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08" r:id="rId3"/>
    <p:sldMasterId id="214748370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</p:sldIdLst>
  <p:sldSz cy="5143500" cx="9144000"/>
  <p:notesSz cx="6858000" cy="9144000"/>
  <p:embeddedFontLst>
    <p:embeddedFont>
      <p:font typeface="Roboto"/>
      <p:regular r:id="rId51"/>
      <p:bold r:id="rId52"/>
      <p:italic r:id="rId53"/>
      <p:boldItalic r:id="rId5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Roboto-regular.fntdata"/><Relationship Id="rId50" Type="http://schemas.openxmlformats.org/officeDocument/2006/relationships/slide" Target="slides/slide45.xml"/><Relationship Id="rId53" Type="http://schemas.openxmlformats.org/officeDocument/2006/relationships/font" Target="fonts/Roboto-italic.fntdata"/><Relationship Id="rId52" Type="http://schemas.openxmlformats.org/officeDocument/2006/relationships/font" Target="fonts/Roboto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54" Type="http://schemas.openxmlformats.org/officeDocument/2006/relationships/font" Target="fonts/Roboto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9305684a83_0_148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5" name="Google Shape;385;g9305684a83_0_148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1.自我介紹....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班規：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1.不可以看課堂以外的網站 ( 被發現，下課跟老師聊聊天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2.上課要戴口罩  ( 疫情緣故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3.有問題舉手跟現場的老師說</a:t>
            </a:r>
            <a:endParaRPr/>
          </a:p>
        </p:txBody>
      </p:sp>
      <p:sp>
        <p:nvSpPr>
          <p:cNvPr id="386" name="Google Shape;386;g9305684a83_0_148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8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g9305684a83_0_239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30" name="Google Shape;930;g9305684a83_0_239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1" name="Google Shape;931;g9305684a83_0_239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g9305684a83_0_240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40" name="Google Shape;940;g9305684a83_0_240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1" name="Google Shape;941;g9305684a83_0_240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7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Google Shape;948;g9305684a83_0_24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49" name="Google Shape;949;g9305684a83_0_24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0" name="Google Shape;950;g9305684a83_0_241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g945447812a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9" name="Google Shape;959;g945447812a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大自然裡一切的訊號，包括我們聽到的聲音、看到的影像，都屬於類比訊號，例如：老師使用麥克風在上課，麥克風是一種聲音的接收器，可以將聲音的大小轉換成電壓的大小，得到的是一個連續的電壓變化，這種「連續的訊號」稱為類比訊號。人類講話的聲音當然是連續的，因為我們的聲音可能是漸漸變大或漸漸變小，隨著聲音的大小，麥克風的電壓也會漸漸變大或漸漸變小。</a:t>
            </a:r>
            <a:endParaRPr sz="140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g945447812a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8" name="Google Shape;968;g945447812a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經由我們加工以後可以將連續的類比訊號變成 0 與 1 兩種不連續的訊號，例如：電腦在運算的時候只有低電壓與高電壓，訊號可以由 0（0V）直接跳到 1（1V），也可以由 1（1V）直接跳到 0（0V），得到的是一個不連續的電壓變化，這種「不連續的訊號」稱為數位訊號。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g945447812a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8" name="Google Shape;988;g945447812a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2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作業系統是由0跟1組成的，軟體是由0跟1組成的，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2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所有的資料影片、圖片以及音樂也都是0跟1組成的。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2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所以使用者是在這龐大的0與1 的世界裡 操作著0與1。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g945447812a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8" name="Google Shape;998;g945447812a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050">
                <a:solidFill>
                  <a:schemeClr val="dk1"/>
                </a:solidFill>
                <a:highlight>
                  <a:srgbClr val="F7F7F7"/>
                </a:highlight>
              </a:rPr>
              <a:t>很多人認為「O」是通電，「|」是斷電</a:t>
            </a:r>
            <a:endParaRPr sz="1050">
              <a:solidFill>
                <a:schemeClr val="dk1"/>
              </a:solidFill>
              <a:highlight>
                <a:srgbClr val="F7F7F7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050">
                <a:solidFill>
                  <a:schemeClr val="dk1"/>
                </a:solidFill>
                <a:highlight>
                  <a:srgbClr val="F7F7F7"/>
                </a:highlight>
              </a:rPr>
              <a:t>因為英語裏開是OPEN</a:t>
            </a:r>
            <a:endParaRPr sz="1050">
              <a:solidFill>
                <a:schemeClr val="dk1"/>
              </a:solidFill>
              <a:highlight>
                <a:srgbClr val="F7F7F7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050">
                <a:solidFill>
                  <a:schemeClr val="dk1"/>
                </a:solidFill>
                <a:highlight>
                  <a:srgbClr val="F7F7F7"/>
                </a:highlight>
              </a:rPr>
              <a:t>很多開關用ON/OFF代表開閉</a:t>
            </a:r>
            <a:endParaRPr sz="1050">
              <a:solidFill>
                <a:schemeClr val="dk1"/>
              </a:solidFill>
              <a:highlight>
                <a:srgbClr val="F7F7F7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050">
                <a:solidFill>
                  <a:schemeClr val="dk1"/>
                </a:solidFill>
                <a:highlight>
                  <a:srgbClr val="F7F7F7"/>
                </a:highlight>
              </a:rPr>
              <a:t>「|」和「O」這兩個符號</a:t>
            </a:r>
            <a:endParaRPr sz="1050">
              <a:solidFill>
                <a:schemeClr val="dk1"/>
              </a:solidFill>
              <a:highlight>
                <a:srgbClr val="F7F7F7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zh-TW" sz="1050">
                <a:solidFill>
                  <a:schemeClr val="dk1"/>
                </a:solidFill>
                <a:highlight>
                  <a:srgbClr val="F7F7F7"/>
                </a:highlight>
              </a:rPr>
              <a:t>其實是英文的「I/O」兩個字母</a:t>
            </a:r>
            <a:endParaRPr b="1" sz="1050">
              <a:solidFill>
                <a:schemeClr val="dk1"/>
              </a:solidFill>
              <a:highlight>
                <a:srgbClr val="F7F7F7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zh-TW" sz="1050">
                <a:solidFill>
                  <a:schemeClr val="dk1"/>
                </a:solidFill>
                <a:highlight>
                  <a:srgbClr val="F7F7F7"/>
                </a:highlight>
              </a:rPr>
              <a:t>是 input/output的縮寫</a:t>
            </a:r>
            <a:endParaRPr b="1" sz="1050">
              <a:solidFill>
                <a:schemeClr val="dk1"/>
              </a:solidFill>
              <a:highlight>
                <a:srgbClr val="F7F7F7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zh-TW" sz="1050">
                <a:solidFill>
                  <a:schemeClr val="dk1"/>
                </a:solidFill>
                <a:highlight>
                  <a:srgbClr val="F7F7F7"/>
                </a:highlight>
              </a:rPr>
              <a:t>翻譯過來就是輸入和輸出</a:t>
            </a:r>
            <a:endParaRPr b="1" sz="1050">
              <a:solidFill>
                <a:schemeClr val="dk1"/>
              </a:solidFill>
              <a:highlight>
                <a:srgbClr val="F7F7F7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g945447812a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0" name="Google Shape;1010;g945447812a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50">
                <a:solidFill>
                  <a:srgbClr val="6A6A6A"/>
                </a:solidFill>
                <a:highlight>
                  <a:srgbClr val="F7F8F8"/>
                </a:highlight>
              </a:rPr>
              <a:t>Arduino 就是透過各式各樣的數位訊號，來做運算還有通訊的；只不過，Arduino 把「開」跟「關」的概念，分別以「高電位」和「低電位」來表示，也就是「有通電」和「沒通電」的意思；且因為 Arduino 是用 5 伏特作為工作電壓，所以他們也同時代表了「5 伏特」跟「0 伏特」的意思。為了不造成你的困擾，你只需要記得 </a:t>
            </a:r>
            <a:r>
              <a:rPr lang="zh-TW" sz="1150">
                <a:solidFill>
                  <a:schemeClr val="dk1"/>
                </a:solidFill>
              </a:rPr>
              <a:t>Arduino 有高、低這兩種電位的狀態，分別代表 5 伏特跟 0 伏特</a:t>
            </a:r>
            <a:r>
              <a:rPr lang="zh-TW" sz="1150">
                <a:solidFill>
                  <a:srgbClr val="6A6A6A"/>
                </a:solidFill>
                <a:highlight>
                  <a:srgbClr val="F7F8F8"/>
                </a:highlight>
              </a:rPr>
              <a:t>就可以了！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6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Google Shape;1037;g945447812a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8" name="Google Shape;1038;g945447812a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5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Google Shape;1046;g945447812a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7" name="Google Shape;1047;g945447812a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g9305684a83_0_21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43" name="Google Shape;843;g9305684a83_0_212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300">
                <a:latin typeface="Arial"/>
                <a:ea typeface="Arial"/>
                <a:cs typeface="Arial"/>
                <a:sym typeface="Arial"/>
              </a:rPr>
              <a:t>人類照明工具的第二次革命是來自電的出現，發明了電燈，這也是人類開創用電照明的歷史。</a:t>
            </a:r>
            <a:r>
              <a:rPr lang="zh-TW"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用電來照明的歷史。</a:t>
            </a:r>
            <a:endParaRPr/>
          </a:p>
        </p:txBody>
      </p:sp>
      <p:sp>
        <p:nvSpPr>
          <p:cNvPr id="844" name="Google Shape;844;g9305684a83_0_212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5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Google Shape;1056;g9305684a83_0_24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57" name="Google Shape;1057;g9305684a83_0_24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8" name="Google Shape;1058;g9305684a83_0_242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6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067;g9305684a83_0_24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68" name="Google Shape;1068;g9305684a83_0_243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9" name="Google Shape;1069;g9305684a83_0_243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5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Google Shape;1076;g945447812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7" name="Google Shape;1077;g945447812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50">
                <a:solidFill>
                  <a:srgbClr val="6A6A6A"/>
                </a:solidFill>
                <a:highlight>
                  <a:srgbClr val="F7F8F8"/>
                </a:highlight>
              </a:rPr>
              <a:t>我們曾經提到 Arduino 上面有許多黑色的接腳，分別以數字或代號標示；其中 0 – 13 與 A0 – A5 這些接腳，我們姑且稱作「工作接腳」，都可以用指令來喚醒他們的一些特異功能。</a:t>
            </a:r>
            <a:endParaRPr sz="1150">
              <a:solidFill>
                <a:srgbClr val="6A6A6A"/>
              </a:solidFill>
              <a:highlight>
                <a:srgbClr val="F7F8F8"/>
              </a:highlight>
            </a:endParaRPr>
          </a:p>
          <a:p>
            <a:pPr indent="0" lvl="0" marL="0" rtl="0" algn="just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zh-TW" sz="1150">
                <a:solidFill>
                  <a:srgbClr val="6A6A6A"/>
                </a:solidFill>
                <a:highlight>
                  <a:srgbClr val="F7F8F8"/>
                </a:highlight>
              </a:rPr>
              <a:t>　　第一個要介紹的特異功能，就是每個工作接腳都可以被當作「輸入」或是「輸出」模式來使用。簡單來說，如果我要從某隻接腳送入一些訊號讓 Arduino 來讀取，這隻接腳就必須設定為「輸入模式」；而當 Arduino 要從某隻接腳送出電流，讓外接的電路工作時，則必須被設定為「輸出模式」。</a:t>
            </a:r>
            <a:endParaRPr sz="1150">
              <a:solidFill>
                <a:srgbClr val="6A6A6A"/>
              </a:solidFill>
              <a:highlight>
                <a:srgbClr val="F7F8F8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g945447812a_0_3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9" name="Google Shape;1089;g945447812a_0_3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g945447812a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6" name="Google Shape;1096;g945447812a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50">
                <a:solidFill>
                  <a:srgbClr val="6A6A6A"/>
                </a:solidFill>
                <a:highlight>
                  <a:srgbClr val="F7F8F8"/>
                </a:highlight>
              </a:rPr>
              <a:t>我們曾經提到 Arduino 上面有許多黑色的接腳，分別以數字或代號標示；其中 0 – 13 與 A0 – A5 這些接腳，我們姑且稱作「工作接腳」，都可以用指令來喚醒他們的一些特異功能。</a:t>
            </a:r>
            <a:endParaRPr sz="1150">
              <a:solidFill>
                <a:srgbClr val="6A6A6A"/>
              </a:solidFill>
              <a:highlight>
                <a:srgbClr val="F7F8F8"/>
              </a:highlight>
            </a:endParaRPr>
          </a:p>
          <a:p>
            <a:pPr indent="0" lvl="0" marL="0" rtl="0" algn="just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zh-TW" sz="1150">
                <a:solidFill>
                  <a:srgbClr val="6A6A6A"/>
                </a:solidFill>
                <a:highlight>
                  <a:srgbClr val="F7F8F8"/>
                </a:highlight>
              </a:rPr>
              <a:t>　　第一個要介紹的特異功能，就是每個工作接腳都可以被當作「輸入」或是「輸出」模式來使用。簡單來說，如果我要從某隻接腳送入一些訊號讓 Arduino 來讀取，這隻接腳就必須設定為「輸入模式」；而當 Arduino 要從某隻接腳送出電流，讓外接的電路工作時，則必須被設定為「輸出模式」。</a:t>
            </a:r>
            <a:endParaRPr sz="1150">
              <a:solidFill>
                <a:srgbClr val="6A6A6A"/>
              </a:solidFill>
              <a:highlight>
                <a:srgbClr val="F7F8F8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2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g945447812a_0_18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04" name="Google Shape;1104;g945447812a_0_18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5" name="Google Shape;1105;g945447812a_0_18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2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Google Shape;1113;g9305684a83_0_24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14" name="Google Shape;1114;g9305684a83_0_243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5" name="Google Shape;1115;g9305684a83_0_243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g9305684a83_0_244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23" name="Google Shape;1123;g9305684a83_0_244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4" name="Google Shape;1124;g9305684a83_0_244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1" name="Shape 1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2" name="Google Shape;1132;g945447812a_0_39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33" name="Google Shape;1133;g945447812a_0_39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4" name="Google Shape;1134;g945447812a_0_39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9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g9305684a83_0_245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41" name="Google Shape;1141;g9305684a83_0_245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2" name="Google Shape;1142;g9305684a83_0_245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4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g9305684a83_0_21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56" name="Google Shape;856;g9305684a83_0_213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TW" sz="1300">
                <a:latin typeface="Arial"/>
                <a:ea typeface="Arial"/>
                <a:cs typeface="Arial"/>
                <a:sym typeface="Arial"/>
              </a:rPr>
              <a:t>接下來到我們現在，其實有第三次的燈泡革命，就是LED</a:t>
            </a:r>
            <a:endParaRPr sz="13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3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TW" sz="1300">
                <a:latin typeface="Arial"/>
                <a:ea typeface="Arial"/>
                <a:cs typeface="Arial"/>
                <a:sym typeface="Arial"/>
              </a:rPr>
              <a:t>LED在台灣有些地方的路燈都改成LED，因為LED跟以往的白熾燈泡相比，他比較高效、節能、長壽命、環保，也大家稱「希望之光」，是一次的綠色技術照明革命</a:t>
            </a:r>
            <a:endParaRPr sz="13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7" name="Google Shape;857;g9305684a83_0_213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8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" name="Google Shape;1149;g9305684a83_0_246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50" name="Google Shape;1150;g9305684a83_0_246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1" name="Google Shape;1151;g9305684a83_0_246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g9305684a83_0_247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62" name="Google Shape;1162;g9305684a83_0_247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3" name="Google Shape;1163;g9305684a83_0_247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9" name="Shape 1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0" name="Google Shape;1170;g9305684a83_0_248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71" name="Google Shape;1171;g9305684a83_0_248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2" name="Google Shape;1172;g9305684a83_0_248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8" name="Shape 1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9" name="Google Shape;1179;g9305684a83_0_249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80" name="Google Shape;1180;g9305684a83_0_249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1" name="Google Shape;1181;g9305684a83_0_249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g9305684a83_0_250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93" name="Google Shape;1193;g9305684a83_0_250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4" name="Google Shape;1194;g9305684a83_0_250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2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3" name="Google Shape;1203;g9305684a83_0_25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04" name="Google Shape;1204;g9305684a83_0_252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5" name="Google Shape;1205;g9305684a83_0_252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3" name="Shape 1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4" name="Google Shape;1214;g9305684a83_0_25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15" name="Google Shape;1215;g9305684a83_0_253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6" name="Google Shape;1216;g9305684a83_0_253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g9305684a83_0_25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26" name="Google Shape;1226;g9305684a83_0_254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7" name="Google Shape;1227;g9305684a83_0_254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6" name="Shape 1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7" name="Google Shape;1237;g945447812a_0_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38" name="Google Shape;1238;g945447812a_0_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9" name="Google Shape;1239;g945447812a_0_1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4" name="Shape 1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5" name="Google Shape;1245;g945447812a_0_40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46" name="Google Shape;1246;g945447812a_0_40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7" name="Google Shape;1247;g945447812a_0_40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9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g9305684a83_0_23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71" name="Google Shape;871;g9305684a83_0_234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2" name="Google Shape;872;g9305684a83_0_234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3" name="Shape 1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4" name="Google Shape;1254;g9305684a83_0_256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55" name="Google Shape;1255;g9305684a83_0_256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6" name="Google Shape;1256;g9305684a83_0_256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4" name="Shape 1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5" name="Google Shape;1265;g9305684a83_0_257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66" name="Google Shape;1266;g9305684a83_0_257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7" name="Google Shape;1267;g9305684a83_0_257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5" name="Shape 1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6" name="Google Shape;1276;g9305684a83_0_258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77" name="Google Shape;1277;g9305684a83_0_258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8" name="Google Shape;1278;g9305684a83_0_258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6" name="Shape 1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7" name="Google Shape;1287;g9305684a83_0_259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88" name="Google Shape;1288;g9305684a83_0_259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9" name="Google Shape;1289;g9305684a83_0_259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7" name="Shape 1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8" name="Google Shape;1298;g9305684a83_0_260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99" name="Google Shape;1299;g9305684a83_0_260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0" name="Google Shape;1300;g9305684a83_0_260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4" name="Shape 1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5" name="Google Shape;1755;g9305684a83_0_324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56" name="Google Shape;1756;g9305684a83_0_324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7" name="Google Shape;1757;g9305684a83_0_324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9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g9305684a83_0_235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81" name="Google Shape;881;g9305684a83_0_235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2" name="Google Shape;882;g9305684a83_0_235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8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g9305684a83_0_235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90" name="Google Shape;890;g9305684a83_0_235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1" name="Google Shape;891;g9305684a83_0_235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g9305684a83_0_236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00" name="Google Shape;900;g9305684a83_0_236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1" name="Google Shape;901;g9305684a83_0_236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g9305684a83_0_237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10" name="Google Shape;910;g9305684a83_0_237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1" name="Google Shape;911;g9305684a83_0_237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8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g9305684a83_0_238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20" name="Google Shape;920;g9305684a83_0_238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1" name="Google Shape;921;g9305684a83_0_238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标题幻灯片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14" name="Google Shape;14;p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标题和竖排文字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垂直排列标题与&#10;文本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标题和内容">
  <p:cSld name="1_标题和内容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" name="Google Shape;81;p13"/>
          <p:cNvGrpSpPr/>
          <p:nvPr/>
        </p:nvGrpSpPr>
        <p:grpSpPr>
          <a:xfrm>
            <a:off x="3518883" y="250088"/>
            <a:ext cx="2106225" cy="432000"/>
            <a:chOff x="406574" y="333450"/>
            <a:chExt cx="2808300" cy="576000"/>
          </a:xfrm>
        </p:grpSpPr>
        <p:sp>
          <p:nvSpPr>
            <p:cNvPr id="82" name="Google Shape;82;p13"/>
            <p:cNvSpPr/>
            <p:nvPr/>
          </p:nvSpPr>
          <p:spPr>
            <a:xfrm>
              <a:off x="406574" y="333450"/>
              <a:ext cx="2808300" cy="576000"/>
            </a:xfrm>
            <a:prstGeom prst="roundRect">
              <a:avLst>
                <a:gd fmla="val 12985" name="adj"/>
              </a:avLst>
            </a:prstGeom>
            <a:solidFill>
              <a:srgbClr val="F2F2F2"/>
            </a:solidFill>
            <a:ln cap="flat" cmpd="sng" w="25400">
              <a:solidFill>
                <a:srgbClr val="BFBFB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83;p13"/>
            <p:cNvSpPr txBox="1"/>
            <p:nvPr/>
          </p:nvSpPr>
          <p:spPr>
            <a:xfrm>
              <a:off x="563500" y="442761"/>
              <a:ext cx="24930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1" i="0" lang="zh-TW" sz="1500" u="none" cap="none" strike="noStrike">
                  <a:solidFill>
                    <a:schemeClr val="accent1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时尚微立体图表合集</a:t>
              </a:r>
              <a:endParaRPr b="1" i="0" sz="1500" u="none" cap="none" strike="noStrike">
                <a:solidFill>
                  <a:schemeClr val="accen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</p:grpSp>
      <p:cxnSp>
        <p:nvCxnSpPr>
          <p:cNvPr id="84" name="Google Shape;84;p13"/>
          <p:cNvCxnSpPr/>
          <p:nvPr/>
        </p:nvCxnSpPr>
        <p:spPr>
          <a:xfrm rot="10800000">
            <a:off x="-95250" y="466111"/>
            <a:ext cx="3581400" cy="0"/>
          </a:xfrm>
          <a:prstGeom prst="straightConnector1">
            <a:avLst/>
          </a:prstGeom>
          <a:noFill/>
          <a:ln cap="flat" cmpd="sng" w="12700">
            <a:solidFill>
              <a:srgbClr val="7F7F7F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85" name="Google Shape;85;p13"/>
          <p:cNvCxnSpPr/>
          <p:nvPr/>
        </p:nvCxnSpPr>
        <p:spPr>
          <a:xfrm rot="10800000">
            <a:off x="5629275" y="466111"/>
            <a:ext cx="3581400" cy="0"/>
          </a:xfrm>
          <a:prstGeom prst="straightConnector1">
            <a:avLst/>
          </a:prstGeom>
          <a:noFill/>
          <a:ln cap="flat" cmpd="sng" w="12700">
            <a:solidFill>
              <a:srgbClr val="7F7F7F"/>
            </a:solidFill>
            <a:prstDash val="dash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标题和内容">
  <p:cSld name="2_标题和内容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Google Shape;87;p14"/>
          <p:cNvGrpSpPr/>
          <p:nvPr/>
        </p:nvGrpSpPr>
        <p:grpSpPr>
          <a:xfrm>
            <a:off x="3518883" y="250088"/>
            <a:ext cx="2106225" cy="432000"/>
            <a:chOff x="406574" y="333450"/>
            <a:chExt cx="2808300" cy="576000"/>
          </a:xfrm>
        </p:grpSpPr>
        <p:sp>
          <p:nvSpPr>
            <p:cNvPr id="88" name="Google Shape;88;p14"/>
            <p:cNvSpPr/>
            <p:nvPr/>
          </p:nvSpPr>
          <p:spPr>
            <a:xfrm>
              <a:off x="406574" y="333450"/>
              <a:ext cx="2808300" cy="576000"/>
            </a:xfrm>
            <a:prstGeom prst="roundRect">
              <a:avLst>
                <a:gd fmla="val 12985" name="adj"/>
              </a:avLst>
            </a:prstGeom>
            <a:solidFill>
              <a:srgbClr val="F2F2F2"/>
            </a:solidFill>
            <a:ln cap="flat" cmpd="sng" w="25400">
              <a:solidFill>
                <a:srgbClr val="BFBFB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89;p14"/>
            <p:cNvSpPr txBox="1"/>
            <p:nvPr/>
          </p:nvSpPr>
          <p:spPr>
            <a:xfrm>
              <a:off x="563500" y="442761"/>
              <a:ext cx="24930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1" i="0" lang="zh-TW" sz="1500" u="none" cap="none" strike="noStrike">
                  <a:solidFill>
                    <a:schemeClr val="accent1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时尚微立体图表合集</a:t>
              </a:r>
              <a:endParaRPr b="1" i="0" sz="1500" u="none" cap="none" strike="noStrike">
                <a:solidFill>
                  <a:schemeClr val="accen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</p:grpSp>
      <p:cxnSp>
        <p:nvCxnSpPr>
          <p:cNvPr id="90" name="Google Shape;90;p14"/>
          <p:cNvCxnSpPr/>
          <p:nvPr/>
        </p:nvCxnSpPr>
        <p:spPr>
          <a:xfrm rot="10800000">
            <a:off x="-95250" y="466111"/>
            <a:ext cx="3581400" cy="0"/>
          </a:xfrm>
          <a:prstGeom prst="straightConnector1">
            <a:avLst/>
          </a:prstGeom>
          <a:noFill/>
          <a:ln cap="flat" cmpd="sng" w="12700">
            <a:solidFill>
              <a:srgbClr val="7F7F7F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91" name="Google Shape;91;p14"/>
          <p:cNvCxnSpPr/>
          <p:nvPr/>
        </p:nvCxnSpPr>
        <p:spPr>
          <a:xfrm rot="10800000">
            <a:off x="5629275" y="466111"/>
            <a:ext cx="3581400" cy="0"/>
          </a:xfrm>
          <a:prstGeom prst="straightConnector1">
            <a:avLst/>
          </a:prstGeom>
          <a:noFill/>
          <a:ln cap="flat" cmpd="sng" w="12700">
            <a:solidFill>
              <a:srgbClr val="7F7F7F"/>
            </a:solidFill>
            <a:prstDash val="dash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标题和内容">
  <p:cSld name="3_标题和内容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Google Shape;93;p15"/>
          <p:cNvGrpSpPr/>
          <p:nvPr/>
        </p:nvGrpSpPr>
        <p:grpSpPr>
          <a:xfrm>
            <a:off x="3518883" y="250088"/>
            <a:ext cx="2106225" cy="432000"/>
            <a:chOff x="406574" y="333450"/>
            <a:chExt cx="2808300" cy="576000"/>
          </a:xfrm>
        </p:grpSpPr>
        <p:sp>
          <p:nvSpPr>
            <p:cNvPr id="94" name="Google Shape;94;p15"/>
            <p:cNvSpPr/>
            <p:nvPr/>
          </p:nvSpPr>
          <p:spPr>
            <a:xfrm>
              <a:off x="406574" y="333450"/>
              <a:ext cx="2808300" cy="576000"/>
            </a:xfrm>
            <a:prstGeom prst="roundRect">
              <a:avLst>
                <a:gd fmla="val 12985" name="adj"/>
              </a:avLst>
            </a:prstGeom>
            <a:solidFill>
              <a:srgbClr val="F2F2F2"/>
            </a:solidFill>
            <a:ln cap="flat" cmpd="sng" w="25400">
              <a:solidFill>
                <a:srgbClr val="BFBFB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95;p15"/>
            <p:cNvSpPr txBox="1"/>
            <p:nvPr/>
          </p:nvSpPr>
          <p:spPr>
            <a:xfrm>
              <a:off x="563500" y="442761"/>
              <a:ext cx="24930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1" i="0" lang="zh-TW" sz="1500" u="none" cap="none" strike="noStrike">
                  <a:solidFill>
                    <a:schemeClr val="accent1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时尚微立体图表合集</a:t>
              </a:r>
              <a:endParaRPr b="1" i="0" sz="1500" u="none" cap="none" strike="noStrike">
                <a:solidFill>
                  <a:schemeClr val="accen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</p:grpSp>
      <p:cxnSp>
        <p:nvCxnSpPr>
          <p:cNvPr id="96" name="Google Shape;96;p15"/>
          <p:cNvCxnSpPr/>
          <p:nvPr/>
        </p:nvCxnSpPr>
        <p:spPr>
          <a:xfrm rot="10800000">
            <a:off x="-95250" y="466111"/>
            <a:ext cx="3581400" cy="0"/>
          </a:xfrm>
          <a:prstGeom prst="straightConnector1">
            <a:avLst/>
          </a:prstGeom>
          <a:noFill/>
          <a:ln cap="flat" cmpd="sng" w="12700">
            <a:solidFill>
              <a:srgbClr val="7F7F7F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97" name="Google Shape;97;p15"/>
          <p:cNvCxnSpPr/>
          <p:nvPr/>
        </p:nvCxnSpPr>
        <p:spPr>
          <a:xfrm rot="10800000">
            <a:off x="5629275" y="466111"/>
            <a:ext cx="3581400" cy="0"/>
          </a:xfrm>
          <a:prstGeom prst="straightConnector1">
            <a:avLst/>
          </a:prstGeom>
          <a:noFill/>
          <a:ln cap="flat" cmpd="sng" w="12700">
            <a:solidFill>
              <a:srgbClr val="7F7F7F"/>
            </a:solidFill>
            <a:prstDash val="dash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标题和内容">
  <p:cSld name="4_标题和内容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oogle Shape;99;p16"/>
          <p:cNvGrpSpPr/>
          <p:nvPr/>
        </p:nvGrpSpPr>
        <p:grpSpPr>
          <a:xfrm>
            <a:off x="3518883" y="250088"/>
            <a:ext cx="2106225" cy="432000"/>
            <a:chOff x="406574" y="333450"/>
            <a:chExt cx="2808300" cy="576000"/>
          </a:xfrm>
        </p:grpSpPr>
        <p:sp>
          <p:nvSpPr>
            <p:cNvPr id="100" name="Google Shape;100;p16"/>
            <p:cNvSpPr/>
            <p:nvPr/>
          </p:nvSpPr>
          <p:spPr>
            <a:xfrm>
              <a:off x="406574" y="333450"/>
              <a:ext cx="2808300" cy="576000"/>
            </a:xfrm>
            <a:prstGeom prst="roundRect">
              <a:avLst>
                <a:gd fmla="val 12985" name="adj"/>
              </a:avLst>
            </a:prstGeom>
            <a:solidFill>
              <a:srgbClr val="F2F2F2"/>
            </a:solidFill>
            <a:ln cap="flat" cmpd="sng" w="25400">
              <a:solidFill>
                <a:srgbClr val="BFBFB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01;p16"/>
            <p:cNvSpPr txBox="1"/>
            <p:nvPr/>
          </p:nvSpPr>
          <p:spPr>
            <a:xfrm>
              <a:off x="563500" y="442761"/>
              <a:ext cx="24930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1" i="0" lang="zh-TW" sz="1500" u="none" cap="none" strike="noStrike">
                  <a:solidFill>
                    <a:schemeClr val="accent1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时尚微立体图表合集</a:t>
              </a:r>
              <a:endParaRPr b="1" i="0" sz="1500" u="none" cap="none" strike="noStrike">
                <a:solidFill>
                  <a:schemeClr val="accen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</p:grpSp>
      <p:cxnSp>
        <p:nvCxnSpPr>
          <p:cNvPr id="102" name="Google Shape;102;p16"/>
          <p:cNvCxnSpPr/>
          <p:nvPr/>
        </p:nvCxnSpPr>
        <p:spPr>
          <a:xfrm rot="10800000">
            <a:off x="-95250" y="466111"/>
            <a:ext cx="3581400" cy="0"/>
          </a:xfrm>
          <a:prstGeom prst="straightConnector1">
            <a:avLst/>
          </a:prstGeom>
          <a:noFill/>
          <a:ln cap="flat" cmpd="sng" w="12700">
            <a:solidFill>
              <a:srgbClr val="7F7F7F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103" name="Google Shape;103;p16"/>
          <p:cNvCxnSpPr/>
          <p:nvPr/>
        </p:nvCxnSpPr>
        <p:spPr>
          <a:xfrm rot="10800000">
            <a:off x="5629275" y="466111"/>
            <a:ext cx="3581400" cy="0"/>
          </a:xfrm>
          <a:prstGeom prst="straightConnector1">
            <a:avLst/>
          </a:prstGeom>
          <a:noFill/>
          <a:ln cap="flat" cmpd="sng" w="12700">
            <a:solidFill>
              <a:srgbClr val="7F7F7F"/>
            </a:solidFill>
            <a:prstDash val="dash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标题和内容">
  <p:cSld name="5_标题和内容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" name="Google Shape;105;p17"/>
          <p:cNvGrpSpPr/>
          <p:nvPr/>
        </p:nvGrpSpPr>
        <p:grpSpPr>
          <a:xfrm>
            <a:off x="3518883" y="250088"/>
            <a:ext cx="2106225" cy="432000"/>
            <a:chOff x="406574" y="333450"/>
            <a:chExt cx="2808300" cy="576000"/>
          </a:xfrm>
        </p:grpSpPr>
        <p:sp>
          <p:nvSpPr>
            <p:cNvPr id="106" name="Google Shape;106;p17"/>
            <p:cNvSpPr/>
            <p:nvPr/>
          </p:nvSpPr>
          <p:spPr>
            <a:xfrm>
              <a:off x="406574" y="333450"/>
              <a:ext cx="2808300" cy="576000"/>
            </a:xfrm>
            <a:prstGeom prst="roundRect">
              <a:avLst>
                <a:gd fmla="val 12985" name="adj"/>
              </a:avLst>
            </a:prstGeom>
            <a:solidFill>
              <a:srgbClr val="F2F2F2"/>
            </a:solidFill>
            <a:ln cap="flat" cmpd="sng" w="25400">
              <a:solidFill>
                <a:srgbClr val="BFBFB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07;p17"/>
            <p:cNvSpPr txBox="1"/>
            <p:nvPr/>
          </p:nvSpPr>
          <p:spPr>
            <a:xfrm>
              <a:off x="563500" y="442761"/>
              <a:ext cx="24930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1" i="0" lang="zh-TW" sz="1500" u="none" cap="none" strike="noStrike">
                  <a:solidFill>
                    <a:schemeClr val="accent1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时尚微立体图表合集</a:t>
              </a:r>
              <a:endParaRPr b="1" i="0" sz="1500" u="none" cap="none" strike="noStrike">
                <a:solidFill>
                  <a:schemeClr val="accen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</p:grpSp>
      <p:cxnSp>
        <p:nvCxnSpPr>
          <p:cNvPr id="108" name="Google Shape;108;p17"/>
          <p:cNvCxnSpPr/>
          <p:nvPr/>
        </p:nvCxnSpPr>
        <p:spPr>
          <a:xfrm rot="10800000">
            <a:off x="-95250" y="466111"/>
            <a:ext cx="3581400" cy="0"/>
          </a:xfrm>
          <a:prstGeom prst="straightConnector1">
            <a:avLst/>
          </a:prstGeom>
          <a:noFill/>
          <a:ln cap="flat" cmpd="sng" w="12700">
            <a:solidFill>
              <a:srgbClr val="7F7F7F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109" name="Google Shape;109;p17"/>
          <p:cNvCxnSpPr/>
          <p:nvPr/>
        </p:nvCxnSpPr>
        <p:spPr>
          <a:xfrm rot="10800000">
            <a:off x="5629275" y="466111"/>
            <a:ext cx="3581400" cy="0"/>
          </a:xfrm>
          <a:prstGeom prst="straightConnector1">
            <a:avLst/>
          </a:prstGeom>
          <a:noFill/>
          <a:ln cap="flat" cmpd="sng" w="12700">
            <a:solidFill>
              <a:srgbClr val="7F7F7F"/>
            </a:solidFill>
            <a:prstDash val="dash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标题和内容">
  <p:cSld name="6_标题和内容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" name="Google Shape;111;p18"/>
          <p:cNvGrpSpPr/>
          <p:nvPr/>
        </p:nvGrpSpPr>
        <p:grpSpPr>
          <a:xfrm>
            <a:off x="3518883" y="250088"/>
            <a:ext cx="2106225" cy="432000"/>
            <a:chOff x="406574" y="333450"/>
            <a:chExt cx="2808300" cy="576000"/>
          </a:xfrm>
        </p:grpSpPr>
        <p:sp>
          <p:nvSpPr>
            <p:cNvPr id="112" name="Google Shape;112;p18"/>
            <p:cNvSpPr/>
            <p:nvPr/>
          </p:nvSpPr>
          <p:spPr>
            <a:xfrm>
              <a:off x="406574" y="333450"/>
              <a:ext cx="2808300" cy="576000"/>
            </a:xfrm>
            <a:prstGeom prst="roundRect">
              <a:avLst>
                <a:gd fmla="val 12985" name="adj"/>
              </a:avLst>
            </a:prstGeom>
            <a:solidFill>
              <a:srgbClr val="F2F2F2"/>
            </a:solidFill>
            <a:ln cap="flat" cmpd="sng" w="25400">
              <a:solidFill>
                <a:srgbClr val="BFBFB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3;p18"/>
            <p:cNvSpPr txBox="1"/>
            <p:nvPr/>
          </p:nvSpPr>
          <p:spPr>
            <a:xfrm>
              <a:off x="563500" y="442761"/>
              <a:ext cx="24930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1" i="0" lang="zh-TW" sz="1500" u="none" cap="none" strike="noStrike">
                  <a:solidFill>
                    <a:schemeClr val="accent1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时尚微立体图表合集</a:t>
              </a:r>
              <a:endParaRPr b="1" i="0" sz="1500" u="none" cap="none" strike="noStrike">
                <a:solidFill>
                  <a:schemeClr val="accen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</p:grpSp>
      <p:cxnSp>
        <p:nvCxnSpPr>
          <p:cNvPr id="114" name="Google Shape;114;p18"/>
          <p:cNvCxnSpPr/>
          <p:nvPr/>
        </p:nvCxnSpPr>
        <p:spPr>
          <a:xfrm rot="10800000">
            <a:off x="-95250" y="466111"/>
            <a:ext cx="3581400" cy="0"/>
          </a:xfrm>
          <a:prstGeom prst="straightConnector1">
            <a:avLst/>
          </a:prstGeom>
          <a:noFill/>
          <a:ln cap="flat" cmpd="sng" w="12700">
            <a:solidFill>
              <a:srgbClr val="7F7F7F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115" name="Google Shape;115;p18"/>
          <p:cNvCxnSpPr/>
          <p:nvPr/>
        </p:nvCxnSpPr>
        <p:spPr>
          <a:xfrm rot="10800000">
            <a:off x="5629275" y="466111"/>
            <a:ext cx="3581400" cy="0"/>
          </a:xfrm>
          <a:prstGeom prst="straightConnector1">
            <a:avLst/>
          </a:prstGeom>
          <a:noFill/>
          <a:ln cap="flat" cmpd="sng" w="12700">
            <a:solidFill>
              <a:srgbClr val="7F7F7F"/>
            </a:solidFill>
            <a:prstDash val="dash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标题和内容">
  <p:cSld name="7_标题和内容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" name="Google Shape;117;p19"/>
          <p:cNvGrpSpPr/>
          <p:nvPr/>
        </p:nvGrpSpPr>
        <p:grpSpPr>
          <a:xfrm>
            <a:off x="3518883" y="250088"/>
            <a:ext cx="2106225" cy="432000"/>
            <a:chOff x="406574" y="333450"/>
            <a:chExt cx="2808300" cy="576000"/>
          </a:xfrm>
        </p:grpSpPr>
        <p:sp>
          <p:nvSpPr>
            <p:cNvPr id="118" name="Google Shape;118;p19"/>
            <p:cNvSpPr/>
            <p:nvPr/>
          </p:nvSpPr>
          <p:spPr>
            <a:xfrm>
              <a:off x="406574" y="333450"/>
              <a:ext cx="2808300" cy="576000"/>
            </a:xfrm>
            <a:prstGeom prst="roundRect">
              <a:avLst>
                <a:gd fmla="val 12985" name="adj"/>
              </a:avLst>
            </a:prstGeom>
            <a:solidFill>
              <a:srgbClr val="F2F2F2"/>
            </a:solidFill>
            <a:ln cap="flat" cmpd="sng" w="25400">
              <a:solidFill>
                <a:srgbClr val="BFBFB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9;p19"/>
            <p:cNvSpPr txBox="1"/>
            <p:nvPr/>
          </p:nvSpPr>
          <p:spPr>
            <a:xfrm>
              <a:off x="563500" y="442761"/>
              <a:ext cx="24930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1" i="0" lang="zh-TW" sz="1500" u="none" cap="none" strike="noStrike">
                  <a:solidFill>
                    <a:schemeClr val="accent1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时尚微立体图表合集</a:t>
              </a:r>
              <a:endParaRPr b="1" i="0" sz="1500" u="none" cap="none" strike="noStrike">
                <a:solidFill>
                  <a:schemeClr val="accen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</p:grpSp>
      <p:cxnSp>
        <p:nvCxnSpPr>
          <p:cNvPr id="120" name="Google Shape;120;p19"/>
          <p:cNvCxnSpPr/>
          <p:nvPr/>
        </p:nvCxnSpPr>
        <p:spPr>
          <a:xfrm rot="10800000">
            <a:off x="-95250" y="466111"/>
            <a:ext cx="3581400" cy="0"/>
          </a:xfrm>
          <a:prstGeom prst="straightConnector1">
            <a:avLst/>
          </a:prstGeom>
          <a:noFill/>
          <a:ln cap="flat" cmpd="sng" w="12700">
            <a:solidFill>
              <a:srgbClr val="7F7F7F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121" name="Google Shape;121;p19"/>
          <p:cNvCxnSpPr/>
          <p:nvPr/>
        </p:nvCxnSpPr>
        <p:spPr>
          <a:xfrm rot="10800000">
            <a:off x="5629275" y="466111"/>
            <a:ext cx="3581400" cy="0"/>
          </a:xfrm>
          <a:prstGeom prst="straightConnector1">
            <a:avLst/>
          </a:prstGeom>
          <a:noFill/>
          <a:ln cap="flat" cmpd="sng" w="12700">
            <a:solidFill>
              <a:srgbClr val="7F7F7F"/>
            </a:solidFill>
            <a:prstDash val="dash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标题和内容">
  <p:cSld name="8_标题和内容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" name="Google Shape;123;p20"/>
          <p:cNvGrpSpPr/>
          <p:nvPr/>
        </p:nvGrpSpPr>
        <p:grpSpPr>
          <a:xfrm>
            <a:off x="3518883" y="250088"/>
            <a:ext cx="2106225" cy="432000"/>
            <a:chOff x="406574" y="333450"/>
            <a:chExt cx="2808300" cy="576000"/>
          </a:xfrm>
        </p:grpSpPr>
        <p:sp>
          <p:nvSpPr>
            <p:cNvPr id="124" name="Google Shape;124;p20"/>
            <p:cNvSpPr/>
            <p:nvPr/>
          </p:nvSpPr>
          <p:spPr>
            <a:xfrm>
              <a:off x="406574" y="333450"/>
              <a:ext cx="2808300" cy="576000"/>
            </a:xfrm>
            <a:prstGeom prst="roundRect">
              <a:avLst>
                <a:gd fmla="val 12985" name="adj"/>
              </a:avLst>
            </a:prstGeom>
            <a:solidFill>
              <a:srgbClr val="F2F2F2"/>
            </a:solidFill>
            <a:ln cap="flat" cmpd="sng" w="25400">
              <a:solidFill>
                <a:srgbClr val="BFBFB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25;p20"/>
            <p:cNvSpPr txBox="1"/>
            <p:nvPr/>
          </p:nvSpPr>
          <p:spPr>
            <a:xfrm>
              <a:off x="563500" y="442761"/>
              <a:ext cx="24930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1" i="0" lang="zh-TW" sz="1500" u="none" cap="none" strike="noStrike">
                  <a:solidFill>
                    <a:schemeClr val="accent1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时尚微立体图表合集</a:t>
              </a:r>
              <a:endParaRPr b="1" i="0" sz="1500" u="none" cap="none" strike="noStrike">
                <a:solidFill>
                  <a:schemeClr val="accen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</p:grpSp>
      <p:cxnSp>
        <p:nvCxnSpPr>
          <p:cNvPr id="126" name="Google Shape;126;p20"/>
          <p:cNvCxnSpPr/>
          <p:nvPr/>
        </p:nvCxnSpPr>
        <p:spPr>
          <a:xfrm rot="10800000">
            <a:off x="-95250" y="466111"/>
            <a:ext cx="3581400" cy="0"/>
          </a:xfrm>
          <a:prstGeom prst="straightConnector1">
            <a:avLst/>
          </a:prstGeom>
          <a:noFill/>
          <a:ln cap="flat" cmpd="sng" w="12700">
            <a:solidFill>
              <a:srgbClr val="7F7F7F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127" name="Google Shape;127;p20"/>
          <p:cNvCxnSpPr/>
          <p:nvPr/>
        </p:nvCxnSpPr>
        <p:spPr>
          <a:xfrm rot="10800000">
            <a:off x="5629275" y="466111"/>
            <a:ext cx="3581400" cy="0"/>
          </a:xfrm>
          <a:prstGeom prst="straightConnector1">
            <a:avLst/>
          </a:prstGeom>
          <a:noFill/>
          <a:ln cap="flat" cmpd="sng" w="12700">
            <a:solidFill>
              <a:srgbClr val="7F7F7F"/>
            </a:solidFill>
            <a:prstDash val="dash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标题和内容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标题和内容">
  <p:cSld name="9_标题和内容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" name="Google Shape;129;p21"/>
          <p:cNvGrpSpPr/>
          <p:nvPr/>
        </p:nvGrpSpPr>
        <p:grpSpPr>
          <a:xfrm>
            <a:off x="3518883" y="250088"/>
            <a:ext cx="2106225" cy="432000"/>
            <a:chOff x="406574" y="333450"/>
            <a:chExt cx="2808300" cy="576000"/>
          </a:xfrm>
        </p:grpSpPr>
        <p:sp>
          <p:nvSpPr>
            <p:cNvPr id="130" name="Google Shape;130;p21"/>
            <p:cNvSpPr/>
            <p:nvPr/>
          </p:nvSpPr>
          <p:spPr>
            <a:xfrm>
              <a:off x="406574" y="333450"/>
              <a:ext cx="2808300" cy="576000"/>
            </a:xfrm>
            <a:prstGeom prst="roundRect">
              <a:avLst>
                <a:gd fmla="val 12985" name="adj"/>
              </a:avLst>
            </a:prstGeom>
            <a:solidFill>
              <a:srgbClr val="F2F2F2"/>
            </a:solidFill>
            <a:ln cap="flat" cmpd="sng" w="25400">
              <a:solidFill>
                <a:srgbClr val="BFBFB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31;p21"/>
            <p:cNvSpPr txBox="1"/>
            <p:nvPr/>
          </p:nvSpPr>
          <p:spPr>
            <a:xfrm>
              <a:off x="563500" y="442761"/>
              <a:ext cx="24930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1" i="0" lang="zh-TW" sz="1500" u="none" cap="none" strike="noStrike">
                  <a:solidFill>
                    <a:schemeClr val="accent1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时尚微立体图表合集</a:t>
              </a:r>
              <a:endParaRPr b="1" i="0" sz="1500" u="none" cap="none" strike="noStrike">
                <a:solidFill>
                  <a:schemeClr val="accen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</p:grpSp>
      <p:cxnSp>
        <p:nvCxnSpPr>
          <p:cNvPr id="132" name="Google Shape;132;p21"/>
          <p:cNvCxnSpPr/>
          <p:nvPr/>
        </p:nvCxnSpPr>
        <p:spPr>
          <a:xfrm rot="10800000">
            <a:off x="-95250" y="466111"/>
            <a:ext cx="3581400" cy="0"/>
          </a:xfrm>
          <a:prstGeom prst="straightConnector1">
            <a:avLst/>
          </a:prstGeom>
          <a:noFill/>
          <a:ln cap="flat" cmpd="sng" w="12700">
            <a:solidFill>
              <a:srgbClr val="7F7F7F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133" name="Google Shape;133;p21"/>
          <p:cNvCxnSpPr/>
          <p:nvPr/>
        </p:nvCxnSpPr>
        <p:spPr>
          <a:xfrm rot="10800000">
            <a:off x="5629275" y="466111"/>
            <a:ext cx="3581400" cy="0"/>
          </a:xfrm>
          <a:prstGeom prst="straightConnector1">
            <a:avLst/>
          </a:prstGeom>
          <a:noFill/>
          <a:ln cap="flat" cmpd="sng" w="12700">
            <a:solidFill>
              <a:srgbClr val="7F7F7F"/>
            </a:solidFill>
            <a:prstDash val="dash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标题和内容">
  <p:cSld name="10_标题和内容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" name="Google Shape;135;p22"/>
          <p:cNvGrpSpPr/>
          <p:nvPr/>
        </p:nvGrpSpPr>
        <p:grpSpPr>
          <a:xfrm>
            <a:off x="3518883" y="250088"/>
            <a:ext cx="2106225" cy="432000"/>
            <a:chOff x="406574" y="333450"/>
            <a:chExt cx="2808300" cy="576000"/>
          </a:xfrm>
        </p:grpSpPr>
        <p:sp>
          <p:nvSpPr>
            <p:cNvPr id="136" name="Google Shape;136;p22"/>
            <p:cNvSpPr/>
            <p:nvPr/>
          </p:nvSpPr>
          <p:spPr>
            <a:xfrm>
              <a:off x="406574" y="333450"/>
              <a:ext cx="2808300" cy="576000"/>
            </a:xfrm>
            <a:prstGeom prst="roundRect">
              <a:avLst>
                <a:gd fmla="val 12985" name="adj"/>
              </a:avLst>
            </a:prstGeom>
            <a:solidFill>
              <a:srgbClr val="F2F2F2"/>
            </a:solidFill>
            <a:ln cap="flat" cmpd="sng" w="25400">
              <a:solidFill>
                <a:srgbClr val="BFBFB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137;p22"/>
            <p:cNvSpPr txBox="1"/>
            <p:nvPr/>
          </p:nvSpPr>
          <p:spPr>
            <a:xfrm>
              <a:off x="563500" y="442761"/>
              <a:ext cx="24930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1" i="0" lang="zh-TW" sz="1500" u="none" cap="none" strike="noStrike">
                  <a:solidFill>
                    <a:schemeClr val="accent1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时尚微立体图表合集</a:t>
              </a:r>
              <a:endParaRPr b="1" i="0" sz="1500" u="none" cap="none" strike="noStrike">
                <a:solidFill>
                  <a:schemeClr val="accen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</p:grpSp>
      <p:cxnSp>
        <p:nvCxnSpPr>
          <p:cNvPr id="138" name="Google Shape;138;p22"/>
          <p:cNvCxnSpPr/>
          <p:nvPr/>
        </p:nvCxnSpPr>
        <p:spPr>
          <a:xfrm rot="10800000">
            <a:off x="-95250" y="466111"/>
            <a:ext cx="3581400" cy="0"/>
          </a:xfrm>
          <a:prstGeom prst="straightConnector1">
            <a:avLst/>
          </a:prstGeom>
          <a:noFill/>
          <a:ln cap="flat" cmpd="sng" w="12700">
            <a:solidFill>
              <a:srgbClr val="7F7F7F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139" name="Google Shape;139;p22"/>
          <p:cNvCxnSpPr/>
          <p:nvPr/>
        </p:nvCxnSpPr>
        <p:spPr>
          <a:xfrm rot="10800000">
            <a:off x="5629275" y="466111"/>
            <a:ext cx="3581400" cy="0"/>
          </a:xfrm>
          <a:prstGeom prst="straightConnector1">
            <a:avLst/>
          </a:prstGeom>
          <a:noFill/>
          <a:ln cap="flat" cmpd="sng" w="12700">
            <a:solidFill>
              <a:srgbClr val="7F7F7F"/>
            </a:solidFill>
            <a:prstDash val="dash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标题和内容">
  <p:cSld name="11_标题和内容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" name="Google Shape;141;p23"/>
          <p:cNvGrpSpPr/>
          <p:nvPr/>
        </p:nvGrpSpPr>
        <p:grpSpPr>
          <a:xfrm>
            <a:off x="3518883" y="250088"/>
            <a:ext cx="2106225" cy="432000"/>
            <a:chOff x="406574" y="333450"/>
            <a:chExt cx="2808300" cy="576000"/>
          </a:xfrm>
        </p:grpSpPr>
        <p:sp>
          <p:nvSpPr>
            <p:cNvPr id="142" name="Google Shape;142;p23"/>
            <p:cNvSpPr/>
            <p:nvPr/>
          </p:nvSpPr>
          <p:spPr>
            <a:xfrm>
              <a:off x="406574" y="333450"/>
              <a:ext cx="2808300" cy="576000"/>
            </a:xfrm>
            <a:prstGeom prst="roundRect">
              <a:avLst>
                <a:gd fmla="val 12985" name="adj"/>
              </a:avLst>
            </a:prstGeom>
            <a:solidFill>
              <a:srgbClr val="F2F2F2"/>
            </a:solidFill>
            <a:ln cap="flat" cmpd="sng" w="25400">
              <a:solidFill>
                <a:srgbClr val="BFBFB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43;p23"/>
            <p:cNvSpPr txBox="1"/>
            <p:nvPr/>
          </p:nvSpPr>
          <p:spPr>
            <a:xfrm>
              <a:off x="563500" y="442761"/>
              <a:ext cx="24930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1" i="0" lang="zh-TW" sz="1500" u="none" cap="none" strike="noStrike">
                  <a:solidFill>
                    <a:schemeClr val="accent1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时尚微立体图表合集</a:t>
              </a:r>
              <a:endParaRPr b="1" i="0" sz="1500" u="none" cap="none" strike="noStrike">
                <a:solidFill>
                  <a:schemeClr val="accen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</p:grpSp>
      <p:cxnSp>
        <p:nvCxnSpPr>
          <p:cNvPr id="144" name="Google Shape;144;p23"/>
          <p:cNvCxnSpPr/>
          <p:nvPr/>
        </p:nvCxnSpPr>
        <p:spPr>
          <a:xfrm rot="10800000">
            <a:off x="-95250" y="466111"/>
            <a:ext cx="3581400" cy="0"/>
          </a:xfrm>
          <a:prstGeom prst="straightConnector1">
            <a:avLst/>
          </a:prstGeom>
          <a:noFill/>
          <a:ln cap="flat" cmpd="sng" w="12700">
            <a:solidFill>
              <a:srgbClr val="7F7F7F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145" name="Google Shape;145;p23"/>
          <p:cNvCxnSpPr/>
          <p:nvPr/>
        </p:nvCxnSpPr>
        <p:spPr>
          <a:xfrm rot="10800000">
            <a:off x="5629275" y="466111"/>
            <a:ext cx="3581400" cy="0"/>
          </a:xfrm>
          <a:prstGeom prst="straightConnector1">
            <a:avLst/>
          </a:prstGeom>
          <a:noFill/>
          <a:ln cap="flat" cmpd="sng" w="12700">
            <a:solidFill>
              <a:srgbClr val="7F7F7F"/>
            </a:solidFill>
            <a:prstDash val="dash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标题和内容">
  <p:cSld name="12_标题和内容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" name="Google Shape;147;p24"/>
          <p:cNvGrpSpPr/>
          <p:nvPr/>
        </p:nvGrpSpPr>
        <p:grpSpPr>
          <a:xfrm>
            <a:off x="3518883" y="250088"/>
            <a:ext cx="2106225" cy="432000"/>
            <a:chOff x="406574" y="333450"/>
            <a:chExt cx="2808300" cy="576000"/>
          </a:xfrm>
        </p:grpSpPr>
        <p:sp>
          <p:nvSpPr>
            <p:cNvPr id="148" name="Google Shape;148;p24"/>
            <p:cNvSpPr/>
            <p:nvPr/>
          </p:nvSpPr>
          <p:spPr>
            <a:xfrm>
              <a:off x="406574" y="333450"/>
              <a:ext cx="2808300" cy="576000"/>
            </a:xfrm>
            <a:prstGeom prst="roundRect">
              <a:avLst>
                <a:gd fmla="val 12985" name="adj"/>
              </a:avLst>
            </a:prstGeom>
            <a:solidFill>
              <a:srgbClr val="F2F2F2"/>
            </a:solidFill>
            <a:ln cap="flat" cmpd="sng" w="25400">
              <a:solidFill>
                <a:srgbClr val="BFBFB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49;p24"/>
            <p:cNvSpPr txBox="1"/>
            <p:nvPr/>
          </p:nvSpPr>
          <p:spPr>
            <a:xfrm>
              <a:off x="563500" y="442761"/>
              <a:ext cx="24930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1" i="0" lang="zh-TW" sz="1500" u="none" cap="none" strike="noStrike">
                  <a:solidFill>
                    <a:schemeClr val="accent1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时尚微立体图表合集</a:t>
              </a:r>
              <a:endParaRPr b="1" i="0" sz="1500" u="none" cap="none" strike="noStrike">
                <a:solidFill>
                  <a:schemeClr val="accen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</p:grpSp>
      <p:cxnSp>
        <p:nvCxnSpPr>
          <p:cNvPr id="150" name="Google Shape;150;p24"/>
          <p:cNvCxnSpPr/>
          <p:nvPr/>
        </p:nvCxnSpPr>
        <p:spPr>
          <a:xfrm rot="10800000">
            <a:off x="-95250" y="466111"/>
            <a:ext cx="3581400" cy="0"/>
          </a:xfrm>
          <a:prstGeom prst="straightConnector1">
            <a:avLst/>
          </a:prstGeom>
          <a:noFill/>
          <a:ln cap="flat" cmpd="sng" w="12700">
            <a:solidFill>
              <a:srgbClr val="7F7F7F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151" name="Google Shape;151;p24"/>
          <p:cNvCxnSpPr/>
          <p:nvPr/>
        </p:nvCxnSpPr>
        <p:spPr>
          <a:xfrm rot="10800000">
            <a:off x="5629275" y="466111"/>
            <a:ext cx="3581400" cy="0"/>
          </a:xfrm>
          <a:prstGeom prst="straightConnector1">
            <a:avLst/>
          </a:prstGeom>
          <a:noFill/>
          <a:ln cap="flat" cmpd="sng" w="12700">
            <a:solidFill>
              <a:srgbClr val="7F7F7F"/>
            </a:solidFill>
            <a:prstDash val="dash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>
  <p:cSld name="1_Title Slide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" name="Google Shape;153;p25"/>
          <p:cNvGrpSpPr/>
          <p:nvPr/>
        </p:nvGrpSpPr>
        <p:grpSpPr>
          <a:xfrm>
            <a:off x="3518883" y="250088"/>
            <a:ext cx="2106225" cy="432000"/>
            <a:chOff x="406574" y="333450"/>
            <a:chExt cx="2808300" cy="576000"/>
          </a:xfrm>
        </p:grpSpPr>
        <p:sp>
          <p:nvSpPr>
            <p:cNvPr id="154" name="Google Shape;154;p25"/>
            <p:cNvSpPr/>
            <p:nvPr/>
          </p:nvSpPr>
          <p:spPr>
            <a:xfrm>
              <a:off x="406574" y="333450"/>
              <a:ext cx="2808300" cy="576000"/>
            </a:xfrm>
            <a:prstGeom prst="roundRect">
              <a:avLst>
                <a:gd fmla="val 12985" name="adj"/>
              </a:avLst>
            </a:prstGeom>
            <a:solidFill>
              <a:srgbClr val="F2F2F2"/>
            </a:solidFill>
            <a:ln cap="flat" cmpd="sng" w="25400">
              <a:solidFill>
                <a:srgbClr val="BFBFB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55;p25"/>
            <p:cNvSpPr txBox="1"/>
            <p:nvPr/>
          </p:nvSpPr>
          <p:spPr>
            <a:xfrm>
              <a:off x="563500" y="442761"/>
              <a:ext cx="24930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1" i="0" lang="zh-TW" sz="1500" u="none" cap="none" strike="noStrike">
                  <a:solidFill>
                    <a:schemeClr val="accent1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时尚微立体图表合集</a:t>
              </a:r>
              <a:endParaRPr b="1" i="0" sz="1500" u="none" cap="none" strike="noStrike">
                <a:solidFill>
                  <a:schemeClr val="accen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</p:grpSp>
      <p:cxnSp>
        <p:nvCxnSpPr>
          <p:cNvPr id="156" name="Google Shape;156;p25"/>
          <p:cNvCxnSpPr/>
          <p:nvPr/>
        </p:nvCxnSpPr>
        <p:spPr>
          <a:xfrm rot="10800000">
            <a:off x="-95250" y="466111"/>
            <a:ext cx="3581400" cy="0"/>
          </a:xfrm>
          <a:prstGeom prst="straightConnector1">
            <a:avLst/>
          </a:prstGeom>
          <a:noFill/>
          <a:ln cap="flat" cmpd="sng" w="12700">
            <a:solidFill>
              <a:srgbClr val="7F7F7F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157" name="Google Shape;157;p25"/>
          <p:cNvCxnSpPr/>
          <p:nvPr/>
        </p:nvCxnSpPr>
        <p:spPr>
          <a:xfrm rot="10800000">
            <a:off x="5629275" y="466111"/>
            <a:ext cx="3581400" cy="0"/>
          </a:xfrm>
          <a:prstGeom prst="straightConnector1">
            <a:avLst/>
          </a:prstGeom>
          <a:noFill/>
          <a:ln cap="flat" cmpd="sng" w="12700">
            <a:solidFill>
              <a:srgbClr val="7F7F7F"/>
            </a:solidFill>
            <a:prstDash val="dash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_标题和内容">
  <p:cSld name="13_标题和内容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9" name="Google Shape;159;p26"/>
          <p:cNvGrpSpPr/>
          <p:nvPr/>
        </p:nvGrpSpPr>
        <p:grpSpPr>
          <a:xfrm>
            <a:off x="3518883" y="250088"/>
            <a:ext cx="2106225" cy="432000"/>
            <a:chOff x="406574" y="333450"/>
            <a:chExt cx="2808300" cy="576000"/>
          </a:xfrm>
        </p:grpSpPr>
        <p:sp>
          <p:nvSpPr>
            <p:cNvPr id="160" name="Google Shape;160;p26"/>
            <p:cNvSpPr/>
            <p:nvPr/>
          </p:nvSpPr>
          <p:spPr>
            <a:xfrm>
              <a:off x="406574" y="333450"/>
              <a:ext cx="2808300" cy="576000"/>
            </a:xfrm>
            <a:prstGeom prst="roundRect">
              <a:avLst>
                <a:gd fmla="val 12985" name="adj"/>
              </a:avLst>
            </a:prstGeom>
            <a:solidFill>
              <a:srgbClr val="F2F2F2"/>
            </a:solidFill>
            <a:ln cap="flat" cmpd="sng" w="25400">
              <a:solidFill>
                <a:srgbClr val="BFBFB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61;p26"/>
            <p:cNvSpPr txBox="1"/>
            <p:nvPr/>
          </p:nvSpPr>
          <p:spPr>
            <a:xfrm>
              <a:off x="563500" y="442761"/>
              <a:ext cx="24930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1" i="0" lang="zh-TW" sz="1500" u="none" cap="none" strike="noStrike">
                  <a:solidFill>
                    <a:schemeClr val="accent1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时尚微立体图表合集</a:t>
              </a:r>
              <a:endParaRPr b="1" i="0" sz="1500" u="none" cap="none" strike="noStrike">
                <a:solidFill>
                  <a:schemeClr val="accen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</p:grpSp>
      <p:cxnSp>
        <p:nvCxnSpPr>
          <p:cNvPr id="162" name="Google Shape;162;p26"/>
          <p:cNvCxnSpPr/>
          <p:nvPr/>
        </p:nvCxnSpPr>
        <p:spPr>
          <a:xfrm rot="10800000">
            <a:off x="-95250" y="466111"/>
            <a:ext cx="3581400" cy="0"/>
          </a:xfrm>
          <a:prstGeom prst="straightConnector1">
            <a:avLst/>
          </a:prstGeom>
          <a:noFill/>
          <a:ln cap="flat" cmpd="sng" w="12700">
            <a:solidFill>
              <a:srgbClr val="7F7F7F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163" name="Google Shape;163;p26"/>
          <p:cNvCxnSpPr/>
          <p:nvPr/>
        </p:nvCxnSpPr>
        <p:spPr>
          <a:xfrm rot="10800000">
            <a:off x="5629275" y="466111"/>
            <a:ext cx="3581400" cy="0"/>
          </a:xfrm>
          <a:prstGeom prst="straightConnector1">
            <a:avLst/>
          </a:prstGeom>
          <a:noFill/>
          <a:ln cap="flat" cmpd="sng" w="12700">
            <a:solidFill>
              <a:srgbClr val="7F7F7F"/>
            </a:solidFill>
            <a:prstDash val="dash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标题和内容">
  <p:cSld name="14_标题和内容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5" name="Google Shape;165;p27"/>
          <p:cNvGrpSpPr/>
          <p:nvPr/>
        </p:nvGrpSpPr>
        <p:grpSpPr>
          <a:xfrm>
            <a:off x="3518883" y="250088"/>
            <a:ext cx="2106225" cy="432000"/>
            <a:chOff x="406574" y="333450"/>
            <a:chExt cx="2808300" cy="576000"/>
          </a:xfrm>
        </p:grpSpPr>
        <p:sp>
          <p:nvSpPr>
            <p:cNvPr id="166" name="Google Shape;166;p27"/>
            <p:cNvSpPr/>
            <p:nvPr/>
          </p:nvSpPr>
          <p:spPr>
            <a:xfrm>
              <a:off x="406574" y="333450"/>
              <a:ext cx="2808300" cy="576000"/>
            </a:xfrm>
            <a:prstGeom prst="roundRect">
              <a:avLst>
                <a:gd fmla="val 12985" name="adj"/>
              </a:avLst>
            </a:prstGeom>
            <a:solidFill>
              <a:srgbClr val="F2F2F2"/>
            </a:solidFill>
            <a:ln cap="flat" cmpd="sng" w="25400">
              <a:solidFill>
                <a:srgbClr val="BFBFB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67;p27"/>
            <p:cNvSpPr txBox="1"/>
            <p:nvPr/>
          </p:nvSpPr>
          <p:spPr>
            <a:xfrm>
              <a:off x="563500" y="442761"/>
              <a:ext cx="24930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1" i="0" lang="zh-TW" sz="1500" u="none" cap="none" strike="noStrike">
                  <a:solidFill>
                    <a:schemeClr val="accent1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时尚微立体图表合集</a:t>
              </a:r>
              <a:endParaRPr b="1" i="0" sz="1500" u="none" cap="none" strike="noStrike">
                <a:solidFill>
                  <a:schemeClr val="accen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</p:grpSp>
      <p:cxnSp>
        <p:nvCxnSpPr>
          <p:cNvPr id="168" name="Google Shape;168;p27"/>
          <p:cNvCxnSpPr/>
          <p:nvPr/>
        </p:nvCxnSpPr>
        <p:spPr>
          <a:xfrm rot="10800000">
            <a:off x="-95250" y="466111"/>
            <a:ext cx="3581400" cy="0"/>
          </a:xfrm>
          <a:prstGeom prst="straightConnector1">
            <a:avLst/>
          </a:prstGeom>
          <a:noFill/>
          <a:ln cap="flat" cmpd="sng" w="12700">
            <a:solidFill>
              <a:srgbClr val="7F7F7F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169" name="Google Shape;169;p27"/>
          <p:cNvCxnSpPr/>
          <p:nvPr/>
        </p:nvCxnSpPr>
        <p:spPr>
          <a:xfrm rot="10800000">
            <a:off x="5629275" y="466111"/>
            <a:ext cx="3581400" cy="0"/>
          </a:xfrm>
          <a:prstGeom prst="straightConnector1">
            <a:avLst/>
          </a:prstGeom>
          <a:noFill/>
          <a:ln cap="flat" cmpd="sng" w="12700">
            <a:solidFill>
              <a:srgbClr val="7F7F7F"/>
            </a:solidFill>
            <a:prstDash val="dash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_标题和内容">
  <p:cSld name="15_标题和内容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1" name="Google Shape;171;p28"/>
          <p:cNvGrpSpPr/>
          <p:nvPr/>
        </p:nvGrpSpPr>
        <p:grpSpPr>
          <a:xfrm>
            <a:off x="3518883" y="250088"/>
            <a:ext cx="2106225" cy="432000"/>
            <a:chOff x="406574" y="333450"/>
            <a:chExt cx="2808300" cy="576000"/>
          </a:xfrm>
        </p:grpSpPr>
        <p:sp>
          <p:nvSpPr>
            <p:cNvPr id="172" name="Google Shape;172;p28"/>
            <p:cNvSpPr/>
            <p:nvPr/>
          </p:nvSpPr>
          <p:spPr>
            <a:xfrm>
              <a:off x="406574" y="333450"/>
              <a:ext cx="2808300" cy="576000"/>
            </a:xfrm>
            <a:prstGeom prst="roundRect">
              <a:avLst>
                <a:gd fmla="val 12985" name="adj"/>
              </a:avLst>
            </a:prstGeom>
            <a:solidFill>
              <a:srgbClr val="F2F2F2"/>
            </a:solidFill>
            <a:ln cap="flat" cmpd="sng" w="25400">
              <a:solidFill>
                <a:srgbClr val="BFBFB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173;p28"/>
            <p:cNvSpPr txBox="1"/>
            <p:nvPr/>
          </p:nvSpPr>
          <p:spPr>
            <a:xfrm>
              <a:off x="563500" y="442761"/>
              <a:ext cx="24930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1" i="0" lang="zh-TW" sz="1500" u="none" cap="none" strike="noStrike">
                  <a:solidFill>
                    <a:schemeClr val="accent1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时尚微立体图表合集</a:t>
              </a:r>
              <a:endParaRPr b="1" i="0" sz="1500" u="none" cap="none" strike="noStrike">
                <a:solidFill>
                  <a:schemeClr val="accen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</p:grpSp>
      <p:cxnSp>
        <p:nvCxnSpPr>
          <p:cNvPr id="174" name="Google Shape;174;p28"/>
          <p:cNvCxnSpPr/>
          <p:nvPr/>
        </p:nvCxnSpPr>
        <p:spPr>
          <a:xfrm rot="10800000">
            <a:off x="-95250" y="466111"/>
            <a:ext cx="3581400" cy="0"/>
          </a:xfrm>
          <a:prstGeom prst="straightConnector1">
            <a:avLst/>
          </a:prstGeom>
          <a:noFill/>
          <a:ln cap="flat" cmpd="sng" w="12700">
            <a:solidFill>
              <a:srgbClr val="7F7F7F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175" name="Google Shape;175;p28"/>
          <p:cNvCxnSpPr/>
          <p:nvPr/>
        </p:nvCxnSpPr>
        <p:spPr>
          <a:xfrm rot="10800000">
            <a:off x="5629275" y="466111"/>
            <a:ext cx="3581400" cy="0"/>
          </a:xfrm>
          <a:prstGeom prst="straightConnector1">
            <a:avLst/>
          </a:prstGeom>
          <a:noFill/>
          <a:ln cap="flat" cmpd="sng" w="12700">
            <a:solidFill>
              <a:srgbClr val="7F7F7F"/>
            </a:solidFill>
            <a:prstDash val="dash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_标题和内容">
  <p:cSld name="16_标题和内容"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" name="Google Shape;177;p29"/>
          <p:cNvGrpSpPr/>
          <p:nvPr/>
        </p:nvGrpSpPr>
        <p:grpSpPr>
          <a:xfrm>
            <a:off x="3518883" y="250088"/>
            <a:ext cx="2106225" cy="432000"/>
            <a:chOff x="406574" y="333450"/>
            <a:chExt cx="2808300" cy="576000"/>
          </a:xfrm>
        </p:grpSpPr>
        <p:sp>
          <p:nvSpPr>
            <p:cNvPr id="178" name="Google Shape;178;p29"/>
            <p:cNvSpPr/>
            <p:nvPr/>
          </p:nvSpPr>
          <p:spPr>
            <a:xfrm>
              <a:off x="406574" y="333450"/>
              <a:ext cx="2808300" cy="576000"/>
            </a:xfrm>
            <a:prstGeom prst="roundRect">
              <a:avLst>
                <a:gd fmla="val 12985" name="adj"/>
              </a:avLst>
            </a:prstGeom>
            <a:solidFill>
              <a:srgbClr val="F2F2F2"/>
            </a:solidFill>
            <a:ln cap="flat" cmpd="sng" w="25400">
              <a:solidFill>
                <a:srgbClr val="BFBFB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79;p29"/>
            <p:cNvSpPr txBox="1"/>
            <p:nvPr/>
          </p:nvSpPr>
          <p:spPr>
            <a:xfrm>
              <a:off x="563500" y="442761"/>
              <a:ext cx="24930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1" i="0" lang="zh-TW" sz="1500" u="none" cap="none" strike="noStrike">
                  <a:solidFill>
                    <a:schemeClr val="accent1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时尚微立体图表合集</a:t>
              </a:r>
              <a:endParaRPr b="1" i="0" sz="1500" u="none" cap="none" strike="noStrike">
                <a:solidFill>
                  <a:schemeClr val="accen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</p:grpSp>
      <p:cxnSp>
        <p:nvCxnSpPr>
          <p:cNvPr id="180" name="Google Shape;180;p29"/>
          <p:cNvCxnSpPr/>
          <p:nvPr/>
        </p:nvCxnSpPr>
        <p:spPr>
          <a:xfrm rot="10800000">
            <a:off x="-95250" y="466111"/>
            <a:ext cx="3581400" cy="0"/>
          </a:xfrm>
          <a:prstGeom prst="straightConnector1">
            <a:avLst/>
          </a:prstGeom>
          <a:noFill/>
          <a:ln cap="flat" cmpd="sng" w="12700">
            <a:solidFill>
              <a:srgbClr val="7F7F7F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181" name="Google Shape;181;p29"/>
          <p:cNvCxnSpPr/>
          <p:nvPr/>
        </p:nvCxnSpPr>
        <p:spPr>
          <a:xfrm rot="10800000">
            <a:off x="5629275" y="466111"/>
            <a:ext cx="3581400" cy="0"/>
          </a:xfrm>
          <a:prstGeom prst="straightConnector1">
            <a:avLst/>
          </a:prstGeom>
          <a:noFill/>
          <a:ln cap="flat" cmpd="sng" w="12700">
            <a:solidFill>
              <a:srgbClr val="7F7F7F"/>
            </a:solidFill>
            <a:prstDash val="dash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_标题和内容">
  <p:cSld name="17_标题和内容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3" name="Google Shape;183;p30"/>
          <p:cNvGrpSpPr/>
          <p:nvPr/>
        </p:nvGrpSpPr>
        <p:grpSpPr>
          <a:xfrm>
            <a:off x="3518883" y="250088"/>
            <a:ext cx="2106225" cy="432000"/>
            <a:chOff x="406574" y="333450"/>
            <a:chExt cx="2808300" cy="576000"/>
          </a:xfrm>
        </p:grpSpPr>
        <p:sp>
          <p:nvSpPr>
            <p:cNvPr id="184" name="Google Shape;184;p30"/>
            <p:cNvSpPr/>
            <p:nvPr/>
          </p:nvSpPr>
          <p:spPr>
            <a:xfrm>
              <a:off x="406574" y="333450"/>
              <a:ext cx="2808300" cy="576000"/>
            </a:xfrm>
            <a:prstGeom prst="roundRect">
              <a:avLst>
                <a:gd fmla="val 12985" name="adj"/>
              </a:avLst>
            </a:prstGeom>
            <a:solidFill>
              <a:srgbClr val="F2F2F2"/>
            </a:solidFill>
            <a:ln cap="flat" cmpd="sng" w="25400">
              <a:solidFill>
                <a:srgbClr val="BFBFB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185;p30"/>
            <p:cNvSpPr txBox="1"/>
            <p:nvPr/>
          </p:nvSpPr>
          <p:spPr>
            <a:xfrm>
              <a:off x="563500" y="442761"/>
              <a:ext cx="24930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1" i="0" lang="zh-TW" sz="1500" u="none" cap="none" strike="noStrike">
                  <a:solidFill>
                    <a:schemeClr val="accent1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时尚微立体图表合集</a:t>
              </a:r>
              <a:endParaRPr b="1" i="0" sz="1500" u="none" cap="none" strike="noStrike">
                <a:solidFill>
                  <a:schemeClr val="accen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</p:grpSp>
      <p:cxnSp>
        <p:nvCxnSpPr>
          <p:cNvPr id="186" name="Google Shape;186;p30"/>
          <p:cNvCxnSpPr/>
          <p:nvPr/>
        </p:nvCxnSpPr>
        <p:spPr>
          <a:xfrm rot="10800000">
            <a:off x="-95250" y="466111"/>
            <a:ext cx="3581400" cy="0"/>
          </a:xfrm>
          <a:prstGeom prst="straightConnector1">
            <a:avLst/>
          </a:prstGeom>
          <a:noFill/>
          <a:ln cap="flat" cmpd="sng" w="12700">
            <a:solidFill>
              <a:srgbClr val="7F7F7F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187" name="Google Shape;187;p30"/>
          <p:cNvCxnSpPr/>
          <p:nvPr/>
        </p:nvCxnSpPr>
        <p:spPr>
          <a:xfrm rot="10800000">
            <a:off x="5629275" y="466111"/>
            <a:ext cx="3581400" cy="0"/>
          </a:xfrm>
          <a:prstGeom prst="straightConnector1">
            <a:avLst/>
          </a:prstGeom>
          <a:noFill/>
          <a:ln cap="flat" cmpd="sng" w="12700">
            <a:solidFill>
              <a:srgbClr val="7F7F7F"/>
            </a:solidFill>
            <a:prstDash val="dash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空白" type="blank">
  <p:cSld name="BLANK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_标题和内容">
  <p:cSld name="18_标题和内容"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9" name="Google Shape;189;p31"/>
          <p:cNvGrpSpPr/>
          <p:nvPr/>
        </p:nvGrpSpPr>
        <p:grpSpPr>
          <a:xfrm>
            <a:off x="3518883" y="250088"/>
            <a:ext cx="2106225" cy="432000"/>
            <a:chOff x="406574" y="333450"/>
            <a:chExt cx="2808300" cy="576000"/>
          </a:xfrm>
        </p:grpSpPr>
        <p:sp>
          <p:nvSpPr>
            <p:cNvPr id="190" name="Google Shape;190;p31"/>
            <p:cNvSpPr/>
            <p:nvPr/>
          </p:nvSpPr>
          <p:spPr>
            <a:xfrm>
              <a:off x="406574" y="333450"/>
              <a:ext cx="2808300" cy="576000"/>
            </a:xfrm>
            <a:prstGeom prst="roundRect">
              <a:avLst>
                <a:gd fmla="val 12985" name="adj"/>
              </a:avLst>
            </a:prstGeom>
            <a:solidFill>
              <a:srgbClr val="F2F2F2"/>
            </a:solidFill>
            <a:ln cap="flat" cmpd="sng" w="25400">
              <a:solidFill>
                <a:srgbClr val="BFBFB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91;p31"/>
            <p:cNvSpPr txBox="1"/>
            <p:nvPr/>
          </p:nvSpPr>
          <p:spPr>
            <a:xfrm>
              <a:off x="563500" y="442761"/>
              <a:ext cx="24930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1" i="0" lang="zh-TW" sz="1500" u="none" cap="none" strike="noStrike">
                  <a:solidFill>
                    <a:schemeClr val="accent1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时尚微立体图表合集</a:t>
              </a:r>
              <a:endParaRPr b="1" i="0" sz="1500" u="none" cap="none" strike="noStrike">
                <a:solidFill>
                  <a:schemeClr val="accen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</p:grpSp>
      <p:cxnSp>
        <p:nvCxnSpPr>
          <p:cNvPr id="192" name="Google Shape;192;p31"/>
          <p:cNvCxnSpPr/>
          <p:nvPr/>
        </p:nvCxnSpPr>
        <p:spPr>
          <a:xfrm rot="10800000">
            <a:off x="-95250" y="466111"/>
            <a:ext cx="3581400" cy="0"/>
          </a:xfrm>
          <a:prstGeom prst="straightConnector1">
            <a:avLst/>
          </a:prstGeom>
          <a:noFill/>
          <a:ln cap="flat" cmpd="sng" w="12700">
            <a:solidFill>
              <a:srgbClr val="7F7F7F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193" name="Google Shape;193;p31"/>
          <p:cNvCxnSpPr/>
          <p:nvPr/>
        </p:nvCxnSpPr>
        <p:spPr>
          <a:xfrm rot="10800000">
            <a:off x="5629275" y="466111"/>
            <a:ext cx="3581400" cy="0"/>
          </a:xfrm>
          <a:prstGeom prst="straightConnector1">
            <a:avLst/>
          </a:prstGeom>
          <a:noFill/>
          <a:ln cap="flat" cmpd="sng" w="12700">
            <a:solidFill>
              <a:srgbClr val="7F7F7F"/>
            </a:solidFill>
            <a:prstDash val="dash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标题幻灯片" type="title">
  <p:cSld name="TITLE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3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02" name="Google Shape;202;p33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203" name="Google Shape;203;p3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04" name="Google Shape;204;p3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05" name="Google Shape;205;p3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标题和内容" type="obj">
  <p:cSld name="OBJECT"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08" name="Google Shape;208;p3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09" name="Google Shape;209;p3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10" name="Google Shape;210;p3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11" name="Google Shape;211;p3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空白" type="blank">
  <p:cSld name="BLANK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14" name="Google Shape;214;p3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15" name="Google Shape;215;p3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节标题" type="secHead">
  <p:cSld name="SECTION_HEADER"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6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18" name="Google Shape;218;p36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9" name="Google Shape;219;p3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20" name="Google Shape;220;p3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21" name="Google Shape;221;p3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两栏内容" type="twoObj">
  <p:cSld name="TWO_OBJECTS"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24" name="Google Shape;224;p37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25" name="Google Shape;225;p37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26" name="Google Shape;226;p3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27" name="Google Shape;227;p3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28" name="Google Shape;228;p3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比较" type="twoTxTwoObj">
  <p:cSld name="TWO_OBJECTS_WITH_TEXT"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8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31" name="Google Shape;231;p38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232" name="Google Shape;232;p38"/>
          <p:cNvSpPr txBox="1"/>
          <p:nvPr>
            <p:ph idx="2" type="body"/>
          </p:nvPr>
        </p:nvSpPr>
        <p:spPr>
          <a:xfrm>
            <a:off x="629841" y="1878806"/>
            <a:ext cx="3868500" cy="27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33" name="Google Shape;233;p38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234" name="Google Shape;234;p38"/>
          <p:cNvSpPr txBox="1"/>
          <p:nvPr>
            <p:ph idx="4" type="body"/>
          </p:nvPr>
        </p:nvSpPr>
        <p:spPr>
          <a:xfrm>
            <a:off x="4629150" y="1878806"/>
            <a:ext cx="3887400" cy="27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35" name="Google Shape;235;p3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36" name="Google Shape;236;p3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37" name="Google Shape;237;p3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仅标题" type="titleOnly">
  <p:cSld name="TITLE_ONLY"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40" name="Google Shape;240;p3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41" name="Google Shape;241;p3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42" name="Google Shape;242;p3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内容与标题" type="objTx">
  <p:cSld name="OBJECT_WITH_CAPTION_TEXT"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40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45" name="Google Shape;245;p40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810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6195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indent="-3429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2385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indent="-32385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indent="-32385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246" name="Google Shape;246;p40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247" name="Google Shape;247;p4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48" name="Google Shape;248;p4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49" name="Google Shape;249;p4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图片与标题" type="picTx">
  <p:cSld name="PICTURE_WITH_CAPTION_TEXT"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41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52" name="Google Shape;252;p41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41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254" name="Google Shape;254;p4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55" name="Google Shape;255;p4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56" name="Google Shape;256;p4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节标题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623888" y="3442097"/>
            <a:ext cx="78867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标题和竖排文字" type="vertTx">
  <p:cSld name="VERTICAL_TEXT"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4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59" name="Google Shape;259;p42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60" name="Google Shape;260;p4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1" name="Google Shape;261;p4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2" name="Google Shape;262;p4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垂直排列标题与&#10;文本" type="vertTitleAndTx">
  <p:cSld name="VERTICAL_TITLE_AND_VERTICAL_TEX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3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43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66" name="Google Shape;266;p4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4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4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标题和内容">
  <p:cSld name="1_标题和内容"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0" name="Google Shape;270;p44"/>
          <p:cNvGrpSpPr/>
          <p:nvPr/>
        </p:nvGrpSpPr>
        <p:grpSpPr>
          <a:xfrm>
            <a:off x="3518883" y="250088"/>
            <a:ext cx="2106225" cy="432000"/>
            <a:chOff x="406574" y="333450"/>
            <a:chExt cx="2808300" cy="576000"/>
          </a:xfrm>
        </p:grpSpPr>
        <p:sp>
          <p:nvSpPr>
            <p:cNvPr id="271" name="Google Shape;271;p44"/>
            <p:cNvSpPr/>
            <p:nvPr/>
          </p:nvSpPr>
          <p:spPr>
            <a:xfrm>
              <a:off x="406574" y="333450"/>
              <a:ext cx="2808300" cy="576000"/>
            </a:xfrm>
            <a:prstGeom prst="roundRect">
              <a:avLst>
                <a:gd fmla="val 12985" name="adj"/>
              </a:avLst>
            </a:prstGeom>
            <a:solidFill>
              <a:srgbClr val="F2F2F2"/>
            </a:solidFill>
            <a:ln cap="flat" cmpd="sng" w="25400">
              <a:solidFill>
                <a:srgbClr val="BFBFB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2;p44"/>
            <p:cNvSpPr txBox="1"/>
            <p:nvPr/>
          </p:nvSpPr>
          <p:spPr>
            <a:xfrm>
              <a:off x="563500" y="442761"/>
              <a:ext cx="24930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500">
                  <a:solidFill>
                    <a:schemeClr val="accent1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时尚微立体图表合集</a:t>
              </a:r>
              <a:endParaRPr b="1" sz="1500">
                <a:solidFill>
                  <a:schemeClr val="accen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</p:grpSp>
      <p:cxnSp>
        <p:nvCxnSpPr>
          <p:cNvPr id="273" name="Google Shape;273;p44"/>
          <p:cNvCxnSpPr/>
          <p:nvPr/>
        </p:nvCxnSpPr>
        <p:spPr>
          <a:xfrm rot="10800000">
            <a:off x="-95250" y="466111"/>
            <a:ext cx="3581400" cy="0"/>
          </a:xfrm>
          <a:prstGeom prst="straightConnector1">
            <a:avLst/>
          </a:prstGeom>
          <a:noFill/>
          <a:ln cap="flat" cmpd="sng" w="12700">
            <a:solidFill>
              <a:srgbClr val="7F7F7F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274" name="Google Shape;274;p44"/>
          <p:cNvCxnSpPr/>
          <p:nvPr/>
        </p:nvCxnSpPr>
        <p:spPr>
          <a:xfrm rot="10800000">
            <a:off x="5629275" y="466111"/>
            <a:ext cx="3581400" cy="0"/>
          </a:xfrm>
          <a:prstGeom prst="straightConnector1">
            <a:avLst/>
          </a:prstGeom>
          <a:noFill/>
          <a:ln cap="flat" cmpd="sng" w="12700">
            <a:solidFill>
              <a:srgbClr val="7F7F7F"/>
            </a:solidFill>
            <a:prstDash val="dash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标题和内容">
  <p:cSld name="2_标题和内容"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" name="Google Shape;276;p45"/>
          <p:cNvGrpSpPr/>
          <p:nvPr/>
        </p:nvGrpSpPr>
        <p:grpSpPr>
          <a:xfrm>
            <a:off x="3518883" y="250088"/>
            <a:ext cx="2106225" cy="432000"/>
            <a:chOff x="406574" y="333450"/>
            <a:chExt cx="2808300" cy="576000"/>
          </a:xfrm>
        </p:grpSpPr>
        <p:sp>
          <p:nvSpPr>
            <p:cNvPr id="277" name="Google Shape;277;p45"/>
            <p:cNvSpPr/>
            <p:nvPr/>
          </p:nvSpPr>
          <p:spPr>
            <a:xfrm>
              <a:off x="406574" y="333450"/>
              <a:ext cx="2808300" cy="576000"/>
            </a:xfrm>
            <a:prstGeom prst="roundRect">
              <a:avLst>
                <a:gd fmla="val 12985" name="adj"/>
              </a:avLst>
            </a:prstGeom>
            <a:solidFill>
              <a:srgbClr val="F2F2F2"/>
            </a:solidFill>
            <a:ln cap="flat" cmpd="sng" w="25400">
              <a:solidFill>
                <a:srgbClr val="BFBFB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78;p45"/>
            <p:cNvSpPr txBox="1"/>
            <p:nvPr/>
          </p:nvSpPr>
          <p:spPr>
            <a:xfrm>
              <a:off x="563500" y="442761"/>
              <a:ext cx="24930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500">
                  <a:solidFill>
                    <a:schemeClr val="accent1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时尚微立体图表合集</a:t>
              </a:r>
              <a:endParaRPr b="1" sz="1500">
                <a:solidFill>
                  <a:schemeClr val="accen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</p:grpSp>
      <p:cxnSp>
        <p:nvCxnSpPr>
          <p:cNvPr id="279" name="Google Shape;279;p45"/>
          <p:cNvCxnSpPr/>
          <p:nvPr/>
        </p:nvCxnSpPr>
        <p:spPr>
          <a:xfrm rot="10800000">
            <a:off x="-95250" y="466111"/>
            <a:ext cx="3581400" cy="0"/>
          </a:xfrm>
          <a:prstGeom prst="straightConnector1">
            <a:avLst/>
          </a:prstGeom>
          <a:noFill/>
          <a:ln cap="flat" cmpd="sng" w="12700">
            <a:solidFill>
              <a:srgbClr val="7F7F7F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280" name="Google Shape;280;p45"/>
          <p:cNvCxnSpPr/>
          <p:nvPr/>
        </p:nvCxnSpPr>
        <p:spPr>
          <a:xfrm rot="10800000">
            <a:off x="5629275" y="466111"/>
            <a:ext cx="3581400" cy="0"/>
          </a:xfrm>
          <a:prstGeom prst="straightConnector1">
            <a:avLst/>
          </a:prstGeom>
          <a:noFill/>
          <a:ln cap="flat" cmpd="sng" w="12700">
            <a:solidFill>
              <a:srgbClr val="7F7F7F"/>
            </a:solidFill>
            <a:prstDash val="dash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标题和内容">
  <p:cSld name="3_标题和内容"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2" name="Google Shape;282;p46"/>
          <p:cNvGrpSpPr/>
          <p:nvPr/>
        </p:nvGrpSpPr>
        <p:grpSpPr>
          <a:xfrm>
            <a:off x="3518883" y="250088"/>
            <a:ext cx="2106225" cy="432000"/>
            <a:chOff x="406574" y="333450"/>
            <a:chExt cx="2808300" cy="576000"/>
          </a:xfrm>
        </p:grpSpPr>
        <p:sp>
          <p:nvSpPr>
            <p:cNvPr id="283" name="Google Shape;283;p46"/>
            <p:cNvSpPr/>
            <p:nvPr/>
          </p:nvSpPr>
          <p:spPr>
            <a:xfrm>
              <a:off x="406574" y="333450"/>
              <a:ext cx="2808300" cy="576000"/>
            </a:xfrm>
            <a:prstGeom prst="roundRect">
              <a:avLst>
                <a:gd fmla="val 12985" name="adj"/>
              </a:avLst>
            </a:prstGeom>
            <a:solidFill>
              <a:srgbClr val="F2F2F2"/>
            </a:solidFill>
            <a:ln cap="flat" cmpd="sng" w="25400">
              <a:solidFill>
                <a:srgbClr val="BFBFB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Google Shape;284;p46"/>
            <p:cNvSpPr txBox="1"/>
            <p:nvPr/>
          </p:nvSpPr>
          <p:spPr>
            <a:xfrm>
              <a:off x="563500" y="442761"/>
              <a:ext cx="24930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500">
                  <a:solidFill>
                    <a:schemeClr val="accent1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时尚微立体图表合集</a:t>
              </a:r>
              <a:endParaRPr b="1" sz="1500">
                <a:solidFill>
                  <a:schemeClr val="accen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</p:grpSp>
      <p:cxnSp>
        <p:nvCxnSpPr>
          <p:cNvPr id="285" name="Google Shape;285;p46"/>
          <p:cNvCxnSpPr/>
          <p:nvPr/>
        </p:nvCxnSpPr>
        <p:spPr>
          <a:xfrm rot="10800000">
            <a:off x="-95250" y="466111"/>
            <a:ext cx="3581400" cy="0"/>
          </a:xfrm>
          <a:prstGeom prst="straightConnector1">
            <a:avLst/>
          </a:prstGeom>
          <a:noFill/>
          <a:ln cap="flat" cmpd="sng" w="12700">
            <a:solidFill>
              <a:srgbClr val="7F7F7F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286" name="Google Shape;286;p46"/>
          <p:cNvCxnSpPr/>
          <p:nvPr/>
        </p:nvCxnSpPr>
        <p:spPr>
          <a:xfrm rot="10800000">
            <a:off x="5629275" y="466111"/>
            <a:ext cx="3581400" cy="0"/>
          </a:xfrm>
          <a:prstGeom prst="straightConnector1">
            <a:avLst/>
          </a:prstGeom>
          <a:noFill/>
          <a:ln cap="flat" cmpd="sng" w="12700">
            <a:solidFill>
              <a:srgbClr val="7F7F7F"/>
            </a:solidFill>
            <a:prstDash val="dash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标题和内容">
  <p:cSld name="4_标题和内容"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8" name="Google Shape;288;p47"/>
          <p:cNvGrpSpPr/>
          <p:nvPr/>
        </p:nvGrpSpPr>
        <p:grpSpPr>
          <a:xfrm>
            <a:off x="3518883" y="250088"/>
            <a:ext cx="2106225" cy="432000"/>
            <a:chOff x="406574" y="333450"/>
            <a:chExt cx="2808300" cy="576000"/>
          </a:xfrm>
        </p:grpSpPr>
        <p:sp>
          <p:nvSpPr>
            <p:cNvPr id="289" name="Google Shape;289;p47"/>
            <p:cNvSpPr/>
            <p:nvPr/>
          </p:nvSpPr>
          <p:spPr>
            <a:xfrm>
              <a:off x="406574" y="333450"/>
              <a:ext cx="2808300" cy="576000"/>
            </a:xfrm>
            <a:prstGeom prst="roundRect">
              <a:avLst>
                <a:gd fmla="val 12985" name="adj"/>
              </a:avLst>
            </a:prstGeom>
            <a:solidFill>
              <a:srgbClr val="F2F2F2"/>
            </a:solidFill>
            <a:ln cap="flat" cmpd="sng" w="25400">
              <a:solidFill>
                <a:srgbClr val="BFBFB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0;p47"/>
            <p:cNvSpPr txBox="1"/>
            <p:nvPr/>
          </p:nvSpPr>
          <p:spPr>
            <a:xfrm>
              <a:off x="563500" y="442761"/>
              <a:ext cx="24930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500">
                  <a:solidFill>
                    <a:schemeClr val="accent1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时尚微立体图表合集</a:t>
              </a:r>
              <a:endParaRPr b="1" sz="1500">
                <a:solidFill>
                  <a:schemeClr val="accen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</p:grpSp>
      <p:cxnSp>
        <p:nvCxnSpPr>
          <p:cNvPr id="291" name="Google Shape;291;p47"/>
          <p:cNvCxnSpPr/>
          <p:nvPr/>
        </p:nvCxnSpPr>
        <p:spPr>
          <a:xfrm rot="10800000">
            <a:off x="-95250" y="466111"/>
            <a:ext cx="3581400" cy="0"/>
          </a:xfrm>
          <a:prstGeom prst="straightConnector1">
            <a:avLst/>
          </a:prstGeom>
          <a:noFill/>
          <a:ln cap="flat" cmpd="sng" w="12700">
            <a:solidFill>
              <a:srgbClr val="7F7F7F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292" name="Google Shape;292;p47"/>
          <p:cNvCxnSpPr/>
          <p:nvPr/>
        </p:nvCxnSpPr>
        <p:spPr>
          <a:xfrm rot="10800000">
            <a:off x="5629275" y="466111"/>
            <a:ext cx="3581400" cy="0"/>
          </a:xfrm>
          <a:prstGeom prst="straightConnector1">
            <a:avLst/>
          </a:prstGeom>
          <a:noFill/>
          <a:ln cap="flat" cmpd="sng" w="12700">
            <a:solidFill>
              <a:srgbClr val="7F7F7F"/>
            </a:solidFill>
            <a:prstDash val="dash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标题和内容">
  <p:cSld name="5_标题和内容"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4" name="Google Shape;294;p48"/>
          <p:cNvGrpSpPr/>
          <p:nvPr/>
        </p:nvGrpSpPr>
        <p:grpSpPr>
          <a:xfrm>
            <a:off x="3518883" y="250088"/>
            <a:ext cx="2106225" cy="432000"/>
            <a:chOff x="406574" y="333450"/>
            <a:chExt cx="2808300" cy="576000"/>
          </a:xfrm>
        </p:grpSpPr>
        <p:sp>
          <p:nvSpPr>
            <p:cNvPr id="295" name="Google Shape;295;p48"/>
            <p:cNvSpPr/>
            <p:nvPr/>
          </p:nvSpPr>
          <p:spPr>
            <a:xfrm>
              <a:off x="406574" y="333450"/>
              <a:ext cx="2808300" cy="576000"/>
            </a:xfrm>
            <a:prstGeom prst="roundRect">
              <a:avLst>
                <a:gd fmla="val 12985" name="adj"/>
              </a:avLst>
            </a:prstGeom>
            <a:solidFill>
              <a:srgbClr val="F2F2F2"/>
            </a:solidFill>
            <a:ln cap="flat" cmpd="sng" w="25400">
              <a:solidFill>
                <a:srgbClr val="BFBFB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296;p48"/>
            <p:cNvSpPr txBox="1"/>
            <p:nvPr/>
          </p:nvSpPr>
          <p:spPr>
            <a:xfrm>
              <a:off x="563500" y="442761"/>
              <a:ext cx="24930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500">
                  <a:solidFill>
                    <a:schemeClr val="accent1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时尚微立体图表合集</a:t>
              </a:r>
              <a:endParaRPr b="1" sz="1500">
                <a:solidFill>
                  <a:schemeClr val="accen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</p:grpSp>
      <p:cxnSp>
        <p:nvCxnSpPr>
          <p:cNvPr id="297" name="Google Shape;297;p48"/>
          <p:cNvCxnSpPr/>
          <p:nvPr/>
        </p:nvCxnSpPr>
        <p:spPr>
          <a:xfrm rot="10800000">
            <a:off x="-95250" y="466111"/>
            <a:ext cx="3581400" cy="0"/>
          </a:xfrm>
          <a:prstGeom prst="straightConnector1">
            <a:avLst/>
          </a:prstGeom>
          <a:noFill/>
          <a:ln cap="flat" cmpd="sng" w="12700">
            <a:solidFill>
              <a:srgbClr val="7F7F7F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298" name="Google Shape;298;p48"/>
          <p:cNvCxnSpPr/>
          <p:nvPr/>
        </p:nvCxnSpPr>
        <p:spPr>
          <a:xfrm rot="10800000">
            <a:off x="5629275" y="466111"/>
            <a:ext cx="3581400" cy="0"/>
          </a:xfrm>
          <a:prstGeom prst="straightConnector1">
            <a:avLst/>
          </a:prstGeom>
          <a:noFill/>
          <a:ln cap="flat" cmpd="sng" w="12700">
            <a:solidFill>
              <a:srgbClr val="7F7F7F"/>
            </a:solidFill>
            <a:prstDash val="dash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标题和内容">
  <p:cSld name="6_标题和内容"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0" name="Google Shape;300;p49"/>
          <p:cNvGrpSpPr/>
          <p:nvPr/>
        </p:nvGrpSpPr>
        <p:grpSpPr>
          <a:xfrm>
            <a:off x="3518883" y="250088"/>
            <a:ext cx="2106225" cy="432000"/>
            <a:chOff x="406574" y="333450"/>
            <a:chExt cx="2808300" cy="576000"/>
          </a:xfrm>
        </p:grpSpPr>
        <p:sp>
          <p:nvSpPr>
            <p:cNvPr id="301" name="Google Shape;301;p49"/>
            <p:cNvSpPr/>
            <p:nvPr/>
          </p:nvSpPr>
          <p:spPr>
            <a:xfrm>
              <a:off x="406574" y="333450"/>
              <a:ext cx="2808300" cy="576000"/>
            </a:xfrm>
            <a:prstGeom prst="roundRect">
              <a:avLst>
                <a:gd fmla="val 12985" name="adj"/>
              </a:avLst>
            </a:prstGeom>
            <a:solidFill>
              <a:srgbClr val="F2F2F2"/>
            </a:solidFill>
            <a:ln cap="flat" cmpd="sng" w="25400">
              <a:solidFill>
                <a:srgbClr val="BFBFB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2;p49"/>
            <p:cNvSpPr txBox="1"/>
            <p:nvPr/>
          </p:nvSpPr>
          <p:spPr>
            <a:xfrm>
              <a:off x="563500" y="442761"/>
              <a:ext cx="24930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500">
                  <a:solidFill>
                    <a:schemeClr val="accent1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时尚微立体图表合集</a:t>
              </a:r>
              <a:endParaRPr b="1" sz="1500">
                <a:solidFill>
                  <a:schemeClr val="accen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</p:grpSp>
      <p:cxnSp>
        <p:nvCxnSpPr>
          <p:cNvPr id="303" name="Google Shape;303;p49"/>
          <p:cNvCxnSpPr/>
          <p:nvPr/>
        </p:nvCxnSpPr>
        <p:spPr>
          <a:xfrm rot="10800000">
            <a:off x="-95250" y="466111"/>
            <a:ext cx="3581400" cy="0"/>
          </a:xfrm>
          <a:prstGeom prst="straightConnector1">
            <a:avLst/>
          </a:prstGeom>
          <a:noFill/>
          <a:ln cap="flat" cmpd="sng" w="12700">
            <a:solidFill>
              <a:srgbClr val="7F7F7F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304" name="Google Shape;304;p49"/>
          <p:cNvCxnSpPr/>
          <p:nvPr/>
        </p:nvCxnSpPr>
        <p:spPr>
          <a:xfrm rot="10800000">
            <a:off x="5629275" y="466111"/>
            <a:ext cx="3581400" cy="0"/>
          </a:xfrm>
          <a:prstGeom prst="straightConnector1">
            <a:avLst/>
          </a:prstGeom>
          <a:noFill/>
          <a:ln cap="flat" cmpd="sng" w="12700">
            <a:solidFill>
              <a:srgbClr val="7F7F7F"/>
            </a:solidFill>
            <a:prstDash val="dash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标题和内容">
  <p:cSld name="7_标题和内容"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6" name="Google Shape;306;p50"/>
          <p:cNvGrpSpPr/>
          <p:nvPr/>
        </p:nvGrpSpPr>
        <p:grpSpPr>
          <a:xfrm>
            <a:off x="3518883" y="250088"/>
            <a:ext cx="2106225" cy="432000"/>
            <a:chOff x="406574" y="333450"/>
            <a:chExt cx="2808300" cy="576000"/>
          </a:xfrm>
        </p:grpSpPr>
        <p:sp>
          <p:nvSpPr>
            <p:cNvPr id="307" name="Google Shape;307;p50"/>
            <p:cNvSpPr/>
            <p:nvPr/>
          </p:nvSpPr>
          <p:spPr>
            <a:xfrm>
              <a:off x="406574" y="333450"/>
              <a:ext cx="2808300" cy="576000"/>
            </a:xfrm>
            <a:prstGeom prst="roundRect">
              <a:avLst>
                <a:gd fmla="val 12985" name="adj"/>
              </a:avLst>
            </a:prstGeom>
            <a:solidFill>
              <a:srgbClr val="F2F2F2"/>
            </a:solidFill>
            <a:ln cap="flat" cmpd="sng" w="25400">
              <a:solidFill>
                <a:srgbClr val="BFBFB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08;p50"/>
            <p:cNvSpPr txBox="1"/>
            <p:nvPr/>
          </p:nvSpPr>
          <p:spPr>
            <a:xfrm>
              <a:off x="563500" y="442761"/>
              <a:ext cx="24930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500">
                  <a:solidFill>
                    <a:schemeClr val="accent1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时尚微立体图表合集</a:t>
              </a:r>
              <a:endParaRPr b="1" sz="1500">
                <a:solidFill>
                  <a:schemeClr val="accen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</p:grpSp>
      <p:cxnSp>
        <p:nvCxnSpPr>
          <p:cNvPr id="309" name="Google Shape;309;p50"/>
          <p:cNvCxnSpPr/>
          <p:nvPr/>
        </p:nvCxnSpPr>
        <p:spPr>
          <a:xfrm rot="10800000">
            <a:off x="-95250" y="466111"/>
            <a:ext cx="3581400" cy="0"/>
          </a:xfrm>
          <a:prstGeom prst="straightConnector1">
            <a:avLst/>
          </a:prstGeom>
          <a:noFill/>
          <a:ln cap="flat" cmpd="sng" w="12700">
            <a:solidFill>
              <a:srgbClr val="7F7F7F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310" name="Google Shape;310;p50"/>
          <p:cNvCxnSpPr/>
          <p:nvPr/>
        </p:nvCxnSpPr>
        <p:spPr>
          <a:xfrm rot="10800000">
            <a:off x="5629275" y="466111"/>
            <a:ext cx="3581400" cy="0"/>
          </a:xfrm>
          <a:prstGeom prst="straightConnector1">
            <a:avLst/>
          </a:prstGeom>
          <a:noFill/>
          <a:ln cap="flat" cmpd="sng" w="12700">
            <a:solidFill>
              <a:srgbClr val="7F7F7F"/>
            </a:solidFill>
            <a:prstDash val="dash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标题和内容">
  <p:cSld name="8_标题和内容"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2" name="Google Shape;312;p51"/>
          <p:cNvGrpSpPr/>
          <p:nvPr/>
        </p:nvGrpSpPr>
        <p:grpSpPr>
          <a:xfrm>
            <a:off x="3518883" y="250088"/>
            <a:ext cx="2106225" cy="432000"/>
            <a:chOff x="406574" y="333450"/>
            <a:chExt cx="2808300" cy="576000"/>
          </a:xfrm>
        </p:grpSpPr>
        <p:sp>
          <p:nvSpPr>
            <p:cNvPr id="313" name="Google Shape;313;p51"/>
            <p:cNvSpPr/>
            <p:nvPr/>
          </p:nvSpPr>
          <p:spPr>
            <a:xfrm>
              <a:off x="406574" y="333450"/>
              <a:ext cx="2808300" cy="576000"/>
            </a:xfrm>
            <a:prstGeom prst="roundRect">
              <a:avLst>
                <a:gd fmla="val 12985" name="adj"/>
              </a:avLst>
            </a:prstGeom>
            <a:solidFill>
              <a:srgbClr val="F2F2F2"/>
            </a:solidFill>
            <a:ln cap="flat" cmpd="sng" w="25400">
              <a:solidFill>
                <a:srgbClr val="BFBFB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" name="Google Shape;314;p51"/>
            <p:cNvSpPr txBox="1"/>
            <p:nvPr/>
          </p:nvSpPr>
          <p:spPr>
            <a:xfrm>
              <a:off x="563500" y="442761"/>
              <a:ext cx="24930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500">
                  <a:solidFill>
                    <a:schemeClr val="accent1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时尚微立体图表合集</a:t>
              </a:r>
              <a:endParaRPr b="1" sz="1500">
                <a:solidFill>
                  <a:schemeClr val="accen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</p:grpSp>
      <p:cxnSp>
        <p:nvCxnSpPr>
          <p:cNvPr id="315" name="Google Shape;315;p51"/>
          <p:cNvCxnSpPr/>
          <p:nvPr/>
        </p:nvCxnSpPr>
        <p:spPr>
          <a:xfrm rot="10800000">
            <a:off x="-95250" y="466111"/>
            <a:ext cx="3581400" cy="0"/>
          </a:xfrm>
          <a:prstGeom prst="straightConnector1">
            <a:avLst/>
          </a:prstGeom>
          <a:noFill/>
          <a:ln cap="flat" cmpd="sng" w="12700">
            <a:solidFill>
              <a:srgbClr val="7F7F7F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316" name="Google Shape;316;p51"/>
          <p:cNvCxnSpPr/>
          <p:nvPr/>
        </p:nvCxnSpPr>
        <p:spPr>
          <a:xfrm rot="10800000">
            <a:off x="5629275" y="466111"/>
            <a:ext cx="3581400" cy="0"/>
          </a:xfrm>
          <a:prstGeom prst="straightConnector1">
            <a:avLst/>
          </a:prstGeom>
          <a:noFill/>
          <a:ln cap="flat" cmpd="sng" w="12700">
            <a:solidFill>
              <a:srgbClr val="7F7F7F"/>
            </a:solidFill>
            <a:prstDash val="dash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两栏内容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" name="Google Shape;35;p6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6" name="Google Shape;36;p6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标题和内容">
  <p:cSld name="9_标题和内容"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8" name="Google Shape;318;p52"/>
          <p:cNvGrpSpPr/>
          <p:nvPr/>
        </p:nvGrpSpPr>
        <p:grpSpPr>
          <a:xfrm>
            <a:off x="3518883" y="250088"/>
            <a:ext cx="2106225" cy="432000"/>
            <a:chOff x="406574" y="333450"/>
            <a:chExt cx="2808300" cy="576000"/>
          </a:xfrm>
        </p:grpSpPr>
        <p:sp>
          <p:nvSpPr>
            <p:cNvPr id="319" name="Google Shape;319;p52"/>
            <p:cNvSpPr/>
            <p:nvPr/>
          </p:nvSpPr>
          <p:spPr>
            <a:xfrm>
              <a:off x="406574" y="333450"/>
              <a:ext cx="2808300" cy="576000"/>
            </a:xfrm>
            <a:prstGeom prst="roundRect">
              <a:avLst>
                <a:gd fmla="val 12985" name="adj"/>
              </a:avLst>
            </a:prstGeom>
            <a:solidFill>
              <a:srgbClr val="F2F2F2"/>
            </a:solidFill>
            <a:ln cap="flat" cmpd="sng" w="25400">
              <a:solidFill>
                <a:srgbClr val="BFBFB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Google Shape;320;p52"/>
            <p:cNvSpPr txBox="1"/>
            <p:nvPr/>
          </p:nvSpPr>
          <p:spPr>
            <a:xfrm>
              <a:off x="563500" y="442761"/>
              <a:ext cx="24930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500">
                  <a:solidFill>
                    <a:schemeClr val="accent1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时尚微立体图表合集</a:t>
              </a:r>
              <a:endParaRPr b="1" sz="1500">
                <a:solidFill>
                  <a:schemeClr val="accen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</p:grpSp>
      <p:cxnSp>
        <p:nvCxnSpPr>
          <p:cNvPr id="321" name="Google Shape;321;p52"/>
          <p:cNvCxnSpPr/>
          <p:nvPr/>
        </p:nvCxnSpPr>
        <p:spPr>
          <a:xfrm rot="10800000">
            <a:off x="-95250" y="466111"/>
            <a:ext cx="3581400" cy="0"/>
          </a:xfrm>
          <a:prstGeom prst="straightConnector1">
            <a:avLst/>
          </a:prstGeom>
          <a:noFill/>
          <a:ln cap="flat" cmpd="sng" w="12700">
            <a:solidFill>
              <a:srgbClr val="7F7F7F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322" name="Google Shape;322;p52"/>
          <p:cNvCxnSpPr/>
          <p:nvPr/>
        </p:nvCxnSpPr>
        <p:spPr>
          <a:xfrm rot="10800000">
            <a:off x="5629275" y="466111"/>
            <a:ext cx="3581400" cy="0"/>
          </a:xfrm>
          <a:prstGeom prst="straightConnector1">
            <a:avLst/>
          </a:prstGeom>
          <a:noFill/>
          <a:ln cap="flat" cmpd="sng" w="12700">
            <a:solidFill>
              <a:srgbClr val="7F7F7F"/>
            </a:solidFill>
            <a:prstDash val="dash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标题和内容">
  <p:cSld name="10_标题和内容"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4" name="Google Shape;324;p53"/>
          <p:cNvGrpSpPr/>
          <p:nvPr/>
        </p:nvGrpSpPr>
        <p:grpSpPr>
          <a:xfrm>
            <a:off x="3518883" y="250088"/>
            <a:ext cx="2106225" cy="432000"/>
            <a:chOff x="406574" y="333450"/>
            <a:chExt cx="2808300" cy="576000"/>
          </a:xfrm>
        </p:grpSpPr>
        <p:sp>
          <p:nvSpPr>
            <p:cNvPr id="325" name="Google Shape;325;p53"/>
            <p:cNvSpPr/>
            <p:nvPr/>
          </p:nvSpPr>
          <p:spPr>
            <a:xfrm>
              <a:off x="406574" y="333450"/>
              <a:ext cx="2808300" cy="576000"/>
            </a:xfrm>
            <a:prstGeom prst="roundRect">
              <a:avLst>
                <a:gd fmla="val 12985" name="adj"/>
              </a:avLst>
            </a:prstGeom>
            <a:solidFill>
              <a:srgbClr val="F2F2F2"/>
            </a:solidFill>
            <a:ln cap="flat" cmpd="sng" w="25400">
              <a:solidFill>
                <a:srgbClr val="BFBFB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" name="Google Shape;326;p53"/>
            <p:cNvSpPr txBox="1"/>
            <p:nvPr/>
          </p:nvSpPr>
          <p:spPr>
            <a:xfrm>
              <a:off x="563500" y="442761"/>
              <a:ext cx="24930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500">
                  <a:solidFill>
                    <a:schemeClr val="accent1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时尚微立体图表合集</a:t>
              </a:r>
              <a:endParaRPr b="1" sz="1500">
                <a:solidFill>
                  <a:schemeClr val="accen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</p:grpSp>
      <p:cxnSp>
        <p:nvCxnSpPr>
          <p:cNvPr id="327" name="Google Shape;327;p53"/>
          <p:cNvCxnSpPr/>
          <p:nvPr/>
        </p:nvCxnSpPr>
        <p:spPr>
          <a:xfrm rot="10800000">
            <a:off x="-95250" y="466111"/>
            <a:ext cx="3581400" cy="0"/>
          </a:xfrm>
          <a:prstGeom prst="straightConnector1">
            <a:avLst/>
          </a:prstGeom>
          <a:noFill/>
          <a:ln cap="flat" cmpd="sng" w="12700">
            <a:solidFill>
              <a:srgbClr val="7F7F7F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328" name="Google Shape;328;p53"/>
          <p:cNvCxnSpPr/>
          <p:nvPr/>
        </p:nvCxnSpPr>
        <p:spPr>
          <a:xfrm rot="10800000">
            <a:off x="5629275" y="466111"/>
            <a:ext cx="3581400" cy="0"/>
          </a:xfrm>
          <a:prstGeom prst="straightConnector1">
            <a:avLst/>
          </a:prstGeom>
          <a:noFill/>
          <a:ln cap="flat" cmpd="sng" w="12700">
            <a:solidFill>
              <a:srgbClr val="7F7F7F"/>
            </a:solidFill>
            <a:prstDash val="dash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标题和内容">
  <p:cSld name="11_标题和内容"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0" name="Google Shape;330;p54"/>
          <p:cNvGrpSpPr/>
          <p:nvPr/>
        </p:nvGrpSpPr>
        <p:grpSpPr>
          <a:xfrm>
            <a:off x="3518883" y="250088"/>
            <a:ext cx="2106225" cy="432000"/>
            <a:chOff x="406574" y="333450"/>
            <a:chExt cx="2808300" cy="576000"/>
          </a:xfrm>
        </p:grpSpPr>
        <p:sp>
          <p:nvSpPr>
            <p:cNvPr id="331" name="Google Shape;331;p54"/>
            <p:cNvSpPr/>
            <p:nvPr/>
          </p:nvSpPr>
          <p:spPr>
            <a:xfrm>
              <a:off x="406574" y="333450"/>
              <a:ext cx="2808300" cy="576000"/>
            </a:xfrm>
            <a:prstGeom prst="roundRect">
              <a:avLst>
                <a:gd fmla="val 12985" name="adj"/>
              </a:avLst>
            </a:prstGeom>
            <a:solidFill>
              <a:srgbClr val="F2F2F2"/>
            </a:solidFill>
            <a:ln cap="flat" cmpd="sng" w="25400">
              <a:solidFill>
                <a:srgbClr val="BFBFB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2;p54"/>
            <p:cNvSpPr txBox="1"/>
            <p:nvPr/>
          </p:nvSpPr>
          <p:spPr>
            <a:xfrm>
              <a:off x="563500" y="442761"/>
              <a:ext cx="24930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500">
                  <a:solidFill>
                    <a:schemeClr val="accent1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时尚微立体图表合集</a:t>
              </a:r>
              <a:endParaRPr b="1" sz="1500">
                <a:solidFill>
                  <a:schemeClr val="accen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</p:grpSp>
      <p:cxnSp>
        <p:nvCxnSpPr>
          <p:cNvPr id="333" name="Google Shape;333;p54"/>
          <p:cNvCxnSpPr/>
          <p:nvPr/>
        </p:nvCxnSpPr>
        <p:spPr>
          <a:xfrm rot="10800000">
            <a:off x="-95250" y="466111"/>
            <a:ext cx="3581400" cy="0"/>
          </a:xfrm>
          <a:prstGeom prst="straightConnector1">
            <a:avLst/>
          </a:prstGeom>
          <a:noFill/>
          <a:ln cap="flat" cmpd="sng" w="12700">
            <a:solidFill>
              <a:srgbClr val="7F7F7F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334" name="Google Shape;334;p54"/>
          <p:cNvCxnSpPr/>
          <p:nvPr/>
        </p:nvCxnSpPr>
        <p:spPr>
          <a:xfrm rot="10800000">
            <a:off x="5629275" y="466111"/>
            <a:ext cx="3581400" cy="0"/>
          </a:xfrm>
          <a:prstGeom prst="straightConnector1">
            <a:avLst/>
          </a:prstGeom>
          <a:noFill/>
          <a:ln cap="flat" cmpd="sng" w="12700">
            <a:solidFill>
              <a:srgbClr val="7F7F7F"/>
            </a:solidFill>
            <a:prstDash val="dash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标题和内容">
  <p:cSld name="12_标题和内容"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6" name="Google Shape;336;p55"/>
          <p:cNvGrpSpPr/>
          <p:nvPr/>
        </p:nvGrpSpPr>
        <p:grpSpPr>
          <a:xfrm>
            <a:off x="3518883" y="250088"/>
            <a:ext cx="2106225" cy="432000"/>
            <a:chOff x="406574" y="333450"/>
            <a:chExt cx="2808300" cy="576000"/>
          </a:xfrm>
        </p:grpSpPr>
        <p:sp>
          <p:nvSpPr>
            <p:cNvPr id="337" name="Google Shape;337;p55"/>
            <p:cNvSpPr/>
            <p:nvPr/>
          </p:nvSpPr>
          <p:spPr>
            <a:xfrm>
              <a:off x="406574" y="333450"/>
              <a:ext cx="2808300" cy="576000"/>
            </a:xfrm>
            <a:prstGeom prst="roundRect">
              <a:avLst>
                <a:gd fmla="val 12985" name="adj"/>
              </a:avLst>
            </a:prstGeom>
            <a:solidFill>
              <a:srgbClr val="F2F2F2"/>
            </a:solidFill>
            <a:ln cap="flat" cmpd="sng" w="25400">
              <a:solidFill>
                <a:srgbClr val="BFBFB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" name="Google Shape;338;p55"/>
            <p:cNvSpPr txBox="1"/>
            <p:nvPr/>
          </p:nvSpPr>
          <p:spPr>
            <a:xfrm>
              <a:off x="563500" y="442761"/>
              <a:ext cx="24930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500">
                  <a:solidFill>
                    <a:schemeClr val="accent1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时尚微立体图表合集</a:t>
              </a:r>
              <a:endParaRPr b="1" sz="1500">
                <a:solidFill>
                  <a:schemeClr val="accen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</p:grpSp>
      <p:cxnSp>
        <p:nvCxnSpPr>
          <p:cNvPr id="339" name="Google Shape;339;p55"/>
          <p:cNvCxnSpPr/>
          <p:nvPr/>
        </p:nvCxnSpPr>
        <p:spPr>
          <a:xfrm rot="10800000">
            <a:off x="-95250" y="466111"/>
            <a:ext cx="3581400" cy="0"/>
          </a:xfrm>
          <a:prstGeom prst="straightConnector1">
            <a:avLst/>
          </a:prstGeom>
          <a:noFill/>
          <a:ln cap="flat" cmpd="sng" w="12700">
            <a:solidFill>
              <a:srgbClr val="7F7F7F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340" name="Google Shape;340;p55"/>
          <p:cNvCxnSpPr/>
          <p:nvPr/>
        </p:nvCxnSpPr>
        <p:spPr>
          <a:xfrm rot="10800000">
            <a:off x="5629275" y="466111"/>
            <a:ext cx="3581400" cy="0"/>
          </a:xfrm>
          <a:prstGeom prst="straightConnector1">
            <a:avLst/>
          </a:prstGeom>
          <a:noFill/>
          <a:ln cap="flat" cmpd="sng" w="12700">
            <a:solidFill>
              <a:srgbClr val="7F7F7F"/>
            </a:solidFill>
            <a:prstDash val="dash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>
  <p:cSld name="1_Title Slide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" name="Google Shape;342;p56"/>
          <p:cNvGrpSpPr/>
          <p:nvPr/>
        </p:nvGrpSpPr>
        <p:grpSpPr>
          <a:xfrm>
            <a:off x="3518883" y="250088"/>
            <a:ext cx="2106225" cy="432000"/>
            <a:chOff x="406574" y="333450"/>
            <a:chExt cx="2808300" cy="576000"/>
          </a:xfrm>
        </p:grpSpPr>
        <p:sp>
          <p:nvSpPr>
            <p:cNvPr id="343" name="Google Shape;343;p56"/>
            <p:cNvSpPr/>
            <p:nvPr/>
          </p:nvSpPr>
          <p:spPr>
            <a:xfrm>
              <a:off x="406574" y="333450"/>
              <a:ext cx="2808300" cy="576000"/>
            </a:xfrm>
            <a:prstGeom prst="roundRect">
              <a:avLst>
                <a:gd fmla="val 12985" name="adj"/>
              </a:avLst>
            </a:prstGeom>
            <a:solidFill>
              <a:srgbClr val="F2F2F2"/>
            </a:solidFill>
            <a:ln cap="flat" cmpd="sng" w="25400">
              <a:solidFill>
                <a:srgbClr val="BFBFB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" name="Google Shape;344;p56"/>
            <p:cNvSpPr txBox="1"/>
            <p:nvPr/>
          </p:nvSpPr>
          <p:spPr>
            <a:xfrm>
              <a:off x="563500" y="442761"/>
              <a:ext cx="24930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500">
                  <a:solidFill>
                    <a:schemeClr val="accent1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时尚微立体图表合集</a:t>
              </a:r>
              <a:endParaRPr b="1" sz="1500">
                <a:solidFill>
                  <a:schemeClr val="accen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</p:grpSp>
      <p:cxnSp>
        <p:nvCxnSpPr>
          <p:cNvPr id="345" name="Google Shape;345;p56"/>
          <p:cNvCxnSpPr/>
          <p:nvPr/>
        </p:nvCxnSpPr>
        <p:spPr>
          <a:xfrm rot="10800000">
            <a:off x="-95250" y="466111"/>
            <a:ext cx="3581400" cy="0"/>
          </a:xfrm>
          <a:prstGeom prst="straightConnector1">
            <a:avLst/>
          </a:prstGeom>
          <a:noFill/>
          <a:ln cap="flat" cmpd="sng" w="12700">
            <a:solidFill>
              <a:srgbClr val="7F7F7F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346" name="Google Shape;346;p56"/>
          <p:cNvCxnSpPr/>
          <p:nvPr/>
        </p:nvCxnSpPr>
        <p:spPr>
          <a:xfrm rot="10800000">
            <a:off x="5629275" y="466111"/>
            <a:ext cx="3581400" cy="0"/>
          </a:xfrm>
          <a:prstGeom prst="straightConnector1">
            <a:avLst/>
          </a:prstGeom>
          <a:noFill/>
          <a:ln cap="flat" cmpd="sng" w="12700">
            <a:solidFill>
              <a:srgbClr val="7F7F7F"/>
            </a:solidFill>
            <a:prstDash val="dash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_标题和内容">
  <p:cSld name="13_标题和内容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8" name="Google Shape;348;p57"/>
          <p:cNvGrpSpPr/>
          <p:nvPr/>
        </p:nvGrpSpPr>
        <p:grpSpPr>
          <a:xfrm>
            <a:off x="3518883" y="250088"/>
            <a:ext cx="2106225" cy="432000"/>
            <a:chOff x="406574" y="333450"/>
            <a:chExt cx="2808300" cy="576000"/>
          </a:xfrm>
        </p:grpSpPr>
        <p:sp>
          <p:nvSpPr>
            <p:cNvPr id="349" name="Google Shape;349;p57"/>
            <p:cNvSpPr/>
            <p:nvPr/>
          </p:nvSpPr>
          <p:spPr>
            <a:xfrm>
              <a:off x="406574" y="333450"/>
              <a:ext cx="2808300" cy="576000"/>
            </a:xfrm>
            <a:prstGeom prst="roundRect">
              <a:avLst>
                <a:gd fmla="val 12985" name="adj"/>
              </a:avLst>
            </a:prstGeom>
            <a:solidFill>
              <a:srgbClr val="F2F2F2"/>
            </a:solidFill>
            <a:ln cap="flat" cmpd="sng" w="25400">
              <a:solidFill>
                <a:srgbClr val="BFBFB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" name="Google Shape;350;p57"/>
            <p:cNvSpPr txBox="1"/>
            <p:nvPr/>
          </p:nvSpPr>
          <p:spPr>
            <a:xfrm>
              <a:off x="563500" y="442761"/>
              <a:ext cx="24930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500">
                  <a:solidFill>
                    <a:schemeClr val="accent1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时尚微立体图表合集</a:t>
              </a:r>
              <a:endParaRPr b="1" sz="1500">
                <a:solidFill>
                  <a:schemeClr val="accen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</p:grpSp>
      <p:cxnSp>
        <p:nvCxnSpPr>
          <p:cNvPr id="351" name="Google Shape;351;p57"/>
          <p:cNvCxnSpPr/>
          <p:nvPr/>
        </p:nvCxnSpPr>
        <p:spPr>
          <a:xfrm rot="10800000">
            <a:off x="-95250" y="466111"/>
            <a:ext cx="3581400" cy="0"/>
          </a:xfrm>
          <a:prstGeom prst="straightConnector1">
            <a:avLst/>
          </a:prstGeom>
          <a:noFill/>
          <a:ln cap="flat" cmpd="sng" w="12700">
            <a:solidFill>
              <a:srgbClr val="7F7F7F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352" name="Google Shape;352;p57"/>
          <p:cNvCxnSpPr/>
          <p:nvPr/>
        </p:nvCxnSpPr>
        <p:spPr>
          <a:xfrm rot="10800000">
            <a:off x="5629275" y="466111"/>
            <a:ext cx="3581400" cy="0"/>
          </a:xfrm>
          <a:prstGeom prst="straightConnector1">
            <a:avLst/>
          </a:prstGeom>
          <a:noFill/>
          <a:ln cap="flat" cmpd="sng" w="12700">
            <a:solidFill>
              <a:srgbClr val="7F7F7F"/>
            </a:solidFill>
            <a:prstDash val="dash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标题和内容">
  <p:cSld name="14_标题和内容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4" name="Google Shape;354;p58"/>
          <p:cNvGrpSpPr/>
          <p:nvPr/>
        </p:nvGrpSpPr>
        <p:grpSpPr>
          <a:xfrm>
            <a:off x="3518883" y="250088"/>
            <a:ext cx="2106225" cy="432000"/>
            <a:chOff x="406574" y="333450"/>
            <a:chExt cx="2808300" cy="576000"/>
          </a:xfrm>
        </p:grpSpPr>
        <p:sp>
          <p:nvSpPr>
            <p:cNvPr id="355" name="Google Shape;355;p58"/>
            <p:cNvSpPr/>
            <p:nvPr/>
          </p:nvSpPr>
          <p:spPr>
            <a:xfrm>
              <a:off x="406574" y="333450"/>
              <a:ext cx="2808300" cy="576000"/>
            </a:xfrm>
            <a:prstGeom prst="roundRect">
              <a:avLst>
                <a:gd fmla="val 12985" name="adj"/>
              </a:avLst>
            </a:prstGeom>
            <a:solidFill>
              <a:srgbClr val="F2F2F2"/>
            </a:solidFill>
            <a:ln cap="flat" cmpd="sng" w="25400">
              <a:solidFill>
                <a:srgbClr val="BFBFB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" name="Google Shape;356;p58"/>
            <p:cNvSpPr txBox="1"/>
            <p:nvPr/>
          </p:nvSpPr>
          <p:spPr>
            <a:xfrm>
              <a:off x="563500" y="442761"/>
              <a:ext cx="24930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500">
                  <a:solidFill>
                    <a:schemeClr val="accent1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时尚微立体图表合集</a:t>
              </a:r>
              <a:endParaRPr b="1" sz="1500">
                <a:solidFill>
                  <a:schemeClr val="accen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</p:grpSp>
      <p:cxnSp>
        <p:nvCxnSpPr>
          <p:cNvPr id="357" name="Google Shape;357;p58"/>
          <p:cNvCxnSpPr/>
          <p:nvPr/>
        </p:nvCxnSpPr>
        <p:spPr>
          <a:xfrm rot="10800000">
            <a:off x="-95250" y="466111"/>
            <a:ext cx="3581400" cy="0"/>
          </a:xfrm>
          <a:prstGeom prst="straightConnector1">
            <a:avLst/>
          </a:prstGeom>
          <a:noFill/>
          <a:ln cap="flat" cmpd="sng" w="12700">
            <a:solidFill>
              <a:srgbClr val="7F7F7F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358" name="Google Shape;358;p58"/>
          <p:cNvCxnSpPr/>
          <p:nvPr/>
        </p:nvCxnSpPr>
        <p:spPr>
          <a:xfrm rot="10800000">
            <a:off x="5629275" y="466111"/>
            <a:ext cx="3581400" cy="0"/>
          </a:xfrm>
          <a:prstGeom prst="straightConnector1">
            <a:avLst/>
          </a:prstGeom>
          <a:noFill/>
          <a:ln cap="flat" cmpd="sng" w="12700">
            <a:solidFill>
              <a:srgbClr val="7F7F7F"/>
            </a:solidFill>
            <a:prstDash val="dash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_标题和内容">
  <p:cSld name="15_标题和内容"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0" name="Google Shape;360;p59"/>
          <p:cNvGrpSpPr/>
          <p:nvPr/>
        </p:nvGrpSpPr>
        <p:grpSpPr>
          <a:xfrm>
            <a:off x="3518883" y="250088"/>
            <a:ext cx="2106225" cy="432000"/>
            <a:chOff x="406574" y="333450"/>
            <a:chExt cx="2808300" cy="576000"/>
          </a:xfrm>
        </p:grpSpPr>
        <p:sp>
          <p:nvSpPr>
            <p:cNvPr id="361" name="Google Shape;361;p59"/>
            <p:cNvSpPr/>
            <p:nvPr/>
          </p:nvSpPr>
          <p:spPr>
            <a:xfrm>
              <a:off x="406574" y="333450"/>
              <a:ext cx="2808300" cy="576000"/>
            </a:xfrm>
            <a:prstGeom prst="roundRect">
              <a:avLst>
                <a:gd fmla="val 12985" name="adj"/>
              </a:avLst>
            </a:prstGeom>
            <a:solidFill>
              <a:srgbClr val="F2F2F2"/>
            </a:solidFill>
            <a:ln cap="flat" cmpd="sng" w="25400">
              <a:solidFill>
                <a:srgbClr val="BFBFB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" name="Google Shape;362;p59"/>
            <p:cNvSpPr txBox="1"/>
            <p:nvPr/>
          </p:nvSpPr>
          <p:spPr>
            <a:xfrm>
              <a:off x="563500" y="442761"/>
              <a:ext cx="24930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500">
                  <a:solidFill>
                    <a:schemeClr val="accent1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时尚微立体图表合集</a:t>
              </a:r>
              <a:endParaRPr b="1" sz="1500">
                <a:solidFill>
                  <a:schemeClr val="accen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</p:grpSp>
      <p:cxnSp>
        <p:nvCxnSpPr>
          <p:cNvPr id="363" name="Google Shape;363;p59"/>
          <p:cNvCxnSpPr/>
          <p:nvPr/>
        </p:nvCxnSpPr>
        <p:spPr>
          <a:xfrm rot="10800000">
            <a:off x="-95250" y="466111"/>
            <a:ext cx="3581400" cy="0"/>
          </a:xfrm>
          <a:prstGeom prst="straightConnector1">
            <a:avLst/>
          </a:prstGeom>
          <a:noFill/>
          <a:ln cap="flat" cmpd="sng" w="12700">
            <a:solidFill>
              <a:srgbClr val="7F7F7F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364" name="Google Shape;364;p59"/>
          <p:cNvCxnSpPr/>
          <p:nvPr/>
        </p:nvCxnSpPr>
        <p:spPr>
          <a:xfrm rot="10800000">
            <a:off x="5629275" y="466111"/>
            <a:ext cx="3581400" cy="0"/>
          </a:xfrm>
          <a:prstGeom prst="straightConnector1">
            <a:avLst/>
          </a:prstGeom>
          <a:noFill/>
          <a:ln cap="flat" cmpd="sng" w="12700">
            <a:solidFill>
              <a:srgbClr val="7F7F7F"/>
            </a:solidFill>
            <a:prstDash val="dash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_标题和内容">
  <p:cSld name="16_标题和内容"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6" name="Google Shape;366;p60"/>
          <p:cNvGrpSpPr/>
          <p:nvPr/>
        </p:nvGrpSpPr>
        <p:grpSpPr>
          <a:xfrm>
            <a:off x="3518883" y="250088"/>
            <a:ext cx="2106225" cy="432000"/>
            <a:chOff x="406574" y="333450"/>
            <a:chExt cx="2808300" cy="576000"/>
          </a:xfrm>
        </p:grpSpPr>
        <p:sp>
          <p:nvSpPr>
            <p:cNvPr id="367" name="Google Shape;367;p60"/>
            <p:cNvSpPr/>
            <p:nvPr/>
          </p:nvSpPr>
          <p:spPr>
            <a:xfrm>
              <a:off x="406574" y="333450"/>
              <a:ext cx="2808300" cy="576000"/>
            </a:xfrm>
            <a:prstGeom prst="roundRect">
              <a:avLst>
                <a:gd fmla="val 12985" name="adj"/>
              </a:avLst>
            </a:prstGeom>
            <a:solidFill>
              <a:srgbClr val="F2F2F2"/>
            </a:solidFill>
            <a:ln cap="flat" cmpd="sng" w="25400">
              <a:solidFill>
                <a:srgbClr val="BFBFB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" name="Google Shape;368;p60"/>
            <p:cNvSpPr txBox="1"/>
            <p:nvPr/>
          </p:nvSpPr>
          <p:spPr>
            <a:xfrm>
              <a:off x="563500" y="442761"/>
              <a:ext cx="24930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500">
                  <a:solidFill>
                    <a:schemeClr val="accent1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时尚微立体图表合集</a:t>
              </a:r>
              <a:endParaRPr b="1" sz="1500">
                <a:solidFill>
                  <a:schemeClr val="accen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</p:grpSp>
      <p:cxnSp>
        <p:nvCxnSpPr>
          <p:cNvPr id="369" name="Google Shape;369;p60"/>
          <p:cNvCxnSpPr/>
          <p:nvPr/>
        </p:nvCxnSpPr>
        <p:spPr>
          <a:xfrm rot="10800000">
            <a:off x="-95250" y="466111"/>
            <a:ext cx="3581400" cy="0"/>
          </a:xfrm>
          <a:prstGeom prst="straightConnector1">
            <a:avLst/>
          </a:prstGeom>
          <a:noFill/>
          <a:ln cap="flat" cmpd="sng" w="12700">
            <a:solidFill>
              <a:srgbClr val="7F7F7F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370" name="Google Shape;370;p60"/>
          <p:cNvCxnSpPr/>
          <p:nvPr/>
        </p:nvCxnSpPr>
        <p:spPr>
          <a:xfrm rot="10800000">
            <a:off x="5629275" y="466111"/>
            <a:ext cx="3581400" cy="0"/>
          </a:xfrm>
          <a:prstGeom prst="straightConnector1">
            <a:avLst/>
          </a:prstGeom>
          <a:noFill/>
          <a:ln cap="flat" cmpd="sng" w="12700">
            <a:solidFill>
              <a:srgbClr val="7F7F7F"/>
            </a:solidFill>
            <a:prstDash val="dash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_标题和内容">
  <p:cSld name="17_标题和内容"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2" name="Google Shape;372;p61"/>
          <p:cNvGrpSpPr/>
          <p:nvPr/>
        </p:nvGrpSpPr>
        <p:grpSpPr>
          <a:xfrm>
            <a:off x="3518883" y="250088"/>
            <a:ext cx="2106225" cy="432000"/>
            <a:chOff x="406574" y="333450"/>
            <a:chExt cx="2808300" cy="576000"/>
          </a:xfrm>
        </p:grpSpPr>
        <p:sp>
          <p:nvSpPr>
            <p:cNvPr id="373" name="Google Shape;373;p61"/>
            <p:cNvSpPr/>
            <p:nvPr/>
          </p:nvSpPr>
          <p:spPr>
            <a:xfrm>
              <a:off x="406574" y="333450"/>
              <a:ext cx="2808300" cy="576000"/>
            </a:xfrm>
            <a:prstGeom prst="roundRect">
              <a:avLst>
                <a:gd fmla="val 12985" name="adj"/>
              </a:avLst>
            </a:prstGeom>
            <a:solidFill>
              <a:srgbClr val="F2F2F2"/>
            </a:solidFill>
            <a:ln cap="flat" cmpd="sng" w="25400">
              <a:solidFill>
                <a:srgbClr val="BFBFB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" name="Google Shape;374;p61"/>
            <p:cNvSpPr txBox="1"/>
            <p:nvPr/>
          </p:nvSpPr>
          <p:spPr>
            <a:xfrm>
              <a:off x="563500" y="442761"/>
              <a:ext cx="24930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500">
                  <a:solidFill>
                    <a:schemeClr val="accent1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时尚微立体图表合集</a:t>
              </a:r>
              <a:endParaRPr b="1" sz="1500">
                <a:solidFill>
                  <a:schemeClr val="accen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</p:grpSp>
      <p:cxnSp>
        <p:nvCxnSpPr>
          <p:cNvPr id="375" name="Google Shape;375;p61"/>
          <p:cNvCxnSpPr/>
          <p:nvPr/>
        </p:nvCxnSpPr>
        <p:spPr>
          <a:xfrm rot="10800000">
            <a:off x="-95250" y="466111"/>
            <a:ext cx="3581400" cy="0"/>
          </a:xfrm>
          <a:prstGeom prst="straightConnector1">
            <a:avLst/>
          </a:prstGeom>
          <a:noFill/>
          <a:ln cap="flat" cmpd="sng" w="12700">
            <a:solidFill>
              <a:srgbClr val="7F7F7F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376" name="Google Shape;376;p61"/>
          <p:cNvCxnSpPr/>
          <p:nvPr/>
        </p:nvCxnSpPr>
        <p:spPr>
          <a:xfrm rot="10800000">
            <a:off x="5629275" y="466111"/>
            <a:ext cx="3581400" cy="0"/>
          </a:xfrm>
          <a:prstGeom prst="straightConnector1">
            <a:avLst/>
          </a:prstGeom>
          <a:noFill/>
          <a:ln cap="flat" cmpd="sng" w="12700">
            <a:solidFill>
              <a:srgbClr val="7F7F7F"/>
            </a:solidFill>
            <a:prstDash val="dash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比较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629841" y="1260872"/>
            <a:ext cx="38682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43" name="Google Shape;43;p7"/>
          <p:cNvSpPr txBox="1"/>
          <p:nvPr>
            <p:ph idx="2" type="body"/>
          </p:nvPr>
        </p:nvSpPr>
        <p:spPr>
          <a:xfrm>
            <a:off x="629841" y="1878806"/>
            <a:ext cx="3868200" cy="27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4" name="Google Shape;44;p7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45" name="Google Shape;45;p7"/>
          <p:cNvSpPr txBox="1"/>
          <p:nvPr>
            <p:ph idx="4" type="body"/>
          </p:nvPr>
        </p:nvSpPr>
        <p:spPr>
          <a:xfrm>
            <a:off x="4629150" y="1878806"/>
            <a:ext cx="3887400" cy="27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6" name="Google Shape;46;p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_标题和内容">
  <p:cSld name="18_标题和内容"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8" name="Google Shape;378;p62"/>
          <p:cNvGrpSpPr/>
          <p:nvPr/>
        </p:nvGrpSpPr>
        <p:grpSpPr>
          <a:xfrm>
            <a:off x="3518883" y="250088"/>
            <a:ext cx="2106225" cy="432000"/>
            <a:chOff x="406574" y="333450"/>
            <a:chExt cx="2808300" cy="576000"/>
          </a:xfrm>
        </p:grpSpPr>
        <p:sp>
          <p:nvSpPr>
            <p:cNvPr id="379" name="Google Shape;379;p62"/>
            <p:cNvSpPr/>
            <p:nvPr/>
          </p:nvSpPr>
          <p:spPr>
            <a:xfrm>
              <a:off x="406574" y="333450"/>
              <a:ext cx="2808300" cy="576000"/>
            </a:xfrm>
            <a:prstGeom prst="roundRect">
              <a:avLst>
                <a:gd fmla="val 12985" name="adj"/>
              </a:avLst>
            </a:prstGeom>
            <a:solidFill>
              <a:srgbClr val="F2F2F2"/>
            </a:solidFill>
            <a:ln cap="flat" cmpd="sng" w="25400">
              <a:solidFill>
                <a:srgbClr val="BFBFB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" name="Google Shape;380;p62"/>
            <p:cNvSpPr txBox="1"/>
            <p:nvPr/>
          </p:nvSpPr>
          <p:spPr>
            <a:xfrm>
              <a:off x="563500" y="442761"/>
              <a:ext cx="24930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500">
                  <a:solidFill>
                    <a:schemeClr val="accent1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时尚微立体图表合集</a:t>
              </a:r>
              <a:endParaRPr b="1" sz="1500">
                <a:solidFill>
                  <a:schemeClr val="accen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</p:grpSp>
      <p:cxnSp>
        <p:nvCxnSpPr>
          <p:cNvPr id="381" name="Google Shape;381;p62"/>
          <p:cNvCxnSpPr/>
          <p:nvPr/>
        </p:nvCxnSpPr>
        <p:spPr>
          <a:xfrm rot="10800000">
            <a:off x="-95250" y="466111"/>
            <a:ext cx="3581400" cy="0"/>
          </a:xfrm>
          <a:prstGeom prst="straightConnector1">
            <a:avLst/>
          </a:prstGeom>
          <a:noFill/>
          <a:ln cap="flat" cmpd="sng" w="12700">
            <a:solidFill>
              <a:srgbClr val="7F7F7F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382" name="Google Shape;382;p62"/>
          <p:cNvCxnSpPr/>
          <p:nvPr/>
        </p:nvCxnSpPr>
        <p:spPr>
          <a:xfrm rot="10800000">
            <a:off x="5629275" y="466111"/>
            <a:ext cx="3581400" cy="0"/>
          </a:xfrm>
          <a:prstGeom prst="straightConnector1">
            <a:avLst/>
          </a:prstGeom>
          <a:noFill/>
          <a:ln cap="flat" cmpd="sng" w="12700">
            <a:solidFill>
              <a:srgbClr val="7F7F7F"/>
            </a:solidFill>
            <a:prstDash val="dash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仅标题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1" name="Google Shape;51;p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内容与标题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629841" y="342900"/>
            <a:ext cx="2949300" cy="1200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3887391" y="740569"/>
            <a:ext cx="46290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810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619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238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indent="-3238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indent="-3238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629841" y="1543050"/>
            <a:ext cx="29493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图片与标题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629841" y="342900"/>
            <a:ext cx="2949300" cy="1200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3887391" y="740569"/>
            <a:ext cx="46290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629841" y="1543050"/>
            <a:ext cx="29493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29" Type="http://schemas.openxmlformats.org/officeDocument/2006/relationships/slideLayout" Target="../slideLayouts/slideLayout28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31" Type="http://schemas.openxmlformats.org/officeDocument/2006/relationships/slideLayout" Target="../slideLayouts/slideLayout30.xml"/><Relationship Id="rId30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32" Type="http://schemas.openxmlformats.org/officeDocument/2006/relationships/theme" Target="../theme/theme3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49.xml"/><Relationship Id="rId22" Type="http://schemas.openxmlformats.org/officeDocument/2006/relationships/slideLayout" Target="../slideLayouts/slideLayout51.xml"/><Relationship Id="rId21" Type="http://schemas.openxmlformats.org/officeDocument/2006/relationships/slideLayout" Target="../slideLayouts/slideLayout50.xml"/><Relationship Id="rId24" Type="http://schemas.openxmlformats.org/officeDocument/2006/relationships/slideLayout" Target="../slideLayouts/slideLayout53.xml"/><Relationship Id="rId23" Type="http://schemas.openxmlformats.org/officeDocument/2006/relationships/slideLayout" Target="../slideLayouts/slideLayout52.xml"/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31.xml"/><Relationship Id="rId3" Type="http://schemas.openxmlformats.org/officeDocument/2006/relationships/slideLayout" Target="../slideLayouts/slideLayout32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Relationship Id="rId26" Type="http://schemas.openxmlformats.org/officeDocument/2006/relationships/slideLayout" Target="../slideLayouts/slideLayout55.xml"/><Relationship Id="rId25" Type="http://schemas.openxmlformats.org/officeDocument/2006/relationships/slideLayout" Target="../slideLayouts/slideLayout54.xml"/><Relationship Id="rId28" Type="http://schemas.openxmlformats.org/officeDocument/2006/relationships/slideLayout" Target="../slideLayouts/slideLayout57.xml"/><Relationship Id="rId27" Type="http://schemas.openxmlformats.org/officeDocument/2006/relationships/slideLayout" Target="../slideLayouts/slideLayout56.xml"/><Relationship Id="rId5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5.xml"/><Relationship Id="rId29" Type="http://schemas.openxmlformats.org/officeDocument/2006/relationships/slideLayout" Target="../slideLayouts/slideLayout58.xml"/><Relationship Id="rId7" Type="http://schemas.openxmlformats.org/officeDocument/2006/relationships/slideLayout" Target="../slideLayouts/slideLayout36.xml"/><Relationship Id="rId8" Type="http://schemas.openxmlformats.org/officeDocument/2006/relationships/slideLayout" Target="../slideLayouts/slideLayout37.xml"/><Relationship Id="rId31" Type="http://schemas.openxmlformats.org/officeDocument/2006/relationships/slideLayout" Target="../slideLayouts/slideLayout60.xml"/><Relationship Id="rId30" Type="http://schemas.openxmlformats.org/officeDocument/2006/relationships/slideLayout" Target="../slideLayouts/slideLayout59.xml"/><Relationship Id="rId11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39.xml"/><Relationship Id="rId32" Type="http://schemas.openxmlformats.org/officeDocument/2006/relationships/theme" Target="../theme/theme2.xml"/><Relationship Id="rId13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1.xml"/><Relationship Id="rId15" Type="http://schemas.openxmlformats.org/officeDocument/2006/relationships/slideLayout" Target="../slideLayouts/slideLayout44.xml"/><Relationship Id="rId14" Type="http://schemas.openxmlformats.org/officeDocument/2006/relationships/slideLayout" Target="../slideLayouts/slideLayout43.xml"/><Relationship Id="rId17" Type="http://schemas.openxmlformats.org/officeDocument/2006/relationships/slideLayout" Target="../slideLayouts/slideLayout46.xml"/><Relationship Id="rId16" Type="http://schemas.openxmlformats.org/officeDocument/2006/relationships/slideLayout" Target="../slideLayouts/slideLayout45.xml"/><Relationship Id="rId19" Type="http://schemas.openxmlformats.org/officeDocument/2006/relationships/slideLayout" Target="../slideLayouts/slideLayout48.xml"/><Relationship Id="rId18" Type="http://schemas.openxmlformats.org/officeDocument/2006/relationships/slideLayout" Target="../slideLayouts/slideLayout4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  <a:defRPr b="0" i="0" sz="3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  <p:sldLayoutId id="2147483674" r:id="rId28"/>
    <p:sldLayoutId id="2147483675" r:id="rId29"/>
    <p:sldLayoutId id="2147483676" r:id="rId30"/>
    <p:sldLayoutId id="2147483677" r:id="rId3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  <a:defRPr b="0" i="0" sz="3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6" name="Google Shape;196;p3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" name="Google Shape;197;p3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" name="Google Shape;198;p3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  <p:sldLayoutId id="2147483689" r:id="rId13"/>
    <p:sldLayoutId id="2147483690" r:id="rId14"/>
    <p:sldLayoutId id="2147483691" r:id="rId15"/>
    <p:sldLayoutId id="2147483692" r:id="rId16"/>
    <p:sldLayoutId id="2147483693" r:id="rId17"/>
    <p:sldLayoutId id="2147483694" r:id="rId18"/>
    <p:sldLayoutId id="2147483695" r:id="rId19"/>
    <p:sldLayoutId id="2147483696" r:id="rId20"/>
    <p:sldLayoutId id="2147483697" r:id="rId21"/>
    <p:sldLayoutId id="2147483698" r:id="rId22"/>
    <p:sldLayoutId id="2147483699" r:id="rId23"/>
    <p:sldLayoutId id="2147483700" r:id="rId24"/>
    <p:sldLayoutId id="2147483701" r:id="rId25"/>
    <p:sldLayoutId id="2147483702" r:id="rId26"/>
    <p:sldLayoutId id="2147483703" r:id="rId27"/>
    <p:sldLayoutId id="2147483704" r:id="rId28"/>
    <p:sldLayoutId id="2147483705" r:id="rId29"/>
    <p:sldLayoutId id="2147483706" r:id="rId30"/>
    <p:sldLayoutId id="2147483707" r:id="rId3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1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Relationship Id="rId4" Type="http://schemas.openxmlformats.org/officeDocument/2006/relationships/image" Target="../media/image22.png"/><Relationship Id="rId5" Type="http://schemas.openxmlformats.org/officeDocument/2006/relationships/image" Target="../media/image4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Relationship Id="rId4" Type="http://schemas.openxmlformats.org/officeDocument/2006/relationships/image" Target="../media/image2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Relationship Id="rId4" Type="http://schemas.openxmlformats.org/officeDocument/2006/relationships/image" Target="../media/image1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4.png"/><Relationship Id="rId4" Type="http://schemas.openxmlformats.org/officeDocument/2006/relationships/image" Target="../media/image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Relationship Id="rId4" Type="http://schemas.openxmlformats.org/officeDocument/2006/relationships/image" Target="../media/image4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Relationship Id="rId4" Type="http://schemas.openxmlformats.org/officeDocument/2006/relationships/image" Target="../media/image1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png"/><Relationship Id="rId4" Type="http://schemas.openxmlformats.org/officeDocument/2006/relationships/image" Target="../media/image18.png"/><Relationship Id="rId5" Type="http://schemas.openxmlformats.org/officeDocument/2006/relationships/image" Target="../media/image2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.png"/><Relationship Id="rId4" Type="http://schemas.openxmlformats.org/officeDocument/2006/relationships/image" Target="../media/image4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.png"/><Relationship Id="rId4" Type="http://schemas.openxmlformats.org/officeDocument/2006/relationships/image" Target="../media/image20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13.jpg"/><Relationship Id="rId6" Type="http://schemas.openxmlformats.org/officeDocument/2006/relationships/image" Target="../media/image9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8.png"/><Relationship Id="rId4" Type="http://schemas.openxmlformats.org/officeDocument/2006/relationships/image" Target="../media/image4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8.png"/><Relationship Id="rId4" Type="http://schemas.openxmlformats.org/officeDocument/2006/relationships/image" Target="../media/image4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4.png"/><Relationship Id="rId4" Type="http://schemas.openxmlformats.org/officeDocument/2006/relationships/image" Target="../media/image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2.gif"/><Relationship Id="rId4" Type="http://schemas.openxmlformats.org/officeDocument/2006/relationships/image" Target="../media/image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4.png"/><Relationship Id="rId4" Type="http://schemas.openxmlformats.org/officeDocument/2006/relationships/image" Target="../media/image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8.png"/><Relationship Id="rId4" Type="http://schemas.openxmlformats.org/officeDocument/2006/relationships/image" Target="../media/image3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8.png"/><Relationship Id="rId4" Type="http://schemas.openxmlformats.org/officeDocument/2006/relationships/image" Target="../media/image4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8.png"/><Relationship Id="rId4" Type="http://schemas.openxmlformats.org/officeDocument/2006/relationships/image" Target="../media/image3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13.jpg"/><Relationship Id="rId6" Type="http://schemas.openxmlformats.org/officeDocument/2006/relationships/image" Target="../media/image9.png"/><Relationship Id="rId7" Type="http://schemas.openxmlformats.org/officeDocument/2006/relationships/image" Target="../media/image10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8.png"/><Relationship Id="rId4" Type="http://schemas.openxmlformats.org/officeDocument/2006/relationships/image" Target="../media/image2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8.png"/><Relationship Id="rId4" Type="http://schemas.openxmlformats.org/officeDocument/2006/relationships/image" Target="../media/image26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8.png"/><Relationship Id="rId4" Type="http://schemas.openxmlformats.org/officeDocument/2006/relationships/image" Target="../media/image27.png"/><Relationship Id="rId5" Type="http://schemas.openxmlformats.org/officeDocument/2006/relationships/image" Target="../media/image3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8.png"/><Relationship Id="rId4" Type="http://schemas.openxmlformats.org/officeDocument/2006/relationships/image" Target="../media/image37.png"/><Relationship Id="rId5" Type="http://schemas.openxmlformats.org/officeDocument/2006/relationships/image" Target="../media/image14.png"/><Relationship Id="rId6" Type="http://schemas.openxmlformats.org/officeDocument/2006/relationships/image" Target="../media/image7.png"/><Relationship Id="rId7" Type="http://schemas.openxmlformats.org/officeDocument/2006/relationships/image" Target="../media/image36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8.png"/><Relationship Id="rId4" Type="http://schemas.openxmlformats.org/officeDocument/2006/relationships/image" Target="../media/image39.png"/><Relationship Id="rId5" Type="http://schemas.openxmlformats.org/officeDocument/2006/relationships/image" Target="../media/image36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8.png"/><Relationship Id="rId4" Type="http://schemas.openxmlformats.org/officeDocument/2006/relationships/image" Target="../media/image40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8.png"/><Relationship Id="rId4" Type="http://schemas.openxmlformats.org/officeDocument/2006/relationships/image" Target="../media/image41.jpg"/><Relationship Id="rId5" Type="http://schemas.openxmlformats.org/officeDocument/2006/relationships/image" Target="../media/image38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8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8.png"/><Relationship Id="rId4" Type="http://schemas.openxmlformats.org/officeDocument/2006/relationships/image" Target="../media/image4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Relationship Id="rId4" Type="http://schemas.openxmlformats.org/officeDocument/2006/relationships/image" Target="../media/image14.png"/><Relationship Id="rId5" Type="http://schemas.openxmlformats.org/officeDocument/2006/relationships/image" Target="../media/image7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8.png"/><Relationship Id="rId4" Type="http://schemas.openxmlformats.org/officeDocument/2006/relationships/image" Target="../media/image35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8.png"/><Relationship Id="rId4" Type="http://schemas.openxmlformats.org/officeDocument/2006/relationships/image" Target="../media/image35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8.png"/><Relationship Id="rId4" Type="http://schemas.openxmlformats.org/officeDocument/2006/relationships/image" Target="../media/image35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8.png"/><Relationship Id="rId4" Type="http://schemas.openxmlformats.org/officeDocument/2006/relationships/image" Target="../media/image35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8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Relationship Id="rId4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Relationship Id="rId4" Type="http://schemas.openxmlformats.org/officeDocument/2006/relationships/image" Target="../media/image1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Relationship Id="rId4" Type="http://schemas.openxmlformats.org/officeDocument/2006/relationships/image" Target="../media/image1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Google Shape;388;p63"/>
          <p:cNvPicPr preferRelativeResize="0"/>
          <p:nvPr/>
        </p:nvPicPr>
        <p:blipFill rotWithShape="1">
          <a:blip r:embed="rId3">
            <a:alphaModFix/>
          </a:blip>
          <a:srcRect b="18314" l="0" r="0" t="0"/>
          <a:stretch/>
        </p:blipFill>
        <p:spPr>
          <a:xfrm>
            <a:off x="96398" y="2144158"/>
            <a:ext cx="8912646" cy="3008867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p63"/>
          <p:cNvSpPr txBox="1"/>
          <p:nvPr/>
        </p:nvSpPr>
        <p:spPr>
          <a:xfrm>
            <a:off x="2093128" y="1785188"/>
            <a:ext cx="4919100" cy="9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5400">
                <a:solidFill>
                  <a:schemeClr val="accent1"/>
                </a:solidFill>
              </a:rPr>
              <a:t>光電世界</a:t>
            </a:r>
            <a:endParaRPr sz="5400">
              <a:solidFill>
                <a:schemeClr val="accent1"/>
              </a:solidFill>
            </a:endParaRPr>
          </a:p>
        </p:txBody>
      </p:sp>
      <p:grpSp>
        <p:nvGrpSpPr>
          <p:cNvPr id="390" name="Google Shape;390;p63"/>
          <p:cNvGrpSpPr/>
          <p:nvPr/>
        </p:nvGrpSpPr>
        <p:grpSpPr>
          <a:xfrm>
            <a:off x="0" y="165"/>
            <a:ext cx="1917762" cy="2240387"/>
            <a:chOff x="3082" y="1214"/>
            <a:chExt cx="1623" cy="1896"/>
          </a:xfrm>
        </p:grpSpPr>
        <p:grpSp>
          <p:nvGrpSpPr>
            <p:cNvPr id="391" name="Google Shape;391;p63"/>
            <p:cNvGrpSpPr/>
            <p:nvPr/>
          </p:nvGrpSpPr>
          <p:grpSpPr>
            <a:xfrm>
              <a:off x="3082" y="1214"/>
              <a:ext cx="1623" cy="1603"/>
              <a:chOff x="3082" y="1214"/>
              <a:chExt cx="1623" cy="1603"/>
            </a:xfrm>
          </p:grpSpPr>
          <p:sp>
            <p:nvSpPr>
              <p:cNvPr id="392" name="Google Shape;392;p63"/>
              <p:cNvSpPr/>
              <p:nvPr/>
            </p:nvSpPr>
            <p:spPr>
              <a:xfrm>
                <a:off x="3608" y="2103"/>
                <a:ext cx="13" cy="0"/>
              </a:xfrm>
              <a:custGeom>
                <a:rect b="b" l="l" r="r" t="t"/>
                <a:pathLst>
                  <a:path extrusionOk="0" h="120000" w="6">
                    <a:moveTo>
                      <a:pt x="0" y="0"/>
                    </a:moveTo>
                    <a:cubicBezTo>
                      <a:pt x="1" y="0"/>
                      <a:pt x="3" y="0"/>
                      <a:pt x="6" y="0"/>
                    </a:cubicBezTo>
                    <a:cubicBezTo>
                      <a:pt x="3" y="0"/>
                      <a:pt x="2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3" name="Google Shape;393;p63"/>
              <p:cNvSpPr/>
              <p:nvPr/>
            </p:nvSpPr>
            <p:spPr>
              <a:xfrm>
                <a:off x="3576" y="1893"/>
                <a:ext cx="5" cy="0"/>
              </a:xfrm>
              <a:custGeom>
                <a:rect b="b" l="l" r="r" t="t"/>
                <a:pathLst>
                  <a:path extrusionOk="0" h="120000" w="2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4" name="Google Shape;394;p63"/>
              <p:cNvSpPr/>
              <p:nvPr/>
            </p:nvSpPr>
            <p:spPr>
              <a:xfrm>
                <a:off x="3615" y="1903"/>
                <a:ext cx="0" cy="5"/>
              </a:xfrm>
              <a:custGeom>
                <a:rect b="b" l="l" r="r" t="t"/>
                <a:pathLst>
                  <a:path extrusionOk="0" h="2" w="120000">
                    <a:moveTo>
                      <a:pt x="0" y="2"/>
                    </a:moveTo>
                    <a:cubicBezTo>
                      <a:pt x="0" y="1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5" name="Google Shape;395;p63"/>
              <p:cNvSpPr/>
              <p:nvPr/>
            </p:nvSpPr>
            <p:spPr>
              <a:xfrm>
                <a:off x="3566" y="1893"/>
                <a:ext cx="6" cy="0"/>
              </a:xfrm>
              <a:custGeom>
                <a:rect b="b" l="l" r="r" t="t"/>
                <a:pathLst>
                  <a:path extrusionOk="0" h="120000" w="3">
                    <a:moveTo>
                      <a:pt x="3" y="0"/>
                    </a:moveTo>
                    <a:cubicBezTo>
                      <a:pt x="0" y="0"/>
                      <a:pt x="1" y="0"/>
                      <a:pt x="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6" name="Google Shape;396;p63"/>
              <p:cNvSpPr/>
              <p:nvPr/>
            </p:nvSpPr>
            <p:spPr>
              <a:xfrm>
                <a:off x="3820" y="2304"/>
                <a:ext cx="2" cy="2"/>
              </a:xfrm>
              <a:custGeom>
                <a:rect b="b" l="l" r="r" t="t"/>
                <a:pathLst>
                  <a:path extrusionOk="0" h="1" w="1">
                    <a:moveTo>
                      <a:pt x="1" y="1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1" y="0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7" name="Google Shape;397;p63"/>
              <p:cNvSpPr/>
              <p:nvPr/>
            </p:nvSpPr>
            <p:spPr>
              <a:xfrm>
                <a:off x="3642" y="2209"/>
                <a:ext cx="2" cy="2"/>
              </a:xfrm>
              <a:custGeom>
                <a:rect b="b" l="l" r="r" t="t"/>
                <a:pathLst>
                  <a:path extrusionOk="0" h="1" w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1"/>
                      <a:pt x="1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8" name="Google Shape;398;p63"/>
              <p:cNvSpPr/>
              <p:nvPr/>
            </p:nvSpPr>
            <p:spPr>
              <a:xfrm>
                <a:off x="3549" y="2154"/>
                <a:ext cx="2" cy="2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cubicBezTo>
                      <a:pt x="1" y="0"/>
                      <a:pt x="0" y="0"/>
                      <a:pt x="0" y="0"/>
                    </a:cubicBezTo>
                    <a:cubicBezTo>
                      <a:pt x="1" y="0"/>
                      <a:pt x="1" y="1"/>
                      <a:pt x="1" y="1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9" name="Google Shape;399;p63"/>
              <p:cNvSpPr/>
              <p:nvPr/>
            </p:nvSpPr>
            <p:spPr>
              <a:xfrm>
                <a:off x="3610" y="1895"/>
                <a:ext cx="9" cy="8"/>
              </a:xfrm>
              <a:custGeom>
                <a:rect b="b" l="l" r="r" t="t"/>
                <a:pathLst>
                  <a:path extrusionOk="0" h="4" w="4">
                    <a:moveTo>
                      <a:pt x="1" y="1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0" y="2"/>
                      <a:pt x="0" y="2"/>
                    </a:cubicBezTo>
                    <a:cubicBezTo>
                      <a:pt x="1" y="2"/>
                      <a:pt x="2" y="3"/>
                      <a:pt x="2" y="4"/>
                    </a:cubicBezTo>
                    <a:cubicBezTo>
                      <a:pt x="2" y="3"/>
                      <a:pt x="2" y="3"/>
                      <a:pt x="2" y="2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3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0" name="Google Shape;400;p63"/>
              <p:cNvSpPr/>
              <p:nvPr/>
            </p:nvSpPr>
            <p:spPr>
              <a:xfrm>
                <a:off x="3926" y="1914"/>
                <a:ext cx="0" cy="2"/>
              </a:xfrm>
              <a:custGeom>
                <a:rect b="b" l="l" r="r" t="t"/>
                <a:pathLst>
                  <a:path extrusionOk="0" h="1" w="120000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1" name="Google Shape;401;p63"/>
              <p:cNvSpPr/>
              <p:nvPr/>
            </p:nvSpPr>
            <p:spPr>
              <a:xfrm>
                <a:off x="3810" y="1774"/>
                <a:ext cx="2" cy="4"/>
              </a:xfrm>
              <a:custGeom>
                <a:rect b="b" l="l" r="r" t="t"/>
                <a:pathLst>
                  <a:path extrusionOk="0" h="2" w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2"/>
                      <a:pt x="1" y="2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2" name="Google Shape;402;p63"/>
              <p:cNvSpPr/>
              <p:nvPr/>
            </p:nvSpPr>
            <p:spPr>
              <a:xfrm>
                <a:off x="3846" y="2474"/>
                <a:ext cx="0" cy="2"/>
              </a:xfrm>
              <a:custGeom>
                <a:rect b="b" l="l" r="r" t="t"/>
                <a:pathLst>
                  <a:path extrusionOk="0" h="1" w="120000">
                    <a:moveTo>
                      <a:pt x="0" y="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3" name="Google Shape;403;p63"/>
              <p:cNvSpPr/>
              <p:nvPr/>
            </p:nvSpPr>
            <p:spPr>
              <a:xfrm>
                <a:off x="3943" y="2546"/>
                <a:ext cx="0" cy="2"/>
              </a:xfrm>
              <a:custGeom>
                <a:rect b="b" l="l" r="r" t="t"/>
                <a:pathLst>
                  <a:path extrusionOk="0" h="1" w="120000">
                    <a:moveTo>
                      <a:pt x="0" y="1"/>
                    </a:moveTo>
                    <a:cubicBezTo>
                      <a:pt x="0" y="1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4" name="Google Shape;404;p63"/>
              <p:cNvSpPr/>
              <p:nvPr/>
            </p:nvSpPr>
            <p:spPr>
              <a:xfrm>
                <a:off x="3846" y="2474"/>
                <a:ext cx="2" cy="2"/>
              </a:xfrm>
              <a:custGeom>
                <a:rect b="b" l="l" r="r" t="t"/>
                <a:pathLst>
                  <a:path extrusionOk="0" h="1" w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1" y="0"/>
                      <a:pt x="0" y="0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5" name="Google Shape;405;p63"/>
              <p:cNvSpPr/>
              <p:nvPr/>
            </p:nvSpPr>
            <p:spPr>
              <a:xfrm>
                <a:off x="4156" y="2209"/>
                <a:ext cx="0" cy="0"/>
              </a:xfrm>
              <a:custGeom>
                <a:rect b="b" l="l" r="r" t="t"/>
                <a:pathLst>
                  <a:path extrusionOk="0" h="120000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6" name="Google Shape;406;p63"/>
              <p:cNvSpPr/>
              <p:nvPr/>
            </p:nvSpPr>
            <p:spPr>
              <a:xfrm>
                <a:off x="4056" y="2213"/>
                <a:ext cx="2" cy="2"/>
              </a:xfrm>
              <a:custGeom>
                <a:rect b="b" l="l" r="r" t="t"/>
                <a:pathLst>
                  <a:path extrusionOk="0" h="1" w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1" y="0"/>
                      <a:pt x="1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7" name="Google Shape;407;p63"/>
              <p:cNvSpPr/>
              <p:nvPr/>
            </p:nvSpPr>
            <p:spPr>
              <a:xfrm>
                <a:off x="3837" y="2470"/>
                <a:ext cx="2" cy="0"/>
              </a:xfrm>
              <a:custGeom>
                <a:rect b="b" l="l" r="r" t="t"/>
                <a:pathLst>
                  <a:path extrusionOk="0" h="120000"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8" name="Google Shape;408;p63"/>
              <p:cNvSpPr/>
              <p:nvPr/>
            </p:nvSpPr>
            <p:spPr>
              <a:xfrm>
                <a:off x="3954" y="2311"/>
                <a:ext cx="0" cy="2"/>
              </a:xfrm>
              <a:custGeom>
                <a:rect b="b" l="l" r="r" t="t"/>
                <a:pathLst>
                  <a:path extrusionOk="0" h="1" w="120000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9" name="Google Shape;409;p63"/>
              <p:cNvSpPr/>
              <p:nvPr/>
            </p:nvSpPr>
            <p:spPr>
              <a:xfrm>
                <a:off x="3576" y="1893"/>
                <a:ext cx="0" cy="0"/>
              </a:xfrm>
              <a:custGeom>
                <a:rect b="b" l="l" r="r" t="t"/>
                <a:pathLst>
                  <a:path extrusionOk="0" h="120000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0" name="Google Shape;410;p63"/>
              <p:cNvSpPr/>
              <p:nvPr/>
            </p:nvSpPr>
            <p:spPr>
              <a:xfrm>
                <a:off x="3281" y="2542"/>
                <a:ext cx="0" cy="0"/>
              </a:xfrm>
              <a:custGeom>
                <a:rect b="b" l="l" r="r" t="t"/>
                <a:pathLst>
                  <a:path extrusionOk="0" h="120000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1" name="Google Shape;411;p63"/>
              <p:cNvSpPr/>
              <p:nvPr/>
            </p:nvSpPr>
            <p:spPr>
              <a:xfrm>
                <a:off x="3364" y="2470"/>
                <a:ext cx="2" cy="4"/>
              </a:xfrm>
              <a:custGeom>
                <a:rect b="b" l="l" r="r" t="t"/>
                <a:pathLst>
                  <a:path extrusionOk="0" h="2" w="1">
                    <a:moveTo>
                      <a:pt x="1" y="2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0" y="0"/>
                      <a:pt x="1" y="1"/>
                      <a:pt x="1" y="1"/>
                    </a:cubicBezTo>
                    <a:cubicBezTo>
                      <a:pt x="1" y="1"/>
                      <a:pt x="1" y="2"/>
                      <a:pt x="1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2" name="Google Shape;412;p63"/>
              <p:cNvSpPr/>
              <p:nvPr/>
            </p:nvSpPr>
            <p:spPr>
              <a:xfrm>
                <a:off x="3360" y="2470"/>
                <a:ext cx="2" cy="4"/>
              </a:xfrm>
              <a:custGeom>
                <a:rect b="b" l="l" r="r" t="t"/>
                <a:pathLst>
                  <a:path extrusionOk="0" h="2" w="1">
                    <a:moveTo>
                      <a:pt x="0" y="0"/>
                    </a:moveTo>
                    <a:cubicBezTo>
                      <a:pt x="0" y="0"/>
                      <a:pt x="0" y="1"/>
                      <a:pt x="1" y="2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3" name="Google Shape;413;p63"/>
              <p:cNvSpPr/>
              <p:nvPr/>
            </p:nvSpPr>
            <p:spPr>
              <a:xfrm>
                <a:off x="3353" y="2470"/>
                <a:ext cx="3" cy="4"/>
              </a:xfrm>
              <a:custGeom>
                <a:rect b="b" l="l" r="r" t="t"/>
                <a:pathLst>
                  <a:path extrusionOk="0" h="2" w="1">
                    <a:moveTo>
                      <a:pt x="1" y="2"/>
                    </a:moveTo>
                    <a:cubicBezTo>
                      <a:pt x="0" y="0"/>
                      <a:pt x="1" y="1"/>
                      <a:pt x="0" y="1"/>
                    </a:cubicBezTo>
                    <a:cubicBezTo>
                      <a:pt x="1" y="1"/>
                      <a:pt x="1" y="2"/>
                      <a:pt x="1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4" name="Google Shape;414;p63"/>
              <p:cNvSpPr/>
              <p:nvPr/>
            </p:nvSpPr>
            <p:spPr>
              <a:xfrm>
                <a:off x="3392" y="2482"/>
                <a:ext cx="2" cy="5"/>
              </a:xfrm>
              <a:custGeom>
                <a:rect b="b" l="l" r="r" t="t"/>
                <a:pathLst>
                  <a:path extrusionOk="0" h="2" w="1">
                    <a:moveTo>
                      <a:pt x="1" y="2"/>
                    </a:moveTo>
                    <a:cubicBezTo>
                      <a:pt x="1" y="2"/>
                      <a:pt x="1" y="1"/>
                      <a:pt x="1" y="1"/>
                    </a:cubicBezTo>
                    <a:cubicBezTo>
                      <a:pt x="0" y="0"/>
                      <a:pt x="1" y="1"/>
                      <a:pt x="1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5" name="Google Shape;415;p63"/>
              <p:cNvSpPr/>
              <p:nvPr/>
            </p:nvSpPr>
            <p:spPr>
              <a:xfrm>
                <a:off x="3390" y="2480"/>
                <a:ext cx="2" cy="7"/>
              </a:xfrm>
              <a:custGeom>
                <a:rect b="b" l="l" r="r" t="t"/>
                <a:pathLst>
                  <a:path extrusionOk="0" h="3" w="1">
                    <a:moveTo>
                      <a:pt x="1" y="3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2"/>
                      <a:pt x="1" y="2"/>
                      <a:pt x="1" y="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6" name="Google Shape;416;p63"/>
              <p:cNvSpPr/>
              <p:nvPr/>
            </p:nvSpPr>
            <p:spPr>
              <a:xfrm>
                <a:off x="3341" y="2474"/>
                <a:ext cx="2" cy="4"/>
              </a:xfrm>
              <a:custGeom>
                <a:rect b="b" l="l" r="r" t="t"/>
                <a:pathLst>
                  <a:path extrusionOk="0" h="2" w="1">
                    <a:moveTo>
                      <a:pt x="1" y="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1" y="1"/>
                      <a:pt x="1" y="2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7" name="Google Shape;417;p63"/>
              <p:cNvSpPr/>
              <p:nvPr/>
            </p:nvSpPr>
            <p:spPr>
              <a:xfrm>
                <a:off x="3822" y="2279"/>
                <a:ext cx="5" cy="4"/>
              </a:xfrm>
              <a:custGeom>
                <a:rect b="b" l="l" r="r" t="t"/>
                <a:pathLst>
                  <a:path extrusionOk="0" h="2" w="2">
                    <a:moveTo>
                      <a:pt x="1" y="0"/>
                    </a:moveTo>
                    <a:cubicBezTo>
                      <a:pt x="1" y="0"/>
                      <a:pt x="0" y="1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" y="1"/>
                      <a:pt x="2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8" name="Google Shape;418;p63"/>
              <p:cNvSpPr/>
              <p:nvPr/>
            </p:nvSpPr>
            <p:spPr>
              <a:xfrm>
                <a:off x="3292" y="2529"/>
                <a:ext cx="2" cy="2"/>
              </a:xfrm>
              <a:custGeom>
                <a:rect b="b" l="l" r="r" t="t"/>
                <a:pathLst>
                  <a:path extrusionOk="0" h="2" w="2">
                    <a:moveTo>
                      <a:pt x="2" y="2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2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9" name="Google Shape;419;p63"/>
              <p:cNvSpPr/>
              <p:nvPr/>
            </p:nvSpPr>
            <p:spPr>
              <a:xfrm>
                <a:off x="3699" y="2796"/>
                <a:ext cx="7" cy="5"/>
              </a:xfrm>
              <a:custGeom>
                <a:rect b="b" l="l" r="r" t="t"/>
                <a:pathLst>
                  <a:path extrusionOk="0" h="2" w="3">
                    <a:moveTo>
                      <a:pt x="2" y="2"/>
                    </a:moveTo>
                    <a:cubicBezTo>
                      <a:pt x="3" y="1"/>
                      <a:pt x="2" y="0"/>
                      <a:pt x="2" y="0"/>
                    </a:cubicBezTo>
                    <a:cubicBezTo>
                      <a:pt x="0" y="0"/>
                      <a:pt x="3" y="1"/>
                      <a:pt x="2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0" name="Google Shape;420;p63"/>
              <p:cNvSpPr/>
              <p:nvPr/>
            </p:nvSpPr>
            <p:spPr>
              <a:xfrm>
                <a:off x="4616" y="1870"/>
                <a:ext cx="2" cy="2"/>
              </a:xfrm>
              <a:custGeom>
                <a:rect b="b" l="l" r="r" t="t"/>
                <a:pathLst>
                  <a:path extrusionOk="0" h="1" w="1">
                    <a:moveTo>
                      <a:pt x="1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1" name="Google Shape;421;p63"/>
              <p:cNvSpPr/>
              <p:nvPr/>
            </p:nvSpPr>
            <p:spPr>
              <a:xfrm>
                <a:off x="3262" y="2567"/>
                <a:ext cx="4" cy="4"/>
              </a:xfrm>
              <a:custGeom>
                <a:rect b="b" l="l" r="r" t="t"/>
                <a:pathLst>
                  <a:path extrusionOk="0" h="4" w="4">
                    <a:moveTo>
                      <a:pt x="0" y="2"/>
                    </a:moveTo>
                    <a:lnTo>
                      <a:pt x="4" y="4"/>
                    </a:lnTo>
                    <a:lnTo>
                      <a:pt x="0" y="0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2" name="Google Shape;422;p63"/>
              <p:cNvSpPr/>
              <p:nvPr/>
            </p:nvSpPr>
            <p:spPr>
              <a:xfrm>
                <a:off x="3570" y="1893"/>
                <a:ext cx="6" cy="6"/>
              </a:xfrm>
              <a:custGeom>
                <a:rect b="b" l="l" r="r" t="t"/>
                <a:pathLst>
                  <a:path extrusionOk="0" h="3" w="3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1" y="2"/>
                      <a:pt x="0" y="0"/>
                      <a:pt x="0" y="2"/>
                    </a:cubicBezTo>
                    <a:cubicBezTo>
                      <a:pt x="0" y="3"/>
                      <a:pt x="1" y="3"/>
                      <a:pt x="2" y="2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2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3" name="Google Shape;423;p63"/>
              <p:cNvSpPr/>
              <p:nvPr/>
            </p:nvSpPr>
            <p:spPr>
              <a:xfrm>
                <a:off x="3207" y="2465"/>
                <a:ext cx="183" cy="174"/>
              </a:xfrm>
              <a:custGeom>
                <a:rect b="b" l="l" r="r" t="t"/>
                <a:pathLst>
                  <a:path extrusionOk="0" h="82" w="86">
                    <a:moveTo>
                      <a:pt x="84" y="7"/>
                    </a:moveTo>
                    <a:cubicBezTo>
                      <a:pt x="85" y="8"/>
                      <a:pt x="85" y="9"/>
                      <a:pt x="86" y="10"/>
                    </a:cubicBezTo>
                    <a:cubicBezTo>
                      <a:pt x="85" y="6"/>
                      <a:pt x="85" y="6"/>
                      <a:pt x="85" y="6"/>
                    </a:cubicBezTo>
                    <a:cubicBezTo>
                      <a:pt x="85" y="7"/>
                      <a:pt x="85" y="6"/>
                      <a:pt x="84" y="5"/>
                    </a:cubicBezTo>
                    <a:cubicBezTo>
                      <a:pt x="84" y="6"/>
                      <a:pt x="84" y="6"/>
                      <a:pt x="84" y="6"/>
                    </a:cubicBezTo>
                    <a:cubicBezTo>
                      <a:pt x="83" y="5"/>
                      <a:pt x="83" y="5"/>
                      <a:pt x="83" y="5"/>
                    </a:cubicBezTo>
                    <a:cubicBezTo>
                      <a:pt x="83" y="5"/>
                      <a:pt x="82" y="4"/>
                      <a:pt x="82" y="6"/>
                    </a:cubicBezTo>
                    <a:cubicBezTo>
                      <a:pt x="83" y="7"/>
                      <a:pt x="83" y="7"/>
                      <a:pt x="83" y="7"/>
                    </a:cubicBezTo>
                    <a:cubicBezTo>
                      <a:pt x="83" y="7"/>
                      <a:pt x="84" y="9"/>
                      <a:pt x="83" y="8"/>
                    </a:cubicBezTo>
                    <a:cubicBezTo>
                      <a:pt x="82" y="6"/>
                      <a:pt x="82" y="6"/>
                      <a:pt x="82" y="6"/>
                    </a:cubicBezTo>
                    <a:cubicBezTo>
                      <a:pt x="82" y="6"/>
                      <a:pt x="82" y="6"/>
                      <a:pt x="82" y="6"/>
                    </a:cubicBezTo>
                    <a:cubicBezTo>
                      <a:pt x="80" y="4"/>
                      <a:pt x="80" y="4"/>
                      <a:pt x="80" y="4"/>
                    </a:cubicBezTo>
                    <a:cubicBezTo>
                      <a:pt x="82" y="7"/>
                      <a:pt x="80" y="5"/>
                      <a:pt x="81" y="6"/>
                    </a:cubicBezTo>
                    <a:cubicBezTo>
                      <a:pt x="80" y="6"/>
                      <a:pt x="80" y="6"/>
                      <a:pt x="80" y="6"/>
                    </a:cubicBezTo>
                    <a:cubicBezTo>
                      <a:pt x="79" y="5"/>
                      <a:pt x="81" y="7"/>
                      <a:pt x="81" y="7"/>
                    </a:cubicBezTo>
                    <a:cubicBezTo>
                      <a:pt x="80" y="7"/>
                      <a:pt x="79" y="5"/>
                      <a:pt x="79" y="4"/>
                    </a:cubicBezTo>
                    <a:cubicBezTo>
                      <a:pt x="78" y="4"/>
                      <a:pt x="79" y="6"/>
                      <a:pt x="77" y="5"/>
                    </a:cubicBezTo>
                    <a:cubicBezTo>
                      <a:pt x="77" y="5"/>
                      <a:pt x="77" y="6"/>
                      <a:pt x="77" y="8"/>
                    </a:cubicBezTo>
                    <a:cubicBezTo>
                      <a:pt x="77" y="8"/>
                      <a:pt x="76" y="5"/>
                      <a:pt x="76" y="6"/>
                    </a:cubicBezTo>
                    <a:cubicBezTo>
                      <a:pt x="75" y="5"/>
                      <a:pt x="74" y="3"/>
                      <a:pt x="74" y="2"/>
                    </a:cubicBezTo>
                    <a:cubicBezTo>
                      <a:pt x="74" y="2"/>
                      <a:pt x="73" y="1"/>
                      <a:pt x="73" y="2"/>
                    </a:cubicBezTo>
                    <a:cubicBezTo>
                      <a:pt x="73" y="1"/>
                      <a:pt x="72" y="0"/>
                      <a:pt x="72" y="0"/>
                    </a:cubicBezTo>
                    <a:cubicBezTo>
                      <a:pt x="73" y="1"/>
                      <a:pt x="74" y="3"/>
                      <a:pt x="74" y="3"/>
                    </a:cubicBezTo>
                    <a:cubicBezTo>
                      <a:pt x="76" y="5"/>
                      <a:pt x="74" y="4"/>
                      <a:pt x="76" y="6"/>
                    </a:cubicBezTo>
                    <a:cubicBezTo>
                      <a:pt x="75" y="6"/>
                      <a:pt x="74" y="6"/>
                      <a:pt x="74" y="7"/>
                    </a:cubicBezTo>
                    <a:cubicBezTo>
                      <a:pt x="74" y="7"/>
                      <a:pt x="73" y="5"/>
                      <a:pt x="73" y="4"/>
                    </a:cubicBezTo>
                    <a:cubicBezTo>
                      <a:pt x="73" y="6"/>
                      <a:pt x="73" y="7"/>
                      <a:pt x="73" y="7"/>
                    </a:cubicBezTo>
                    <a:cubicBezTo>
                      <a:pt x="74" y="8"/>
                      <a:pt x="74" y="8"/>
                      <a:pt x="75" y="10"/>
                    </a:cubicBezTo>
                    <a:cubicBezTo>
                      <a:pt x="75" y="10"/>
                      <a:pt x="75" y="11"/>
                      <a:pt x="75" y="11"/>
                    </a:cubicBezTo>
                    <a:cubicBezTo>
                      <a:pt x="74" y="9"/>
                      <a:pt x="72" y="7"/>
                      <a:pt x="72" y="7"/>
                    </a:cubicBezTo>
                    <a:cubicBezTo>
                      <a:pt x="71" y="5"/>
                      <a:pt x="73" y="7"/>
                      <a:pt x="71" y="5"/>
                    </a:cubicBezTo>
                    <a:cubicBezTo>
                      <a:pt x="70" y="3"/>
                      <a:pt x="71" y="2"/>
                      <a:pt x="72" y="3"/>
                    </a:cubicBezTo>
                    <a:cubicBezTo>
                      <a:pt x="71" y="1"/>
                      <a:pt x="71" y="3"/>
                      <a:pt x="70" y="1"/>
                    </a:cubicBezTo>
                    <a:cubicBezTo>
                      <a:pt x="70" y="1"/>
                      <a:pt x="70" y="3"/>
                      <a:pt x="70" y="3"/>
                    </a:cubicBezTo>
                    <a:cubicBezTo>
                      <a:pt x="71" y="4"/>
                      <a:pt x="71" y="4"/>
                      <a:pt x="71" y="5"/>
                    </a:cubicBezTo>
                    <a:cubicBezTo>
                      <a:pt x="72" y="8"/>
                      <a:pt x="70" y="4"/>
                      <a:pt x="70" y="4"/>
                    </a:cubicBezTo>
                    <a:cubicBezTo>
                      <a:pt x="69" y="3"/>
                      <a:pt x="69" y="3"/>
                      <a:pt x="69" y="3"/>
                    </a:cubicBezTo>
                    <a:cubicBezTo>
                      <a:pt x="69" y="3"/>
                      <a:pt x="69" y="4"/>
                      <a:pt x="69" y="4"/>
                    </a:cubicBezTo>
                    <a:cubicBezTo>
                      <a:pt x="67" y="2"/>
                      <a:pt x="69" y="4"/>
                      <a:pt x="68" y="2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66" y="0"/>
                      <a:pt x="68" y="2"/>
                      <a:pt x="67" y="2"/>
                    </a:cubicBezTo>
                    <a:cubicBezTo>
                      <a:pt x="67" y="1"/>
                      <a:pt x="67" y="1"/>
                      <a:pt x="67" y="1"/>
                    </a:cubicBezTo>
                    <a:cubicBezTo>
                      <a:pt x="67" y="2"/>
                      <a:pt x="67" y="2"/>
                      <a:pt x="67" y="2"/>
                    </a:cubicBezTo>
                    <a:cubicBezTo>
                      <a:pt x="68" y="3"/>
                      <a:pt x="69" y="4"/>
                      <a:pt x="69" y="4"/>
                    </a:cubicBezTo>
                    <a:cubicBezTo>
                      <a:pt x="70" y="7"/>
                      <a:pt x="69" y="4"/>
                      <a:pt x="69" y="5"/>
                    </a:cubicBezTo>
                    <a:cubicBezTo>
                      <a:pt x="69" y="7"/>
                      <a:pt x="69" y="5"/>
                      <a:pt x="70" y="6"/>
                    </a:cubicBezTo>
                    <a:cubicBezTo>
                      <a:pt x="71" y="8"/>
                      <a:pt x="70" y="8"/>
                      <a:pt x="70" y="8"/>
                    </a:cubicBezTo>
                    <a:cubicBezTo>
                      <a:pt x="70" y="9"/>
                      <a:pt x="69" y="7"/>
                      <a:pt x="68" y="6"/>
                    </a:cubicBezTo>
                    <a:cubicBezTo>
                      <a:pt x="68" y="6"/>
                      <a:pt x="68" y="5"/>
                      <a:pt x="69" y="6"/>
                    </a:cubicBezTo>
                    <a:cubicBezTo>
                      <a:pt x="68" y="4"/>
                      <a:pt x="67" y="3"/>
                      <a:pt x="66" y="2"/>
                    </a:cubicBezTo>
                    <a:cubicBezTo>
                      <a:pt x="65" y="1"/>
                      <a:pt x="67" y="4"/>
                      <a:pt x="67" y="4"/>
                    </a:cubicBezTo>
                    <a:cubicBezTo>
                      <a:pt x="67" y="3"/>
                      <a:pt x="68" y="5"/>
                      <a:pt x="68" y="6"/>
                    </a:cubicBezTo>
                    <a:cubicBezTo>
                      <a:pt x="70" y="10"/>
                      <a:pt x="66" y="3"/>
                      <a:pt x="66" y="4"/>
                    </a:cubicBezTo>
                    <a:cubicBezTo>
                      <a:pt x="68" y="6"/>
                      <a:pt x="67" y="8"/>
                      <a:pt x="70" y="10"/>
                    </a:cubicBezTo>
                    <a:cubicBezTo>
                      <a:pt x="70" y="11"/>
                      <a:pt x="70" y="12"/>
                      <a:pt x="70" y="12"/>
                    </a:cubicBezTo>
                    <a:cubicBezTo>
                      <a:pt x="69" y="10"/>
                      <a:pt x="69" y="10"/>
                      <a:pt x="68" y="8"/>
                    </a:cubicBezTo>
                    <a:cubicBezTo>
                      <a:pt x="68" y="9"/>
                      <a:pt x="68" y="9"/>
                      <a:pt x="68" y="9"/>
                    </a:cubicBezTo>
                    <a:cubicBezTo>
                      <a:pt x="66" y="6"/>
                      <a:pt x="66" y="6"/>
                      <a:pt x="66" y="6"/>
                    </a:cubicBezTo>
                    <a:cubicBezTo>
                      <a:pt x="64" y="3"/>
                      <a:pt x="64" y="3"/>
                      <a:pt x="64" y="3"/>
                    </a:cubicBezTo>
                    <a:cubicBezTo>
                      <a:pt x="64" y="4"/>
                      <a:pt x="65" y="5"/>
                      <a:pt x="65" y="6"/>
                    </a:cubicBezTo>
                    <a:cubicBezTo>
                      <a:pt x="64" y="5"/>
                      <a:pt x="64" y="4"/>
                      <a:pt x="64" y="4"/>
                    </a:cubicBezTo>
                    <a:cubicBezTo>
                      <a:pt x="64" y="5"/>
                      <a:pt x="65" y="7"/>
                      <a:pt x="65" y="7"/>
                    </a:cubicBezTo>
                    <a:cubicBezTo>
                      <a:pt x="65" y="7"/>
                      <a:pt x="64" y="6"/>
                      <a:pt x="63" y="5"/>
                    </a:cubicBezTo>
                    <a:cubicBezTo>
                      <a:pt x="63" y="4"/>
                      <a:pt x="63" y="4"/>
                      <a:pt x="63" y="4"/>
                    </a:cubicBezTo>
                    <a:cubicBezTo>
                      <a:pt x="63" y="5"/>
                      <a:pt x="62" y="3"/>
                      <a:pt x="62" y="4"/>
                    </a:cubicBezTo>
                    <a:cubicBezTo>
                      <a:pt x="63" y="5"/>
                      <a:pt x="64" y="6"/>
                      <a:pt x="65" y="8"/>
                    </a:cubicBezTo>
                    <a:cubicBezTo>
                      <a:pt x="65" y="8"/>
                      <a:pt x="64" y="7"/>
                      <a:pt x="64" y="7"/>
                    </a:cubicBezTo>
                    <a:cubicBezTo>
                      <a:pt x="63" y="6"/>
                      <a:pt x="63" y="6"/>
                      <a:pt x="63" y="6"/>
                    </a:cubicBezTo>
                    <a:cubicBezTo>
                      <a:pt x="63" y="7"/>
                      <a:pt x="62" y="4"/>
                      <a:pt x="62" y="5"/>
                    </a:cubicBezTo>
                    <a:cubicBezTo>
                      <a:pt x="62" y="6"/>
                      <a:pt x="62" y="6"/>
                      <a:pt x="62" y="6"/>
                    </a:cubicBezTo>
                    <a:cubicBezTo>
                      <a:pt x="62" y="6"/>
                      <a:pt x="62" y="5"/>
                      <a:pt x="61" y="5"/>
                    </a:cubicBezTo>
                    <a:cubicBezTo>
                      <a:pt x="62" y="6"/>
                      <a:pt x="62" y="6"/>
                      <a:pt x="62" y="6"/>
                    </a:cubicBezTo>
                    <a:cubicBezTo>
                      <a:pt x="61" y="5"/>
                      <a:pt x="61" y="5"/>
                      <a:pt x="61" y="5"/>
                    </a:cubicBezTo>
                    <a:cubicBezTo>
                      <a:pt x="62" y="6"/>
                      <a:pt x="63" y="8"/>
                      <a:pt x="61" y="6"/>
                    </a:cubicBezTo>
                    <a:cubicBezTo>
                      <a:pt x="63" y="8"/>
                      <a:pt x="61" y="6"/>
                      <a:pt x="62" y="7"/>
                    </a:cubicBezTo>
                    <a:cubicBezTo>
                      <a:pt x="64" y="9"/>
                      <a:pt x="63" y="9"/>
                      <a:pt x="63" y="9"/>
                    </a:cubicBezTo>
                    <a:cubicBezTo>
                      <a:pt x="62" y="7"/>
                      <a:pt x="63" y="9"/>
                      <a:pt x="63" y="9"/>
                    </a:cubicBezTo>
                    <a:cubicBezTo>
                      <a:pt x="61" y="8"/>
                      <a:pt x="61" y="8"/>
                      <a:pt x="61" y="8"/>
                    </a:cubicBezTo>
                    <a:cubicBezTo>
                      <a:pt x="62" y="9"/>
                      <a:pt x="62" y="9"/>
                      <a:pt x="62" y="9"/>
                    </a:cubicBezTo>
                    <a:cubicBezTo>
                      <a:pt x="60" y="6"/>
                      <a:pt x="62" y="10"/>
                      <a:pt x="61" y="10"/>
                    </a:cubicBezTo>
                    <a:cubicBezTo>
                      <a:pt x="61" y="9"/>
                      <a:pt x="60" y="7"/>
                      <a:pt x="60" y="7"/>
                    </a:cubicBezTo>
                    <a:cubicBezTo>
                      <a:pt x="61" y="9"/>
                      <a:pt x="61" y="10"/>
                      <a:pt x="62" y="11"/>
                    </a:cubicBezTo>
                    <a:cubicBezTo>
                      <a:pt x="61" y="11"/>
                      <a:pt x="60" y="9"/>
                      <a:pt x="59" y="7"/>
                    </a:cubicBezTo>
                    <a:cubicBezTo>
                      <a:pt x="60" y="9"/>
                      <a:pt x="58" y="7"/>
                      <a:pt x="59" y="9"/>
                    </a:cubicBezTo>
                    <a:cubicBezTo>
                      <a:pt x="60" y="9"/>
                      <a:pt x="60" y="10"/>
                      <a:pt x="61" y="11"/>
                    </a:cubicBezTo>
                    <a:cubicBezTo>
                      <a:pt x="61" y="11"/>
                      <a:pt x="60" y="10"/>
                      <a:pt x="60" y="10"/>
                    </a:cubicBezTo>
                    <a:cubicBezTo>
                      <a:pt x="60" y="10"/>
                      <a:pt x="61" y="12"/>
                      <a:pt x="61" y="12"/>
                    </a:cubicBezTo>
                    <a:cubicBezTo>
                      <a:pt x="61" y="12"/>
                      <a:pt x="62" y="14"/>
                      <a:pt x="61" y="13"/>
                    </a:cubicBezTo>
                    <a:cubicBezTo>
                      <a:pt x="60" y="12"/>
                      <a:pt x="61" y="12"/>
                      <a:pt x="60" y="11"/>
                    </a:cubicBezTo>
                    <a:cubicBezTo>
                      <a:pt x="60" y="11"/>
                      <a:pt x="62" y="15"/>
                      <a:pt x="62" y="15"/>
                    </a:cubicBezTo>
                    <a:cubicBezTo>
                      <a:pt x="63" y="16"/>
                      <a:pt x="65" y="18"/>
                      <a:pt x="65" y="19"/>
                    </a:cubicBezTo>
                    <a:cubicBezTo>
                      <a:pt x="64" y="19"/>
                      <a:pt x="65" y="18"/>
                      <a:pt x="63" y="17"/>
                    </a:cubicBezTo>
                    <a:cubicBezTo>
                      <a:pt x="63" y="17"/>
                      <a:pt x="63" y="17"/>
                      <a:pt x="63" y="17"/>
                    </a:cubicBezTo>
                    <a:cubicBezTo>
                      <a:pt x="61" y="15"/>
                      <a:pt x="61" y="13"/>
                      <a:pt x="59" y="11"/>
                    </a:cubicBezTo>
                    <a:cubicBezTo>
                      <a:pt x="60" y="12"/>
                      <a:pt x="60" y="12"/>
                      <a:pt x="60" y="12"/>
                    </a:cubicBezTo>
                    <a:cubicBezTo>
                      <a:pt x="59" y="12"/>
                      <a:pt x="58" y="10"/>
                      <a:pt x="58" y="10"/>
                    </a:cubicBezTo>
                    <a:cubicBezTo>
                      <a:pt x="59" y="12"/>
                      <a:pt x="57" y="11"/>
                      <a:pt x="58" y="11"/>
                    </a:cubicBezTo>
                    <a:cubicBezTo>
                      <a:pt x="59" y="12"/>
                      <a:pt x="58" y="11"/>
                      <a:pt x="58" y="12"/>
                    </a:cubicBezTo>
                    <a:cubicBezTo>
                      <a:pt x="58" y="12"/>
                      <a:pt x="60" y="14"/>
                      <a:pt x="59" y="14"/>
                    </a:cubicBezTo>
                    <a:cubicBezTo>
                      <a:pt x="57" y="11"/>
                      <a:pt x="57" y="11"/>
                      <a:pt x="57" y="11"/>
                    </a:cubicBezTo>
                    <a:cubicBezTo>
                      <a:pt x="56" y="11"/>
                      <a:pt x="58" y="13"/>
                      <a:pt x="57" y="12"/>
                    </a:cubicBezTo>
                    <a:cubicBezTo>
                      <a:pt x="57" y="12"/>
                      <a:pt x="57" y="12"/>
                      <a:pt x="57" y="12"/>
                    </a:cubicBezTo>
                    <a:cubicBezTo>
                      <a:pt x="56" y="12"/>
                      <a:pt x="55" y="13"/>
                      <a:pt x="57" y="17"/>
                    </a:cubicBezTo>
                    <a:cubicBezTo>
                      <a:pt x="56" y="16"/>
                      <a:pt x="55" y="16"/>
                      <a:pt x="54" y="15"/>
                    </a:cubicBezTo>
                    <a:cubicBezTo>
                      <a:pt x="55" y="16"/>
                      <a:pt x="55" y="17"/>
                      <a:pt x="55" y="17"/>
                    </a:cubicBezTo>
                    <a:cubicBezTo>
                      <a:pt x="54" y="16"/>
                      <a:pt x="54" y="16"/>
                      <a:pt x="54" y="16"/>
                    </a:cubicBezTo>
                    <a:cubicBezTo>
                      <a:pt x="53" y="15"/>
                      <a:pt x="54" y="17"/>
                      <a:pt x="54" y="18"/>
                    </a:cubicBezTo>
                    <a:cubicBezTo>
                      <a:pt x="53" y="17"/>
                      <a:pt x="53" y="17"/>
                      <a:pt x="53" y="17"/>
                    </a:cubicBezTo>
                    <a:cubicBezTo>
                      <a:pt x="52" y="16"/>
                      <a:pt x="54" y="18"/>
                      <a:pt x="54" y="18"/>
                    </a:cubicBezTo>
                    <a:cubicBezTo>
                      <a:pt x="53" y="17"/>
                      <a:pt x="53" y="17"/>
                      <a:pt x="53" y="17"/>
                    </a:cubicBezTo>
                    <a:cubicBezTo>
                      <a:pt x="54" y="18"/>
                      <a:pt x="54" y="18"/>
                      <a:pt x="54" y="18"/>
                    </a:cubicBezTo>
                    <a:cubicBezTo>
                      <a:pt x="54" y="19"/>
                      <a:pt x="53" y="19"/>
                      <a:pt x="52" y="17"/>
                    </a:cubicBezTo>
                    <a:cubicBezTo>
                      <a:pt x="53" y="18"/>
                      <a:pt x="53" y="18"/>
                      <a:pt x="53" y="18"/>
                    </a:cubicBezTo>
                    <a:cubicBezTo>
                      <a:pt x="52" y="18"/>
                      <a:pt x="51" y="18"/>
                      <a:pt x="51" y="19"/>
                    </a:cubicBezTo>
                    <a:cubicBezTo>
                      <a:pt x="52" y="19"/>
                      <a:pt x="52" y="20"/>
                      <a:pt x="53" y="21"/>
                    </a:cubicBezTo>
                    <a:cubicBezTo>
                      <a:pt x="55" y="22"/>
                      <a:pt x="53" y="20"/>
                      <a:pt x="54" y="22"/>
                    </a:cubicBezTo>
                    <a:cubicBezTo>
                      <a:pt x="53" y="21"/>
                      <a:pt x="52" y="20"/>
                      <a:pt x="52" y="20"/>
                    </a:cubicBezTo>
                    <a:cubicBezTo>
                      <a:pt x="49" y="18"/>
                      <a:pt x="50" y="21"/>
                      <a:pt x="50" y="20"/>
                    </a:cubicBezTo>
                    <a:cubicBezTo>
                      <a:pt x="50" y="21"/>
                      <a:pt x="50" y="21"/>
                      <a:pt x="50" y="21"/>
                    </a:cubicBezTo>
                    <a:cubicBezTo>
                      <a:pt x="48" y="20"/>
                      <a:pt x="50" y="22"/>
                      <a:pt x="48" y="22"/>
                    </a:cubicBezTo>
                    <a:cubicBezTo>
                      <a:pt x="49" y="22"/>
                      <a:pt x="51" y="25"/>
                      <a:pt x="51" y="25"/>
                    </a:cubicBezTo>
                    <a:cubicBezTo>
                      <a:pt x="52" y="26"/>
                      <a:pt x="49" y="23"/>
                      <a:pt x="48" y="22"/>
                    </a:cubicBezTo>
                    <a:cubicBezTo>
                      <a:pt x="48" y="23"/>
                      <a:pt x="48" y="23"/>
                      <a:pt x="48" y="23"/>
                    </a:cubicBezTo>
                    <a:cubicBezTo>
                      <a:pt x="48" y="23"/>
                      <a:pt x="48" y="23"/>
                      <a:pt x="48" y="23"/>
                    </a:cubicBezTo>
                    <a:cubicBezTo>
                      <a:pt x="48" y="24"/>
                      <a:pt x="49" y="25"/>
                      <a:pt x="48" y="24"/>
                    </a:cubicBezTo>
                    <a:cubicBezTo>
                      <a:pt x="48" y="24"/>
                      <a:pt x="48" y="24"/>
                      <a:pt x="48" y="24"/>
                    </a:cubicBezTo>
                    <a:cubicBezTo>
                      <a:pt x="48" y="24"/>
                      <a:pt x="47" y="23"/>
                      <a:pt x="47" y="23"/>
                    </a:cubicBezTo>
                    <a:cubicBezTo>
                      <a:pt x="48" y="25"/>
                      <a:pt x="47" y="24"/>
                      <a:pt x="48" y="25"/>
                    </a:cubicBezTo>
                    <a:cubicBezTo>
                      <a:pt x="47" y="25"/>
                      <a:pt x="47" y="25"/>
                      <a:pt x="47" y="25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47" y="26"/>
                      <a:pt x="47" y="26"/>
                      <a:pt x="47" y="26"/>
                    </a:cubicBezTo>
                    <a:cubicBezTo>
                      <a:pt x="46" y="24"/>
                      <a:pt x="46" y="24"/>
                      <a:pt x="46" y="24"/>
                    </a:cubicBezTo>
                    <a:cubicBezTo>
                      <a:pt x="45" y="24"/>
                      <a:pt x="47" y="25"/>
                      <a:pt x="47" y="26"/>
                    </a:cubicBezTo>
                    <a:cubicBezTo>
                      <a:pt x="48" y="27"/>
                      <a:pt x="47" y="26"/>
                      <a:pt x="46" y="26"/>
                    </a:cubicBezTo>
                    <a:cubicBezTo>
                      <a:pt x="46" y="25"/>
                      <a:pt x="47" y="26"/>
                      <a:pt x="47" y="25"/>
                    </a:cubicBezTo>
                    <a:cubicBezTo>
                      <a:pt x="46" y="24"/>
                      <a:pt x="46" y="25"/>
                      <a:pt x="46" y="25"/>
                    </a:cubicBezTo>
                    <a:cubicBezTo>
                      <a:pt x="46" y="25"/>
                      <a:pt x="47" y="26"/>
                      <a:pt x="46" y="26"/>
                    </a:cubicBezTo>
                    <a:cubicBezTo>
                      <a:pt x="46" y="26"/>
                      <a:pt x="46" y="26"/>
                      <a:pt x="45" y="25"/>
                    </a:cubicBezTo>
                    <a:cubicBezTo>
                      <a:pt x="46" y="26"/>
                      <a:pt x="45" y="26"/>
                      <a:pt x="46" y="27"/>
                    </a:cubicBezTo>
                    <a:cubicBezTo>
                      <a:pt x="46" y="27"/>
                      <a:pt x="47" y="27"/>
                      <a:pt x="47" y="28"/>
                    </a:cubicBezTo>
                    <a:cubicBezTo>
                      <a:pt x="47" y="28"/>
                      <a:pt x="47" y="28"/>
                      <a:pt x="47" y="28"/>
                    </a:cubicBezTo>
                    <a:cubicBezTo>
                      <a:pt x="47" y="27"/>
                      <a:pt x="47" y="27"/>
                      <a:pt x="47" y="27"/>
                    </a:cubicBezTo>
                    <a:cubicBezTo>
                      <a:pt x="47" y="28"/>
                      <a:pt x="46" y="28"/>
                      <a:pt x="47" y="29"/>
                    </a:cubicBezTo>
                    <a:cubicBezTo>
                      <a:pt x="46" y="27"/>
                      <a:pt x="46" y="27"/>
                      <a:pt x="46" y="27"/>
                    </a:cubicBezTo>
                    <a:cubicBezTo>
                      <a:pt x="47" y="28"/>
                      <a:pt x="46" y="28"/>
                      <a:pt x="46" y="29"/>
                    </a:cubicBezTo>
                    <a:cubicBezTo>
                      <a:pt x="45" y="27"/>
                      <a:pt x="44" y="26"/>
                      <a:pt x="44" y="26"/>
                    </a:cubicBezTo>
                    <a:cubicBezTo>
                      <a:pt x="44" y="27"/>
                      <a:pt x="44" y="27"/>
                      <a:pt x="44" y="27"/>
                    </a:cubicBezTo>
                    <a:cubicBezTo>
                      <a:pt x="44" y="28"/>
                      <a:pt x="44" y="27"/>
                      <a:pt x="43" y="27"/>
                    </a:cubicBezTo>
                    <a:cubicBezTo>
                      <a:pt x="42" y="26"/>
                      <a:pt x="46" y="31"/>
                      <a:pt x="45" y="30"/>
                    </a:cubicBezTo>
                    <a:cubicBezTo>
                      <a:pt x="44" y="28"/>
                      <a:pt x="43" y="28"/>
                      <a:pt x="43" y="28"/>
                    </a:cubicBezTo>
                    <a:cubicBezTo>
                      <a:pt x="43" y="29"/>
                      <a:pt x="43" y="29"/>
                      <a:pt x="43" y="29"/>
                    </a:cubicBezTo>
                    <a:cubicBezTo>
                      <a:pt x="44" y="29"/>
                      <a:pt x="42" y="28"/>
                      <a:pt x="44" y="28"/>
                    </a:cubicBezTo>
                    <a:cubicBezTo>
                      <a:pt x="44" y="29"/>
                      <a:pt x="44" y="29"/>
                      <a:pt x="44" y="30"/>
                    </a:cubicBezTo>
                    <a:cubicBezTo>
                      <a:pt x="41" y="27"/>
                      <a:pt x="42" y="30"/>
                      <a:pt x="40" y="29"/>
                    </a:cubicBezTo>
                    <a:cubicBezTo>
                      <a:pt x="42" y="30"/>
                      <a:pt x="41" y="29"/>
                      <a:pt x="41" y="30"/>
                    </a:cubicBezTo>
                    <a:cubicBezTo>
                      <a:pt x="39" y="28"/>
                      <a:pt x="41" y="31"/>
                      <a:pt x="40" y="30"/>
                    </a:cubicBezTo>
                    <a:cubicBezTo>
                      <a:pt x="42" y="32"/>
                      <a:pt x="42" y="32"/>
                      <a:pt x="42" y="32"/>
                    </a:cubicBezTo>
                    <a:cubicBezTo>
                      <a:pt x="40" y="31"/>
                      <a:pt x="44" y="35"/>
                      <a:pt x="41" y="33"/>
                    </a:cubicBezTo>
                    <a:cubicBezTo>
                      <a:pt x="40" y="31"/>
                      <a:pt x="40" y="31"/>
                      <a:pt x="40" y="31"/>
                    </a:cubicBezTo>
                    <a:cubicBezTo>
                      <a:pt x="38" y="29"/>
                      <a:pt x="41" y="33"/>
                      <a:pt x="39" y="31"/>
                    </a:cubicBezTo>
                    <a:cubicBezTo>
                      <a:pt x="39" y="32"/>
                      <a:pt x="40" y="33"/>
                      <a:pt x="41" y="34"/>
                    </a:cubicBezTo>
                    <a:cubicBezTo>
                      <a:pt x="40" y="33"/>
                      <a:pt x="39" y="33"/>
                      <a:pt x="38" y="32"/>
                    </a:cubicBezTo>
                    <a:cubicBezTo>
                      <a:pt x="39" y="33"/>
                      <a:pt x="39" y="33"/>
                      <a:pt x="38" y="33"/>
                    </a:cubicBezTo>
                    <a:cubicBezTo>
                      <a:pt x="38" y="32"/>
                      <a:pt x="38" y="32"/>
                      <a:pt x="38" y="32"/>
                    </a:cubicBezTo>
                    <a:cubicBezTo>
                      <a:pt x="37" y="32"/>
                      <a:pt x="38" y="33"/>
                      <a:pt x="38" y="33"/>
                    </a:cubicBezTo>
                    <a:cubicBezTo>
                      <a:pt x="37" y="32"/>
                      <a:pt x="37" y="33"/>
                      <a:pt x="36" y="33"/>
                    </a:cubicBezTo>
                    <a:cubicBezTo>
                      <a:pt x="37" y="35"/>
                      <a:pt x="35" y="32"/>
                      <a:pt x="37" y="35"/>
                    </a:cubicBezTo>
                    <a:cubicBezTo>
                      <a:pt x="36" y="34"/>
                      <a:pt x="36" y="34"/>
                      <a:pt x="36" y="34"/>
                    </a:cubicBezTo>
                    <a:cubicBezTo>
                      <a:pt x="37" y="35"/>
                      <a:pt x="38" y="36"/>
                      <a:pt x="38" y="37"/>
                    </a:cubicBezTo>
                    <a:cubicBezTo>
                      <a:pt x="36" y="35"/>
                      <a:pt x="36" y="35"/>
                      <a:pt x="36" y="35"/>
                    </a:cubicBezTo>
                    <a:cubicBezTo>
                      <a:pt x="35" y="33"/>
                      <a:pt x="36" y="35"/>
                      <a:pt x="35" y="34"/>
                    </a:cubicBezTo>
                    <a:cubicBezTo>
                      <a:pt x="36" y="35"/>
                      <a:pt x="35" y="34"/>
                      <a:pt x="36" y="35"/>
                    </a:cubicBezTo>
                    <a:cubicBezTo>
                      <a:pt x="36" y="36"/>
                      <a:pt x="36" y="36"/>
                      <a:pt x="36" y="36"/>
                    </a:cubicBezTo>
                    <a:cubicBezTo>
                      <a:pt x="36" y="37"/>
                      <a:pt x="36" y="37"/>
                      <a:pt x="36" y="37"/>
                    </a:cubicBezTo>
                    <a:cubicBezTo>
                      <a:pt x="36" y="38"/>
                      <a:pt x="35" y="36"/>
                      <a:pt x="35" y="36"/>
                    </a:cubicBezTo>
                    <a:cubicBezTo>
                      <a:pt x="34" y="35"/>
                      <a:pt x="34" y="36"/>
                      <a:pt x="35" y="36"/>
                    </a:cubicBezTo>
                    <a:cubicBezTo>
                      <a:pt x="35" y="36"/>
                      <a:pt x="35" y="36"/>
                      <a:pt x="35" y="37"/>
                    </a:cubicBezTo>
                    <a:cubicBezTo>
                      <a:pt x="35" y="36"/>
                      <a:pt x="35" y="36"/>
                      <a:pt x="35" y="36"/>
                    </a:cubicBezTo>
                    <a:cubicBezTo>
                      <a:pt x="35" y="36"/>
                      <a:pt x="35" y="36"/>
                      <a:pt x="35" y="37"/>
                    </a:cubicBezTo>
                    <a:cubicBezTo>
                      <a:pt x="35" y="36"/>
                      <a:pt x="35" y="36"/>
                      <a:pt x="34" y="36"/>
                    </a:cubicBezTo>
                    <a:cubicBezTo>
                      <a:pt x="34" y="36"/>
                      <a:pt x="34" y="36"/>
                      <a:pt x="35" y="36"/>
                    </a:cubicBezTo>
                    <a:cubicBezTo>
                      <a:pt x="34" y="36"/>
                      <a:pt x="34" y="36"/>
                      <a:pt x="34" y="36"/>
                    </a:cubicBezTo>
                    <a:cubicBezTo>
                      <a:pt x="34" y="36"/>
                      <a:pt x="34" y="36"/>
                      <a:pt x="34" y="36"/>
                    </a:cubicBezTo>
                    <a:cubicBezTo>
                      <a:pt x="34" y="36"/>
                      <a:pt x="34" y="36"/>
                      <a:pt x="34" y="36"/>
                    </a:cubicBezTo>
                    <a:cubicBezTo>
                      <a:pt x="33" y="35"/>
                      <a:pt x="33" y="35"/>
                      <a:pt x="33" y="35"/>
                    </a:cubicBezTo>
                    <a:cubicBezTo>
                      <a:pt x="33" y="35"/>
                      <a:pt x="33" y="36"/>
                      <a:pt x="34" y="37"/>
                    </a:cubicBezTo>
                    <a:cubicBezTo>
                      <a:pt x="32" y="36"/>
                      <a:pt x="33" y="38"/>
                      <a:pt x="33" y="39"/>
                    </a:cubicBezTo>
                    <a:cubicBezTo>
                      <a:pt x="33" y="39"/>
                      <a:pt x="32" y="38"/>
                      <a:pt x="33" y="38"/>
                    </a:cubicBezTo>
                    <a:cubicBezTo>
                      <a:pt x="33" y="39"/>
                      <a:pt x="33" y="40"/>
                      <a:pt x="33" y="39"/>
                    </a:cubicBezTo>
                    <a:cubicBezTo>
                      <a:pt x="33" y="40"/>
                      <a:pt x="32" y="38"/>
                      <a:pt x="32" y="38"/>
                    </a:cubicBezTo>
                    <a:cubicBezTo>
                      <a:pt x="31" y="38"/>
                      <a:pt x="33" y="40"/>
                      <a:pt x="32" y="40"/>
                    </a:cubicBezTo>
                    <a:cubicBezTo>
                      <a:pt x="30" y="38"/>
                      <a:pt x="33" y="42"/>
                      <a:pt x="31" y="41"/>
                    </a:cubicBezTo>
                    <a:cubicBezTo>
                      <a:pt x="31" y="41"/>
                      <a:pt x="31" y="40"/>
                      <a:pt x="30" y="39"/>
                    </a:cubicBezTo>
                    <a:cubicBezTo>
                      <a:pt x="30" y="40"/>
                      <a:pt x="30" y="41"/>
                      <a:pt x="31" y="43"/>
                    </a:cubicBezTo>
                    <a:cubicBezTo>
                      <a:pt x="30" y="41"/>
                      <a:pt x="30" y="41"/>
                      <a:pt x="30" y="41"/>
                    </a:cubicBezTo>
                    <a:cubicBezTo>
                      <a:pt x="30" y="41"/>
                      <a:pt x="30" y="42"/>
                      <a:pt x="31" y="43"/>
                    </a:cubicBezTo>
                    <a:cubicBezTo>
                      <a:pt x="32" y="44"/>
                      <a:pt x="32" y="45"/>
                      <a:pt x="32" y="45"/>
                    </a:cubicBezTo>
                    <a:cubicBezTo>
                      <a:pt x="32" y="45"/>
                      <a:pt x="32" y="45"/>
                      <a:pt x="32" y="45"/>
                    </a:cubicBezTo>
                    <a:cubicBezTo>
                      <a:pt x="32" y="46"/>
                      <a:pt x="32" y="46"/>
                      <a:pt x="32" y="46"/>
                    </a:cubicBezTo>
                    <a:cubicBezTo>
                      <a:pt x="31" y="45"/>
                      <a:pt x="31" y="45"/>
                      <a:pt x="31" y="45"/>
                    </a:cubicBezTo>
                    <a:cubicBezTo>
                      <a:pt x="29" y="43"/>
                      <a:pt x="29" y="44"/>
                      <a:pt x="29" y="44"/>
                    </a:cubicBezTo>
                    <a:cubicBezTo>
                      <a:pt x="30" y="45"/>
                      <a:pt x="30" y="45"/>
                      <a:pt x="30" y="45"/>
                    </a:cubicBezTo>
                    <a:cubicBezTo>
                      <a:pt x="30" y="46"/>
                      <a:pt x="29" y="44"/>
                      <a:pt x="29" y="44"/>
                    </a:cubicBezTo>
                    <a:cubicBezTo>
                      <a:pt x="31" y="48"/>
                      <a:pt x="31" y="48"/>
                      <a:pt x="31" y="48"/>
                    </a:cubicBezTo>
                    <a:cubicBezTo>
                      <a:pt x="31" y="48"/>
                      <a:pt x="30" y="47"/>
                      <a:pt x="29" y="46"/>
                    </a:cubicBezTo>
                    <a:cubicBezTo>
                      <a:pt x="29" y="46"/>
                      <a:pt x="31" y="49"/>
                      <a:pt x="31" y="50"/>
                    </a:cubicBezTo>
                    <a:cubicBezTo>
                      <a:pt x="31" y="50"/>
                      <a:pt x="31" y="51"/>
                      <a:pt x="31" y="51"/>
                    </a:cubicBezTo>
                    <a:cubicBezTo>
                      <a:pt x="30" y="50"/>
                      <a:pt x="31" y="51"/>
                      <a:pt x="31" y="51"/>
                    </a:cubicBezTo>
                    <a:cubicBezTo>
                      <a:pt x="30" y="50"/>
                      <a:pt x="30" y="50"/>
                      <a:pt x="30" y="50"/>
                    </a:cubicBezTo>
                    <a:cubicBezTo>
                      <a:pt x="30" y="49"/>
                      <a:pt x="28" y="48"/>
                      <a:pt x="28" y="47"/>
                    </a:cubicBezTo>
                    <a:cubicBezTo>
                      <a:pt x="28" y="48"/>
                      <a:pt x="27" y="47"/>
                      <a:pt x="26" y="47"/>
                    </a:cubicBezTo>
                    <a:cubicBezTo>
                      <a:pt x="28" y="49"/>
                      <a:pt x="27" y="49"/>
                      <a:pt x="28" y="51"/>
                    </a:cubicBezTo>
                    <a:cubicBezTo>
                      <a:pt x="28" y="51"/>
                      <a:pt x="27" y="49"/>
                      <a:pt x="26" y="49"/>
                    </a:cubicBezTo>
                    <a:cubicBezTo>
                      <a:pt x="27" y="50"/>
                      <a:pt x="26" y="50"/>
                      <a:pt x="25" y="50"/>
                    </a:cubicBezTo>
                    <a:cubicBezTo>
                      <a:pt x="25" y="50"/>
                      <a:pt x="25" y="50"/>
                      <a:pt x="25" y="50"/>
                    </a:cubicBezTo>
                    <a:cubicBezTo>
                      <a:pt x="25" y="51"/>
                      <a:pt x="24" y="51"/>
                      <a:pt x="25" y="53"/>
                    </a:cubicBezTo>
                    <a:cubicBezTo>
                      <a:pt x="25" y="52"/>
                      <a:pt x="25" y="52"/>
                      <a:pt x="25" y="52"/>
                    </a:cubicBezTo>
                    <a:cubicBezTo>
                      <a:pt x="24" y="51"/>
                      <a:pt x="27" y="54"/>
                      <a:pt x="25" y="53"/>
                    </a:cubicBezTo>
                    <a:cubicBezTo>
                      <a:pt x="25" y="52"/>
                      <a:pt x="25" y="52"/>
                      <a:pt x="25" y="52"/>
                    </a:cubicBezTo>
                    <a:cubicBezTo>
                      <a:pt x="25" y="53"/>
                      <a:pt x="23" y="52"/>
                      <a:pt x="24" y="54"/>
                    </a:cubicBezTo>
                    <a:cubicBezTo>
                      <a:pt x="24" y="53"/>
                      <a:pt x="24" y="53"/>
                      <a:pt x="24" y="53"/>
                    </a:cubicBezTo>
                    <a:cubicBezTo>
                      <a:pt x="24" y="53"/>
                      <a:pt x="23" y="53"/>
                      <a:pt x="24" y="55"/>
                    </a:cubicBezTo>
                    <a:cubicBezTo>
                      <a:pt x="23" y="53"/>
                      <a:pt x="23" y="53"/>
                      <a:pt x="23" y="53"/>
                    </a:cubicBezTo>
                    <a:cubicBezTo>
                      <a:pt x="22" y="52"/>
                      <a:pt x="24" y="55"/>
                      <a:pt x="23" y="55"/>
                    </a:cubicBezTo>
                    <a:cubicBezTo>
                      <a:pt x="23" y="55"/>
                      <a:pt x="22" y="54"/>
                      <a:pt x="22" y="54"/>
                    </a:cubicBezTo>
                    <a:cubicBezTo>
                      <a:pt x="23" y="55"/>
                      <a:pt x="22" y="55"/>
                      <a:pt x="23" y="55"/>
                    </a:cubicBezTo>
                    <a:cubicBezTo>
                      <a:pt x="21" y="54"/>
                      <a:pt x="21" y="54"/>
                      <a:pt x="21" y="54"/>
                    </a:cubicBezTo>
                    <a:cubicBezTo>
                      <a:pt x="20" y="55"/>
                      <a:pt x="18" y="56"/>
                      <a:pt x="18" y="59"/>
                    </a:cubicBezTo>
                    <a:cubicBezTo>
                      <a:pt x="16" y="57"/>
                      <a:pt x="17" y="57"/>
                      <a:pt x="16" y="56"/>
                    </a:cubicBezTo>
                    <a:cubicBezTo>
                      <a:pt x="18" y="58"/>
                      <a:pt x="16" y="57"/>
                      <a:pt x="16" y="58"/>
                    </a:cubicBezTo>
                    <a:cubicBezTo>
                      <a:pt x="16" y="57"/>
                      <a:pt x="16" y="57"/>
                      <a:pt x="16" y="57"/>
                    </a:cubicBezTo>
                    <a:cubicBezTo>
                      <a:pt x="16" y="58"/>
                      <a:pt x="15" y="57"/>
                      <a:pt x="16" y="58"/>
                    </a:cubicBezTo>
                    <a:cubicBezTo>
                      <a:pt x="16" y="58"/>
                      <a:pt x="16" y="58"/>
                      <a:pt x="16" y="58"/>
                    </a:cubicBezTo>
                    <a:cubicBezTo>
                      <a:pt x="17" y="59"/>
                      <a:pt x="14" y="56"/>
                      <a:pt x="15" y="59"/>
                    </a:cubicBezTo>
                    <a:cubicBezTo>
                      <a:pt x="14" y="57"/>
                      <a:pt x="14" y="57"/>
                      <a:pt x="14" y="57"/>
                    </a:cubicBezTo>
                    <a:cubicBezTo>
                      <a:pt x="16" y="60"/>
                      <a:pt x="13" y="57"/>
                      <a:pt x="15" y="59"/>
                    </a:cubicBezTo>
                    <a:cubicBezTo>
                      <a:pt x="14" y="59"/>
                      <a:pt x="14" y="59"/>
                      <a:pt x="14" y="59"/>
                    </a:cubicBezTo>
                    <a:cubicBezTo>
                      <a:pt x="13" y="58"/>
                      <a:pt x="15" y="61"/>
                      <a:pt x="14" y="60"/>
                    </a:cubicBezTo>
                    <a:cubicBezTo>
                      <a:pt x="14" y="60"/>
                      <a:pt x="14" y="61"/>
                      <a:pt x="15" y="63"/>
                    </a:cubicBezTo>
                    <a:cubicBezTo>
                      <a:pt x="14" y="60"/>
                      <a:pt x="14" y="60"/>
                      <a:pt x="14" y="60"/>
                    </a:cubicBezTo>
                    <a:cubicBezTo>
                      <a:pt x="13" y="62"/>
                      <a:pt x="12" y="63"/>
                      <a:pt x="13" y="65"/>
                    </a:cubicBezTo>
                    <a:cubicBezTo>
                      <a:pt x="12" y="65"/>
                      <a:pt x="12" y="65"/>
                      <a:pt x="12" y="65"/>
                    </a:cubicBezTo>
                    <a:cubicBezTo>
                      <a:pt x="13" y="67"/>
                      <a:pt x="9" y="64"/>
                      <a:pt x="12" y="67"/>
                    </a:cubicBezTo>
                    <a:cubicBezTo>
                      <a:pt x="13" y="69"/>
                      <a:pt x="13" y="69"/>
                      <a:pt x="13" y="69"/>
                    </a:cubicBezTo>
                    <a:cubicBezTo>
                      <a:pt x="11" y="67"/>
                      <a:pt x="11" y="67"/>
                      <a:pt x="11" y="67"/>
                    </a:cubicBezTo>
                    <a:cubicBezTo>
                      <a:pt x="11" y="68"/>
                      <a:pt x="10" y="68"/>
                      <a:pt x="11" y="69"/>
                    </a:cubicBezTo>
                    <a:cubicBezTo>
                      <a:pt x="10" y="68"/>
                      <a:pt x="10" y="68"/>
                      <a:pt x="10" y="68"/>
                    </a:cubicBezTo>
                    <a:cubicBezTo>
                      <a:pt x="10" y="68"/>
                      <a:pt x="11" y="70"/>
                      <a:pt x="11" y="70"/>
                    </a:cubicBezTo>
                    <a:cubicBezTo>
                      <a:pt x="10" y="69"/>
                      <a:pt x="10" y="69"/>
                      <a:pt x="10" y="69"/>
                    </a:cubicBezTo>
                    <a:cubicBezTo>
                      <a:pt x="7" y="68"/>
                      <a:pt x="4" y="67"/>
                      <a:pt x="5" y="71"/>
                    </a:cubicBezTo>
                    <a:cubicBezTo>
                      <a:pt x="5" y="72"/>
                      <a:pt x="3" y="70"/>
                      <a:pt x="3" y="70"/>
                    </a:cubicBezTo>
                    <a:cubicBezTo>
                      <a:pt x="5" y="73"/>
                      <a:pt x="0" y="70"/>
                      <a:pt x="2" y="75"/>
                    </a:cubicBezTo>
                    <a:cubicBezTo>
                      <a:pt x="2" y="77"/>
                      <a:pt x="6" y="82"/>
                      <a:pt x="6" y="82"/>
                    </a:cubicBezTo>
                    <a:cubicBezTo>
                      <a:pt x="7" y="78"/>
                      <a:pt x="10" y="79"/>
                      <a:pt x="14" y="80"/>
                    </a:cubicBezTo>
                    <a:cubicBezTo>
                      <a:pt x="14" y="79"/>
                      <a:pt x="14" y="77"/>
                      <a:pt x="15" y="78"/>
                    </a:cubicBezTo>
                    <a:cubicBezTo>
                      <a:pt x="18" y="75"/>
                      <a:pt x="23" y="77"/>
                      <a:pt x="24" y="73"/>
                    </a:cubicBezTo>
                    <a:cubicBezTo>
                      <a:pt x="23" y="73"/>
                      <a:pt x="23" y="72"/>
                      <a:pt x="23" y="71"/>
                    </a:cubicBezTo>
                    <a:cubicBezTo>
                      <a:pt x="23" y="72"/>
                      <a:pt x="23" y="72"/>
                      <a:pt x="23" y="72"/>
                    </a:cubicBezTo>
                    <a:cubicBezTo>
                      <a:pt x="22" y="71"/>
                      <a:pt x="22" y="71"/>
                      <a:pt x="22" y="71"/>
                    </a:cubicBezTo>
                    <a:cubicBezTo>
                      <a:pt x="23" y="70"/>
                      <a:pt x="24" y="72"/>
                      <a:pt x="24" y="72"/>
                    </a:cubicBezTo>
                    <a:cubicBezTo>
                      <a:pt x="25" y="71"/>
                      <a:pt x="25" y="70"/>
                      <a:pt x="26" y="70"/>
                    </a:cubicBezTo>
                    <a:cubicBezTo>
                      <a:pt x="25" y="68"/>
                      <a:pt x="27" y="69"/>
                      <a:pt x="25" y="67"/>
                    </a:cubicBezTo>
                    <a:cubicBezTo>
                      <a:pt x="26" y="68"/>
                      <a:pt x="26" y="68"/>
                      <a:pt x="26" y="68"/>
                    </a:cubicBezTo>
                    <a:cubicBezTo>
                      <a:pt x="26" y="67"/>
                      <a:pt x="26" y="67"/>
                      <a:pt x="28" y="68"/>
                    </a:cubicBezTo>
                    <a:cubicBezTo>
                      <a:pt x="32" y="68"/>
                      <a:pt x="33" y="64"/>
                      <a:pt x="36" y="63"/>
                    </a:cubicBezTo>
                    <a:cubicBezTo>
                      <a:pt x="39" y="60"/>
                      <a:pt x="40" y="57"/>
                      <a:pt x="43" y="54"/>
                    </a:cubicBezTo>
                    <a:cubicBezTo>
                      <a:pt x="41" y="51"/>
                      <a:pt x="42" y="52"/>
                      <a:pt x="41" y="49"/>
                    </a:cubicBezTo>
                    <a:cubicBezTo>
                      <a:pt x="42" y="50"/>
                      <a:pt x="42" y="50"/>
                      <a:pt x="42" y="50"/>
                    </a:cubicBezTo>
                    <a:cubicBezTo>
                      <a:pt x="41" y="48"/>
                      <a:pt x="42" y="49"/>
                      <a:pt x="44" y="50"/>
                    </a:cubicBezTo>
                    <a:cubicBezTo>
                      <a:pt x="43" y="49"/>
                      <a:pt x="44" y="50"/>
                      <a:pt x="42" y="48"/>
                    </a:cubicBezTo>
                    <a:cubicBezTo>
                      <a:pt x="41" y="47"/>
                      <a:pt x="44" y="50"/>
                      <a:pt x="44" y="49"/>
                    </a:cubicBezTo>
                    <a:cubicBezTo>
                      <a:pt x="45" y="50"/>
                      <a:pt x="43" y="48"/>
                      <a:pt x="44" y="49"/>
                    </a:cubicBezTo>
                    <a:cubicBezTo>
                      <a:pt x="43" y="46"/>
                      <a:pt x="44" y="50"/>
                      <a:pt x="47" y="50"/>
                    </a:cubicBezTo>
                    <a:cubicBezTo>
                      <a:pt x="47" y="49"/>
                      <a:pt x="47" y="46"/>
                      <a:pt x="49" y="46"/>
                    </a:cubicBezTo>
                    <a:cubicBezTo>
                      <a:pt x="49" y="46"/>
                      <a:pt x="48" y="45"/>
                      <a:pt x="48" y="45"/>
                    </a:cubicBezTo>
                    <a:cubicBezTo>
                      <a:pt x="50" y="47"/>
                      <a:pt x="48" y="44"/>
                      <a:pt x="49" y="45"/>
                    </a:cubicBezTo>
                    <a:cubicBezTo>
                      <a:pt x="50" y="46"/>
                      <a:pt x="50" y="46"/>
                      <a:pt x="50" y="46"/>
                    </a:cubicBezTo>
                    <a:cubicBezTo>
                      <a:pt x="51" y="46"/>
                      <a:pt x="50" y="45"/>
                      <a:pt x="52" y="45"/>
                    </a:cubicBezTo>
                    <a:cubicBezTo>
                      <a:pt x="51" y="44"/>
                      <a:pt x="54" y="45"/>
                      <a:pt x="53" y="44"/>
                    </a:cubicBezTo>
                    <a:cubicBezTo>
                      <a:pt x="54" y="45"/>
                      <a:pt x="54" y="44"/>
                      <a:pt x="54" y="45"/>
                    </a:cubicBezTo>
                    <a:cubicBezTo>
                      <a:pt x="52" y="42"/>
                      <a:pt x="56" y="45"/>
                      <a:pt x="55" y="43"/>
                    </a:cubicBezTo>
                    <a:cubicBezTo>
                      <a:pt x="55" y="43"/>
                      <a:pt x="55" y="43"/>
                      <a:pt x="55" y="43"/>
                    </a:cubicBezTo>
                    <a:cubicBezTo>
                      <a:pt x="56" y="42"/>
                      <a:pt x="58" y="42"/>
                      <a:pt x="58" y="39"/>
                    </a:cubicBezTo>
                    <a:cubicBezTo>
                      <a:pt x="59" y="38"/>
                      <a:pt x="62" y="40"/>
                      <a:pt x="62" y="38"/>
                    </a:cubicBezTo>
                    <a:cubicBezTo>
                      <a:pt x="61" y="37"/>
                      <a:pt x="61" y="37"/>
                      <a:pt x="61" y="37"/>
                    </a:cubicBezTo>
                    <a:cubicBezTo>
                      <a:pt x="61" y="36"/>
                      <a:pt x="62" y="37"/>
                      <a:pt x="62" y="38"/>
                    </a:cubicBezTo>
                    <a:cubicBezTo>
                      <a:pt x="61" y="36"/>
                      <a:pt x="63" y="37"/>
                      <a:pt x="64" y="37"/>
                    </a:cubicBezTo>
                    <a:cubicBezTo>
                      <a:pt x="63" y="36"/>
                      <a:pt x="63" y="36"/>
                      <a:pt x="63" y="35"/>
                    </a:cubicBezTo>
                    <a:cubicBezTo>
                      <a:pt x="66" y="36"/>
                      <a:pt x="63" y="33"/>
                      <a:pt x="66" y="34"/>
                    </a:cubicBezTo>
                    <a:cubicBezTo>
                      <a:pt x="63" y="32"/>
                      <a:pt x="65" y="33"/>
                      <a:pt x="64" y="32"/>
                    </a:cubicBezTo>
                    <a:cubicBezTo>
                      <a:pt x="64" y="32"/>
                      <a:pt x="65" y="33"/>
                      <a:pt x="65" y="33"/>
                    </a:cubicBezTo>
                    <a:cubicBezTo>
                      <a:pt x="66" y="33"/>
                      <a:pt x="66" y="32"/>
                      <a:pt x="67" y="33"/>
                    </a:cubicBezTo>
                    <a:cubicBezTo>
                      <a:pt x="67" y="32"/>
                      <a:pt x="66" y="31"/>
                      <a:pt x="66" y="31"/>
                    </a:cubicBezTo>
                    <a:cubicBezTo>
                      <a:pt x="68" y="33"/>
                      <a:pt x="67" y="31"/>
                      <a:pt x="68" y="31"/>
                    </a:cubicBezTo>
                    <a:cubicBezTo>
                      <a:pt x="66" y="29"/>
                      <a:pt x="66" y="28"/>
                      <a:pt x="66" y="28"/>
                    </a:cubicBezTo>
                    <a:cubicBezTo>
                      <a:pt x="68" y="31"/>
                      <a:pt x="68" y="31"/>
                      <a:pt x="68" y="31"/>
                    </a:cubicBezTo>
                    <a:cubicBezTo>
                      <a:pt x="68" y="29"/>
                      <a:pt x="71" y="30"/>
                      <a:pt x="70" y="27"/>
                    </a:cubicBezTo>
                    <a:cubicBezTo>
                      <a:pt x="71" y="28"/>
                      <a:pt x="71" y="28"/>
                      <a:pt x="71" y="28"/>
                    </a:cubicBezTo>
                    <a:cubicBezTo>
                      <a:pt x="71" y="25"/>
                      <a:pt x="73" y="26"/>
                      <a:pt x="72" y="23"/>
                    </a:cubicBezTo>
                    <a:cubicBezTo>
                      <a:pt x="73" y="23"/>
                      <a:pt x="73" y="24"/>
                      <a:pt x="74" y="23"/>
                    </a:cubicBezTo>
                    <a:cubicBezTo>
                      <a:pt x="73" y="22"/>
                      <a:pt x="73" y="22"/>
                      <a:pt x="72" y="20"/>
                    </a:cubicBezTo>
                    <a:cubicBezTo>
                      <a:pt x="72" y="20"/>
                      <a:pt x="73" y="21"/>
                      <a:pt x="74" y="21"/>
                    </a:cubicBezTo>
                    <a:cubicBezTo>
                      <a:pt x="74" y="21"/>
                      <a:pt x="76" y="23"/>
                      <a:pt x="75" y="20"/>
                    </a:cubicBezTo>
                    <a:cubicBezTo>
                      <a:pt x="76" y="21"/>
                      <a:pt x="76" y="21"/>
                      <a:pt x="76" y="21"/>
                    </a:cubicBezTo>
                    <a:cubicBezTo>
                      <a:pt x="76" y="20"/>
                      <a:pt x="75" y="18"/>
                      <a:pt x="76" y="19"/>
                    </a:cubicBezTo>
                    <a:cubicBezTo>
                      <a:pt x="76" y="18"/>
                      <a:pt x="76" y="17"/>
                      <a:pt x="75" y="16"/>
                    </a:cubicBezTo>
                    <a:cubicBezTo>
                      <a:pt x="75" y="16"/>
                      <a:pt x="76" y="18"/>
                      <a:pt x="76" y="17"/>
                    </a:cubicBezTo>
                    <a:cubicBezTo>
                      <a:pt x="77" y="19"/>
                      <a:pt x="77" y="19"/>
                      <a:pt x="77" y="19"/>
                    </a:cubicBezTo>
                    <a:cubicBezTo>
                      <a:pt x="78" y="18"/>
                      <a:pt x="78" y="17"/>
                      <a:pt x="79" y="15"/>
                    </a:cubicBezTo>
                    <a:cubicBezTo>
                      <a:pt x="80" y="17"/>
                      <a:pt x="80" y="15"/>
                      <a:pt x="81" y="15"/>
                    </a:cubicBezTo>
                    <a:cubicBezTo>
                      <a:pt x="81" y="14"/>
                      <a:pt x="82" y="15"/>
                      <a:pt x="81" y="13"/>
                    </a:cubicBezTo>
                    <a:cubicBezTo>
                      <a:pt x="82" y="14"/>
                      <a:pt x="82" y="14"/>
                      <a:pt x="82" y="14"/>
                    </a:cubicBezTo>
                    <a:cubicBezTo>
                      <a:pt x="82" y="14"/>
                      <a:pt x="83" y="13"/>
                      <a:pt x="84" y="14"/>
                    </a:cubicBezTo>
                    <a:cubicBezTo>
                      <a:pt x="84" y="14"/>
                      <a:pt x="83" y="12"/>
                      <a:pt x="83" y="11"/>
                    </a:cubicBezTo>
                    <a:cubicBezTo>
                      <a:pt x="84" y="12"/>
                      <a:pt x="84" y="12"/>
                      <a:pt x="84" y="12"/>
                    </a:cubicBezTo>
                    <a:cubicBezTo>
                      <a:pt x="84" y="11"/>
                      <a:pt x="83" y="10"/>
                      <a:pt x="82" y="8"/>
                    </a:cubicBezTo>
                    <a:cubicBezTo>
                      <a:pt x="83" y="9"/>
                      <a:pt x="82" y="8"/>
                      <a:pt x="83" y="9"/>
                    </a:cubicBezTo>
                    <a:cubicBezTo>
                      <a:pt x="83" y="10"/>
                      <a:pt x="84" y="11"/>
                      <a:pt x="84" y="13"/>
                    </a:cubicBezTo>
                    <a:cubicBezTo>
                      <a:pt x="85" y="13"/>
                      <a:pt x="84" y="10"/>
                      <a:pt x="85" y="11"/>
                    </a:cubicBezTo>
                    <a:cubicBezTo>
                      <a:pt x="86" y="12"/>
                      <a:pt x="86" y="11"/>
                      <a:pt x="85" y="9"/>
                    </a:cubicBezTo>
                    <a:cubicBezTo>
                      <a:pt x="85" y="10"/>
                      <a:pt x="85" y="10"/>
                      <a:pt x="86" y="11"/>
                    </a:cubicBezTo>
                    <a:cubicBezTo>
                      <a:pt x="86" y="11"/>
                      <a:pt x="86" y="11"/>
                      <a:pt x="86" y="10"/>
                    </a:cubicBezTo>
                    <a:cubicBezTo>
                      <a:pt x="86" y="10"/>
                      <a:pt x="85" y="10"/>
                      <a:pt x="85" y="10"/>
                    </a:cubicBezTo>
                    <a:cubicBezTo>
                      <a:pt x="85" y="9"/>
                      <a:pt x="85" y="8"/>
                      <a:pt x="84" y="7"/>
                    </a:cubicBezTo>
                    <a:cubicBezTo>
                      <a:pt x="84" y="7"/>
                      <a:pt x="84" y="7"/>
                      <a:pt x="84" y="7"/>
                    </a:cubicBezTo>
                    <a:cubicBezTo>
                      <a:pt x="83" y="6"/>
                      <a:pt x="84" y="5"/>
                      <a:pt x="84" y="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4" name="Google Shape;424;p63"/>
              <p:cNvSpPr/>
              <p:nvPr/>
            </p:nvSpPr>
            <p:spPr>
              <a:xfrm>
                <a:off x="3725" y="2268"/>
                <a:ext cx="0" cy="2"/>
              </a:xfrm>
              <a:custGeom>
                <a:rect b="b" l="l" r="r" t="t"/>
                <a:pathLst>
                  <a:path extrusionOk="0" h="1" w="120000">
                    <a:moveTo>
                      <a:pt x="0" y="1"/>
                    </a:moveTo>
                    <a:cubicBezTo>
                      <a:pt x="0" y="1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5" name="Google Shape;425;p63"/>
              <p:cNvSpPr/>
              <p:nvPr/>
            </p:nvSpPr>
            <p:spPr>
              <a:xfrm>
                <a:off x="3474" y="2077"/>
                <a:ext cx="0" cy="0"/>
              </a:xfrm>
              <a:custGeom>
                <a:rect b="b" l="l" r="r" t="t"/>
                <a:pathLst>
                  <a:path extrusionOk="0" h="120000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6" name="Google Shape;426;p63"/>
              <p:cNvSpPr/>
              <p:nvPr/>
            </p:nvSpPr>
            <p:spPr>
              <a:xfrm>
                <a:off x="3799" y="2608"/>
                <a:ext cx="2" cy="0"/>
              </a:xfrm>
              <a:custGeom>
                <a:rect b="b" l="l" r="r" t="t"/>
                <a:pathLst>
                  <a:path extrusionOk="0" h="120000" w="1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7" name="Google Shape;427;p63"/>
              <p:cNvSpPr/>
              <p:nvPr/>
            </p:nvSpPr>
            <p:spPr>
              <a:xfrm>
                <a:off x="3470" y="2079"/>
                <a:ext cx="2" cy="3"/>
              </a:xfrm>
              <a:custGeom>
                <a:rect b="b" l="l" r="r" t="t"/>
                <a:pathLst>
                  <a:path extrusionOk="0" h="1" w="1">
                    <a:moveTo>
                      <a:pt x="0" y="1"/>
                    </a:moveTo>
                    <a:cubicBezTo>
                      <a:pt x="0" y="1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8" name="Google Shape;428;p63"/>
              <p:cNvSpPr/>
              <p:nvPr/>
            </p:nvSpPr>
            <p:spPr>
              <a:xfrm>
                <a:off x="3825" y="2764"/>
                <a:ext cx="0" cy="0"/>
              </a:xfrm>
              <a:custGeom>
                <a:rect b="b" l="l" r="r" t="t"/>
                <a:pathLst>
                  <a:path extrusionOk="0" h="120000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9" name="Google Shape;429;p63"/>
              <p:cNvSpPr/>
              <p:nvPr/>
            </p:nvSpPr>
            <p:spPr>
              <a:xfrm>
                <a:off x="3466" y="2152"/>
                <a:ext cx="2" cy="0"/>
              </a:xfrm>
              <a:custGeom>
                <a:rect b="b" l="l" r="r" t="t"/>
                <a:pathLst>
                  <a:path extrusionOk="0" h="120000" w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0" name="Google Shape;430;p63"/>
              <p:cNvSpPr/>
              <p:nvPr/>
            </p:nvSpPr>
            <p:spPr>
              <a:xfrm>
                <a:off x="3916" y="2582"/>
                <a:ext cx="0" cy="2"/>
              </a:xfrm>
              <a:custGeom>
                <a:rect b="b" l="l" r="r" t="t"/>
                <a:pathLst>
                  <a:path extrusionOk="0" h="1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1" name="Google Shape;431;p63"/>
              <p:cNvSpPr/>
              <p:nvPr/>
            </p:nvSpPr>
            <p:spPr>
              <a:xfrm>
                <a:off x="3899" y="2784"/>
                <a:ext cx="0" cy="0"/>
              </a:xfrm>
              <a:custGeom>
                <a:rect b="b" l="l" r="r" t="t"/>
                <a:pathLst>
                  <a:path extrusionOk="0" h="120000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2" name="Google Shape;432;p63"/>
              <p:cNvSpPr/>
              <p:nvPr/>
            </p:nvSpPr>
            <p:spPr>
              <a:xfrm>
                <a:off x="3926" y="2582"/>
                <a:ext cx="3" cy="2"/>
              </a:xfrm>
              <a:custGeom>
                <a:rect b="b" l="l" r="r" t="t"/>
                <a:pathLst>
                  <a:path extrusionOk="0" h="1" w="1">
                    <a:moveTo>
                      <a:pt x="0" y="1"/>
                    </a:moveTo>
                    <a:cubicBezTo>
                      <a:pt x="0" y="1"/>
                      <a:pt x="0" y="1"/>
                      <a:pt x="1" y="1"/>
                    </a:cubicBezTo>
                    <a:cubicBezTo>
                      <a:pt x="1" y="0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3" name="Google Shape;433;p63"/>
              <p:cNvSpPr/>
              <p:nvPr/>
            </p:nvSpPr>
            <p:spPr>
              <a:xfrm>
                <a:off x="3850" y="2688"/>
                <a:ext cx="0" cy="0"/>
              </a:xfrm>
              <a:custGeom>
                <a:rect b="b" l="l" r="r" t="t"/>
                <a:pathLst>
                  <a:path extrusionOk="0" h="120000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4" name="Google Shape;434;p63"/>
              <p:cNvSpPr/>
              <p:nvPr/>
            </p:nvSpPr>
            <p:spPr>
              <a:xfrm>
                <a:off x="3926" y="2584"/>
                <a:ext cx="0" cy="0"/>
              </a:xfrm>
              <a:custGeom>
                <a:rect b="b" l="l" r="r" t="t"/>
                <a:pathLst>
                  <a:path extrusionOk="0" h="120000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5" name="Google Shape;435;p63"/>
              <p:cNvSpPr/>
              <p:nvPr/>
            </p:nvSpPr>
            <p:spPr>
              <a:xfrm>
                <a:off x="3810" y="2788"/>
                <a:ext cx="0" cy="0"/>
              </a:xfrm>
              <a:custGeom>
                <a:rect b="b" l="l" r="r" t="t"/>
                <a:pathLst>
                  <a:path extrusionOk="0" h="120000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6" name="Google Shape;436;p63"/>
              <p:cNvSpPr/>
              <p:nvPr/>
            </p:nvSpPr>
            <p:spPr>
              <a:xfrm>
                <a:off x="3827" y="2270"/>
                <a:ext cx="2" cy="2"/>
              </a:xfrm>
              <a:custGeom>
                <a:rect b="b" l="l" r="r" t="t"/>
                <a:pathLst>
                  <a:path extrusionOk="0" h="1" w="1">
                    <a:moveTo>
                      <a:pt x="1" y="1"/>
                    </a:moveTo>
                    <a:cubicBezTo>
                      <a:pt x="1" y="1"/>
                      <a:pt x="1" y="0"/>
                      <a:pt x="1" y="0"/>
                    </a:cubicBezTo>
                    <a:cubicBezTo>
                      <a:pt x="0" y="0"/>
                      <a:pt x="1" y="0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7" name="Google Shape;437;p63"/>
              <p:cNvSpPr/>
              <p:nvPr/>
            </p:nvSpPr>
            <p:spPr>
              <a:xfrm>
                <a:off x="3470" y="2082"/>
                <a:ext cx="0" cy="0"/>
              </a:xfrm>
              <a:custGeom>
                <a:rect b="b" l="l" r="r" t="t"/>
                <a:pathLst>
                  <a:path extrusionOk="0" h="120000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8" name="Google Shape;438;p63"/>
              <p:cNvSpPr/>
              <p:nvPr/>
            </p:nvSpPr>
            <p:spPr>
              <a:xfrm>
                <a:off x="4497" y="2332"/>
                <a:ext cx="2" cy="4"/>
              </a:xfrm>
              <a:custGeom>
                <a:rect b="b" l="l" r="r" t="t"/>
                <a:pathLst>
                  <a:path extrusionOk="0" h="2" w="1">
                    <a:moveTo>
                      <a:pt x="0" y="2"/>
                    </a:moveTo>
                    <a:cubicBezTo>
                      <a:pt x="0" y="2"/>
                      <a:pt x="1" y="0"/>
                      <a:pt x="0" y="1"/>
                    </a:cubicBezTo>
                    <a:cubicBezTo>
                      <a:pt x="1" y="1"/>
                      <a:pt x="0" y="2"/>
                      <a:pt x="0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9" name="Google Shape;439;p63"/>
              <p:cNvSpPr/>
              <p:nvPr/>
            </p:nvSpPr>
            <p:spPr>
              <a:xfrm>
                <a:off x="4468" y="2319"/>
                <a:ext cx="2" cy="2"/>
              </a:xfrm>
              <a:custGeom>
                <a:rect b="b" l="l" r="r" t="t"/>
                <a:pathLst>
                  <a:path extrusionOk="0" h="2" w="2">
                    <a:moveTo>
                      <a:pt x="2" y="2"/>
                    </a:moveTo>
                    <a:lnTo>
                      <a:pt x="2" y="0"/>
                    </a:lnTo>
                    <a:lnTo>
                      <a:pt x="0" y="2"/>
                    </a:lnTo>
                    <a:lnTo>
                      <a:pt x="2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0" name="Google Shape;440;p63"/>
              <p:cNvSpPr/>
              <p:nvPr/>
            </p:nvSpPr>
            <p:spPr>
              <a:xfrm>
                <a:off x="4451" y="2270"/>
                <a:ext cx="2" cy="0"/>
              </a:xfrm>
              <a:custGeom>
                <a:rect b="b" l="l" r="r" t="t"/>
                <a:pathLst>
                  <a:path extrusionOk="0" h="120000" w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1" name="Google Shape;441;p63"/>
              <p:cNvSpPr/>
              <p:nvPr/>
            </p:nvSpPr>
            <p:spPr>
              <a:xfrm>
                <a:off x="4385" y="2289"/>
                <a:ext cx="0" cy="3"/>
              </a:xfrm>
              <a:custGeom>
                <a:rect b="b" l="l" r="r" t="t"/>
                <a:pathLst>
                  <a:path extrusionOk="0" h="1" w="120000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2" name="Google Shape;442;p63"/>
              <p:cNvSpPr/>
              <p:nvPr/>
            </p:nvSpPr>
            <p:spPr>
              <a:xfrm>
                <a:off x="4381" y="2277"/>
                <a:ext cx="4" cy="2"/>
              </a:xfrm>
              <a:custGeom>
                <a:rect b="b" l="l" r="r" t="t"/>
                <a:pathLst>
                  <a:path extrusionOk="0" h="1" w="2">
                    <a:moveTo>
                      <a:pt x="1" y="1"/>
                    </a:moveTo>
                    <a:cubicBezTo>
                      <a:pt x="0" y="1"/>
                      <a:pt x="1" y="1"/>
                      <a:pt x="1" y="1"/>
                    </a:cubicBezTo>
                    <a:cubicBezTo>
                      <a:pt x="1" y="0"/>
                      <a:pt x="2" y="0"/>
                      <a:pt x="1" y="0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3" name="Google Shape;443;p63"/>
              <p:cNvSpPr/>
              <p:nvPr/>
            </p:nvSpPr>
            <p:spPr>
              <a:xfrm>
                <a:off x="4383" y="2281"/>
                <a:ext cx="4" cy="2"/>
              </a:xfrm>
              <a:custGeom>
                <a:rect b="b" l="l" r="r" t="t"/>
                <a:pathLst>
                  <a:path extrusionOk="0" h="1" w="2">
                    <a:moveTo>
                      <a:pt x="2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0"/>
                      <a:pt x="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4" name="Google Shape;444;p63"/>
              <p:cNvSpPr/>
              <p:nvPr/>
            </p:nvSpPr>
            <p:spPr>
              <a:xfrm>
                <a:off x="4504" y="2328"/>
                <a:ext cx="0" cy="0"/>
              </a:xfrm>
              <a:custGeom>
                <a:rect b="b" l="l" r="r" t="t"/>
                <a:pathLst>
                  <a:path extrusionOk="0" h="120000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5" name="Google Shape;445;p63"/>
              <p:cNvSpPr/>
              <p:nvPr/>
            </p:nvSpPr>
            <p:spPr>
              <a:xfrm>
                <a:off x="3602" y="1893"/>
                <a:ext cx="27" cy="2"/>
              </a:xfrm>
              <a:custGeom>
                <a:rect b="b" l="l" r="r" t="t"/>
                <a:pathLst>
                  <a:path extrusionOk="0" h="1" w="13">
                    <a:moveTo>
                      <a:pt x="4" y="1"/>
                    </a:moveTo>
                    <a:cubicBezTo>
                      <a:pt x="4" y="1"/>
                      <a:pt x="5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0" y="0"/>
                      <a:pt x="13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6" name="Google Shape;446;p63"/>
              <p:cNvSpPr/>
              <p:nvPr/>
            </p:nvSpPr>
            <p:spPr>
              <a:xfrm>
                <a:off x="4495" y="2332"/>
                <a:ext cx="2" cy="0"/>
              </a:xfrm>
              <a:custGeom>
                <a:rect b="b" l="l" r="r" t="t"/>
                <a:pathLst>
                  <a:path extrusionOk="0" h="120000"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7" name="Google Shape;447;p63"/>
              <p:cNvSpPr/>
              <p:nvPr/>
            </p:nvSpPr>
            <p:spPr>
              <a:xfrm>
                <a:off x="4381" y="2277"/>
                <a:ext cx="4" cy="8"/>
              </a:xfrm>
              <a:custGeom>
                <a:rect b="b" l="l" r="r" t="t"/>
                <a:pathLst>
                  <a:path extrusionOk="0" h="4" w="2">
                    <a:moveTo>
                      <a:pt x="2" y="1"/>
                    </a:moveTo>
                    <a:cubicBezTo>
                      <a:pt x="2" y="1"/>
                      <a:pt x="2" y="0"/>
                      <a:pt x="2" y="0"/>
                    </a:cubicBezTo>
                    <a:cubicBezTo>
                      <a:pt x="1" y="1"/>
                      <a:pt x="1" y="1"/>
                      <a:pt x="1" y="2"/>
                    </a:cubicBezTo>
                    <a:cubicBezTo>
                      <a:pt x="1" y="2"/>
                      <a:pt x="0" y="3"/>
                      <a:pt x="1" y="2"/>
                    </a:cubicBezTo>
                    <a:cubicBezTo>
                      <a:pt x="0" y="3"/>
                      <a:pt x="0" y="4"/>
                      <a:pt x="0" y="4"/>
                    </a:cubicBezTo>
                    <a:cubicBezTo>
                      <a:pt x="1" y="3"/>
                      <a:pt x="1" y="1"/>
                      <a:pt x="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8" name="Google Shape;448;p63"/>
              <p:cNvSpPr/>
              <p:nvPr/>
            </p:nvSpPr>
            <p:spPr>
              <a:xfrm>
                <a:off x="4519" y="2328"/>
                <a:ext cx="2" cy="2"/>
              </a:xfrm>
              <a:custGeom>
                <a:rect b="b" l="l" r="r" t="t"/>
                <a:pathLst>
                  <a:path extrusionOk="0" h="2" w="2">
                    <a:moveTo>
                      <a:pt x="0" y="2"/>
                    </a:moveTo>
                    <a:lnTo>
                      <a:pt x="0" y="2"/>
                    </a:lnTo>
                    <a:lnTo>
                      <a:pt x="2" y="0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9" name="Google Shape;449;p63"/>
              <p:cNvSpPr/>
              <p:nvPr/>
            </p:nvSpPr>
            <p:spPr>
              <a:xfrm>
                <a:off x="4504" y="2325"/>
                <a:ext cx="0" cy="3"/>
              </a:xfrm>
              <a:custGeom>
                <a:rect b="b" l="l" r="r" t="t"/>
                <a:pathLst>
                  <a:path extrusionOk="0" h="1" w="120000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0" name="Google Shape;450;p63"/>
              <p:cNvSpPr/>
              <p:nvPr/>
            </p:nvSpPr>
            <p:spPr>
              <a:xfrm>
                <a:off x="4391" y="2294"/>
                <a:ext cx="4" cy="4"/>
              </a:xfrm>
              <a:custGeom>
                <a:rect b="b" l="l" r="r" t="t"/>
                <a:pathLst>
                  <a:path extrusionOk="0" h="2" w="2">
                    <a:moveTo>
                      <a:pt x="1" y="1"/>
                    </a:moveTo>
                    <a:cubicBezTo>
                      <a:pt x="0" y="2"/>
                      <a:pt x="1" y="1"/>
                      <a:pt x="1" y="1"/>
                    </a:cubicBezTo>
                    <a:cubicBezTo>
                      <a:pt x="2" y="0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1" name="Google Shape;451;p63"/>
              <p:cNvSpPr/>
              <p:nvPr/>
            </p:nvSpPr>
            <p:spPr>
              <a:xfrm>
                <a:off x="4381" y="2281"/>
                <a:ext cx="2" cy="0"/>
              </a:xfrm>
              <a:custGeom>
                <a:rect b="b" l="l" r="r" t="t"/>
                <a:pathLst>
                  <a:path extrusionOk="0" h="120000" w="1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2" name="Google Shape;452;p63"/>
              <p:cNvSpPr/>
              <p:nvPr/>
            </p:nvSpPr>
            <p:spPr>
              <a:xfrm>
                <a:off x="3332" y="1903"/>
                <a:ext cx="2" cy="7"/>
              </a:xfrm>
              <a:custGeom>
                <a:rect b="b" l="l" r="r" t="t"/>
                <a:pathLst>
                  <a:path extrusionOk="0" h="3" w="1">
                    <a:moveTo>
                      <a:pt x="0" y="3"/>
                    </a:moveTo>
                    <a:cubicBezTo>
                      <a:pt x="0" y="3"/>
                      <a:pt x="0" y="3"/>
                      <a:pt x="1" y="3"/>
                    </a:cubicBezTo>
                    <a:cubicBezTo>
                      <a:pt x="1" y="2"/>
                      <a:pt x="1" y="1"/>
                      <a:pt x="1" y="0"/>
                    </a:cubicBez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3" name="Google Shape;453;p63"/>
              <p:cNvSpPr/>
              <p:nvPr/>
            </p:nvSpPr>
            <p:spPr>
              <a:xfrm>
                <a:off x="3566" y="2372"/>
                <a:ext cx="2" cy="2"/>
              </a:xfrm>
              <a:custGeom>
                <a:rect b="b" l="l" r="r" t="t"/>
                <a:pathLst>
                  <a:path extrusionOk="0" h="1" w="1">
                    <a:moveTo>
                      <a:pt x="1" y="1"/>
                    </a:moveTo>
                    <a:cubicBezTo>
                      <a:pt x="1" y="1"/>
                      <a:pt x="1" y="1"/>
                      <a:pt x="0" y="0"/>
                    </a:cubicBezTo>
                    <a:cubicBezTo>
                      <a:pt x="0" y="1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4" name="Google Shape;454;p63"/>
              <p:cNvSpPr/>
              <p:nvPr/>
            </p:nvSpPr>
            <p:spPr>
              <a:xfrm>
                <a:off x="3474" y="2073"/>
                <a:ext cx="0" cy="2"/>
              </a:xfrm>
              <a:custGeom>
                <a:rect b="b" l="l" r="r" t="t"/>
                <a:pathLst>
                  <a:path extrusionOk="0" h="1" w="120000">
                    <a:moveTo>
                      <a:pt x="0" y="1"/>
                    </a:moveTo>
                    <a:cubicBezTo>
                      <a:pt x="0" y="1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5" name="Google Shape;455;p63"/>
              <p:cNvSpPr/>
              <p:nvPr/>
            </p:nvSpPr>
            <p:spPr>
              <a:xfrm>
                <a:off x="4060" y="1568"/>
                <a:ext cx="2" cy="3"/>
              </a:xfrm>
              <a:custGeom>
                <a:rect b="b" l="l" r="r" t="t"/>
                <a:pathLst>
                  <a:path extrusionOk="0" h="1" w="1">
                    <a:moveTo>
                      <a:pt x="1" y="1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0" y="1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6" name="Google Shape;456;p63"/>
              <p:cNvSpPr/>
              <p:nvPr/>
            </p:nvSpPr>
            <p:spPr>
              <a:xfrm>
                <a:off x="3472" y="2073"/>
                <a:ext cx="2" cy="0"/>
              </a:xfrm>
              <a:custGeom>
                <a:rect b="b" l="l" r="r" t="t"/>
                <a:pathLst>
                  <a:path extrusionOk="0" h="120000" w="1">
                    <a:moveTo>
                      <a:pt x="1" y="0"/>
                    </a:move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7" name="Google Shape;457;p63"/>
              <p:cNvSpPr/>
              <p:nvPr/>
            </p:nvSpPr>
            <p:spPr>
              <a:xfrm>
                <a:off x="3474" y="2073"/>
                <a:ext cx="0" cy="2"/>
              </a:xfrm>
              <a:custGeom>
                <a:rect b="b" l="l" r="r" t="t"/>
                <a:pathLst>
                  <a:path extrusionOk="0" h="1" w="120000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8" name="Google Shape;458;p63"/>
              <p:cNvSpPr/>
              <p:nvPr/>
            </p:nvSpPr>
            <p:spPr>
              <a:xfrm>
                <a:off x="3702" y="1530"/>
                <a:ext cx="4" cy="2"/>
              </a:xfrm>
              <a:custGeom>
                <a:rect b="b" l="l" r="r" t="t"/>
                <a:pathLst>
                  <a:path extrusionOk="0" h="1" w="2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0"/>
                      <a:pt x="2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9" name="Google Shape;459;p63"/>
              <p:cNvSpPr/>
              <p:nvPr/>
            </p:nvSpPr>
            <p:spPr>
              <a:xfrm>
                <a:off x="3421" y="2084"/>
                <a:ext cx="17" cy="15"/>
              </a:xfrm>
              <a:custGeom>
                <a:rect b="b" l="l" r="r" t="t"/>
                <a:pathLst>
                  <a:path extrusionOk="0" h="7" w="8">
                    <a:moveTo>
                      <a:pt x="2" y="5"/>
                    </a:moveTo>
                    <a:cubicBezTo>
                      <a:pt x="8" y="0"/>
                      <a:pt x="0" y="7"/>
                      <a:pt x="4" y="2"/>
                    </a:cubicBezTo>
                    <a:cubicBezTo>
                      <a:pt x="2" y="3"/>
                      <a:pt x="2" y="4"/>
                      <a:pt x="2" y="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0" name="Google Shape;460;p63"/>
              <p:cNvSpPr/>
              <p:nvPr/>
            </p:nvSpPr>
            <p:spPr>
              <a:xfrm>
                <a:off x="4381" y="2247"/>
                <a:ext cx="2" cy="4"/>
              </a:xfrm>
              <a:custGeom>
                <a:rect b="b" l="l" r="r" t="t"/>
                <a:pathLst>
                  <a:path extrusionOk="0" h="2" w="1">
                    <a:moveTo>
                      <a:pt x="0" y="1"/>
                    </a:moveTo>
                    <a:cubicBezTo>
                      <a:pt x="0" y="2"/>
                      <a:pt x="0" y="0"/>
                      <a:pt x="1" y="0"/>
                    </a:cubicBezTo>
                    <a:cubicBezTo>
                      <a:pt x="1" y="0"/>
                      <a:pt x="1" y="0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1" name="Google Shape;461;p63"/>
              <p:cNvSpPr/>
              <p:nvPr/>
            </p:nvSpPr>
            <p:spPr>
              <a:xfrm>
                <a:off x="4381" y="2247"/>
                <a:ext cx="2" cy="6"/>
              </a:xfrm>
              <a:custGeom>
                <a:rect b="b" l="l" r="r" t="t"/>
                <a:pathLst>
                  <a:path extrusionOk="0" h="3" w="1">
                    <a:moveTo>
                      <a:pt x="1" y="0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1" y="2"/>
                      <a:pt x="1" y="1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2" name="Google Shape;462;p63"/>
              <p:cNvSpPr/>
              <p:nvPr/>
            </p:nvSpPr>
            <p:spPr>
              <a:xfrm>
                <a:off x="3914" y="1532"/>
                <a:ext cx="0" cy="0"/>
              </a:xfrm>
              <a:custGeom>
                <a:rect b="b" l="l" r="r" t="t"/>
                <a:pathLst>
                  <a:path extrusionOk="0" h="120000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3" name="Google Shape;463;p63"/>
              <p:cNvSpPr/>
              <p:nvPr/>
            </p:nvSpPr>
            <p:spPr>
              <a:xfrm>
                <a:off x="3317" y="1492"/>
                <a:ext cx="1065" cy="1219"/>
              </a:xfrm>
              <a:custGeom>
                <a:rect b="b" l="l" r="r" t="t"/>
                <a:pathLst>
                  <a:path extrusionOk="0" h="575" w="501">
                    <a:moveTo>
                      <a:pt x="463" y="118"/>
                    </a:moveTo>
                    <a:cubicBezTo>
                      <a:pt x="439" y="74"/>
                      <a:pt x="402" y="38"/>
                      <a:pt x="355" y="17"/>
                    </a:cubicBezTo>
                    <a:cubicBezTo>
                      <a:pt x="347" y="17"/>
                      <a:pt x="337" y="12"/>
                      <a:pt x="328" y="12"/>
                    </a:cubicBezTo>
                    <a:cubicBezTo>
                      <a:pt x="328" y="11"/>
                      <a:pt x="328" y="11"/>
                      <a:pt x="328" y="11"/>
                    </a:cubicBezTo>
                    <a:cubicBezTo>
                      <a:pt x="320" y="11"/>
                      <a:pt x="319" y="8"/>
                      <a:pt x="310" y="5"/>
                    </a:cubicBezTo>
                    <a:cubicBezTo>
                      <a:pt x="309" y="7"/>
                      <a:pt x="306" y="5"/>
                      <a:pt x="307" y="7"/>
                    </a:cubicBezTo>
                    <a:cubicBezTo>
                      <a:pt x="303" y="8"/>
                      <a:pt x="301" y="3"/>
                      <a:pt x="296" y="4"/>
                    </a:cubicBezTo>
                    <a:cubicBezTo>
                      <a:pt x="296" y="3"/>
                      <a:pt x="296" y="5"/>
                      <a:pt x="295" y="4"/>
                    </a:cubicBezTo>
                    <a:cubicBezTo>
                      <a:pt x="282" y="5"/>
                      <a:pt x="298" y="3"/>
                      <a:pt x="282" y="0"/>
                    </a:cubicBezTo>
                    <a:cubicBezTo>
                      <a:pt x="259" y="0"/>
                      <a:pt x="236" y="5"/>
                      <a:pt x="215" y="9"/>
                    </a:cubicBezTo>
                    <a:cubicBezTo>
                      <a:pt x="216" y="9"/>
                      <a:pt x="217" y="10"/>
                      <a:pt x="215" y="11"/>
                    </a:cubicBezTo>
                    <a:cubicBezTo>
                      <a:pt x="212" y="8"/>
                      <a:pt x="208" y="13"/>
                      <a:pt x="204" y="13"/>
                    </a:cubicBezTo>
                    <a:cubicBezTo>
                      <a:pt x="204" y="12"/>
                      <a:pt x="206" y="12"/>
                      <a:pt x="207" y="11"/>
                    </a:cubicBezTo>
                    <a:cubicBezTo>
                      <a:pt x="197" y="13"/>
                      <a:pt x="190" y="17"/>
                      <a:pt x="181" y="19"/>
                    </a:cubicBezTo>
                    <a:cubicBezTo>
                      <a:pt x="173" y="24"/>
                      <a:pt x="163" y="25"/>
                      <a:pt x="158" y="29"/>
                    </a:cubicBezTo>
                    <a:cubicBezTo>
                      <a:pt x="159" y="27"/>
                      <a:pt x="154" y="30"/>
                      <a:pt x="152" y="30"/>
                    </a:cubicBezTo>
                    <a:cubicBezTo>
                      <a:pt x="148" y="37"/>
                      <a:pt x="136" y="37"/>
                      <a:pt x="131" y="43"/>
                    </a:cubicBezTo>
                    <a:cubicBezTo>
                      <a:pt x="130" y="42"/>
                      <a:pt x="130" y="42"/>
                      <a:pt x="130" y="42"/>
                    </a:cubicBezTo>
                    <a:cubicBezTo>
                      <a:pt x="110" y="54"/>
                      <a:pt x="88" y="68"/>
                      <a:pt x="70" y="87"/>
                    </a:cubicBezTo>
                    <a:cubicBezTo>
                      <a:pt x="59" y="96"/>
                      <a:pt x="48" y="108"/>
                      <a:pt x="39" y="121"/>
                    </a:cubicBezTo>
                    <a:cubicBezTo>
                      <a:pt x="38" y="123"/>
                      <a:pt x="40" y="122"/>
                      <a:pt x="39" y="124"/>
                    </a:cubicBezTo>
                    <a:cubicBezTo>
                      <a:pt x="37" y="127"/>
                      <a:pt x="38" y="123"/>
                      <a:pt x="37" y="124"/>
                    </a:cubicBezTo>
                    <a:cubicBezTo>
                      <a:pt x="34" y="132"/>
                      <a:pt x="28" y="140"/>
                      <a:pt x="23" y="148"/>
                    </a:cubicBezTo>
                    <a:cubicBezTo>
                      <a:pt x="23" y="150"/>
                      <a:pt x="22" y="152"/>
                      <a:pt x="23" y="152"/>
                    </a:cubicBezTo>
                    <a:cubicBezTo>
                      <a:pt x="17" y="161"/>
                      <a:pt x="14" y="176"/>
                      <a:pt x="9" y="185"/>
                    </a:cubicBezTo>
                    <a:cubicBezTo>
                      <a:pt x="14" y="183"/>
                      <a:pt x="10" y="192"/>
                      <a:pt x="10" y="196"/>
                    </a:cubicBezTo>
                    <a:cubicBezTo>
                      <a:pt x="9" y="198"/>
                      <a:pt x="8" y="198"/>
                      <a:pt x="8" y="197"/>
                    </a:cubicBezTo>
                    <a:cubicBezTo>
                      <a:pt x="6" y="205"/>
                      <a:pt x="5" y="209"/>
                      <a:pt x="3" y="219"/>
                    </a:cubicBezTo>
                    <a:cubicBezTo>
                      <a:pt x="2" y="223"/>
                      <a:pt x="4" y="225"/>
                      <a:pt x="3" y="230"/>
                    </a:cubicBezTo>
                    <a:cubicBezTo>
                      <a:pt x="0" y="233"/>
                      <a:pt x="1" y="241"/>
                      <a:pt x="0" y="247"/>
                    </a:cubicBezTo>
                    <a:cubicBezTo>
                      <a:pt x="2" y="245"/>
                      <a:pt x="4" y="252"/>
                      <a:pt x="3" y="257"/>
                    </a:cubicBezTo>
                    <a:cubicBezTo>
                      <a:pt x="0" y="256"/>
                      <a:pt x="0" y="256"/>
                      <a:pt x="0" y="256"/>
                    </a:cubicBezTo>
                    <a:cubicBezTo>
                      <a:pt x="1" y="272"/>
                      <a:pt x="0" y="297"/>
                      <a:pt x="9" y="316"/>
                    </a:cubicBezTo>
                    <a:cubicBezTo>
                      <a:pt x="8" y="318"/>
                      <a:pt x="8" y="318"/>
                      <a:pt x="8" y="318"/>
                    </a:cubicBezTo>
                    <a:cubicBezTo>
                      <a:pt x="17" y="337"/>
                      <a:pt x="25" y="356"/>
                      <a:pt x="39" y="370"/>
                    </a:cubicBezTo>
                    <a:cubicBezTo>
                      <a:pt x="42" y="375"/>
                      <a:pt x="47" y="381"/>
                      <a:pt x="50" y="385"/>
                    </a:cubicBezTo>
                    <a:cubicBezTo>
                      <a:pt x="56" y="390"/>
                      <a:pt x="58" y="391"/>
                      <a:pt x="63" y="393"/>
                    </a:cubicBezTo>
                    <a:cubicBezTo>
                      <a:pt x="65" y="395"/>
                      <a:pt x="65" y="397"/>
                      <a:pt x="65" y="398"/>
                    </a:cubicBezTo>
                    <a:cubicBezTo>
                      <a:pt x="71" y="405"/>
                      <a:pt x="76" y="411"/>
                      <a:pt x="83" y="414"/>
                    </a:cubicBezTo>
                    <a:cubicBezTo>
                      <a:pt x="83" y="415"/>
                      <a:pt x="83" y="415"/>
                      <a:pt x="83" y="415"/>
                    </a:cubicBezTo>
                    <a:cubicBezTo>
                      <a:pt x="89" y="419"/>
                      <a:pt x="98" y="423"/>
                      <a:pt x="104" y="429"/>
                    </a:cubicBezTo>
                    <a:cubicBezTo>
                      <a:pt x="106" y="429"/>
                      <a:pt x="113" y="433"/>
                      <a:pt x="111" y="430"/>
                    </a:cubicBezTo>
                    <a:cubicBezTo>
                      <a:pt x="114" y="431"/>
                      <a:pt x="111" y="433"/>
                      <a:pt x="115" y="433"/>
                    </a:cubicBezTo>
                    <a:cubicBezTo>
                      <a:pt x="111" y="433"/>
                      <a:pt x="111" y="433"/>
                      <a:pt x="111" y="433"/>
                    </a:cubicBezTo>
                    <a:cubicBezTo>
                      <a:pt x="125" y="443"/>
                      <a:pt x="138" y="450"/>
                      <a:pt x="152" y="459"/>
                    </a:cubicBezTo>
                    <a:cubicBezTo>
                      <a:pt x="154" y="464"/>
                      <a:pt x="165" y="469"/>
                      <a:pt x="170" y="476"/>
                    </a:cubicBezTo>
                    <a:cubicBezTo>
                      <a:pt x="175" y="479"/>
                      <a:pt x="180" y="487"/>
                      <a:pt x="185" y="489"/>
                    </a:cubicBezTo>
                    <a:cubicBezTo>
                      <a:pt x="184" y="490"/>
                      <a:pt x="184" y="490"/>
                      <a:pt x="184" y="490"/>
                    </a:cubicBezTo>
                    <a:cubicBezTo>
                      <a:pt x="188" y="495"/>
                      <a:pt x="194" y="503"/>
                      <a:pt x="196" y="512"/>
                    </a:cubicBezTo>
                    <a:cubicBezTo>
                      <a:pt x="198" y="518"/>
                      <a:pt x="200" y="517"/>
                      <a:pt x="202" y="521"/>
                    </a:cubicBezTo>
                    <a:cubicBezTo>
                      <a:pt x="201" y="521"/>
                      <a:pt x="201" y="521"/>
                      <a:pt x="201" y="521"/>
                    </a:cubicBezTo>
                    <a:cubicBezTo>
                      <a:pt x="203" y="525"/>
                      <a:pt x="206" y="526"/>
                      <a:pt x="207" y="528"/>
                    </a:cubicBezTo>
                    <a:cubicBezTo>
                      <a:pt x="207" y="532"/>
                      <a:pt x="208" y="532"/>
                      <a:pt x="208" y="536"/>
                    </a:cubicBezTo>
                    <a:cubicBezTo>
                      <a:pt x="207" y="532"/>
                      <a:pt x="205" y="530"/>
                      <a:pt x="202" y="528"/>
                    </a:cubicBezTo>
                    <a:cubicBezTo>
                      <a:pt x="203" y="534"/>
                      <a:pt x="207" y="539"/>
                      <a:pt x="206" y="543"/>
                    </a:cubicBezTo>
                    <a:cubicBezTo>
                      <a:pt x="207" y="547"/>
                      <a:pt x="207" y="551"/>
                      <a:pt x="209" y="551"/>
                    </a:cubicBezTo>
                    <a:cubicBezTo>
                      <a:pt x="209" y="552"/>
                      <a:pt x="208" y="555"/>
                      <a:pt x="207" y="552"/>
                    </a:cubicBezTo>
                    <a:cubicBezTo>
                      <a:pt x="208" y="556"/>
                      <a:pt x="208" y="558"/>
                      <a:pt x="209" y="560"/>
                    </a:cubicBezTo>
                    <a:cubicBezTo>
                      <a:pt x="209" y="560"/>
                      <a:pt x="209" y="559"/>
                      <a:pt x="209" y="558"/>
                    </a:cubicBezTo>
                    <a:cubicBezTo>
                      <a:pt x="211" y="560"/>
                      <a:pt x="211" y="563"/>
                      <a:pt x="213" y="562"/>
                    </a:cubicBezTo>
                    <a:cubicBezTo>
                      <a:pt x="212" y="561"/>
                      <a:pt x="212" y="560"/>
                      <a:pt x="212" y="558"/>
                    </a:cubicBezTo>
                    <a:cubicBezTo>
                      <a:pt x="213" y="559"/>
                      <a:pt x="214" y="565"/>
                      <a:pt x="213" y="567"/>
                    </a:cubicBezTo>
                    <a:cubicBezTo>
                      <a:pt x="212" y="569"/>
                      <a:pt x="210" y="563"/>
                      <a:pt x="210" y="566"/>
                    </a:cubicBezTo>
                    <a:cubicBezTo>
                      <a:pt x="213" y="575"/>
                      <a:pt x="213" y="575"/>
                      <a:pt x="213" y="575"/>
                    </a:cubicBezTo>
                    <a:cubicBezTo>
                      <a:pt x="213" y="573"/>
                      <a:pt x="214" y="570"/>
                      <a:pt x="215" y="571"/>
                    </a:cubicBezTo>
                    <a:cubicBezTo>
                      <a:pt x="214" y="567"/>
                      <a:pt x="214" y="567"/>
                      <a:pt x="214" y="567"/>
                    </a:cubicBezTo>
                    <a:cubicBezTo>
                      <a:pt x="215" y="567"/>
                      <a:pt x="215" y="567"/>
                      <a:pt x="215" y="567"/>
                    </a:cubicBezTo>
                    <a:cubicBezTo>
                      <a:pt x="214" y="560"/>
                      <a:pt x="215" y="555"/>
                      <a:pt x="214" y="548"/>
                    </a:cubicBezTo>
                    <a:cubicBezTo>
                      <a:pt x="212" y="551"/>
                      <a:pt x="212" y="551"/>
                      <a:pt x="212" y="551"/>
                    </a:cubicBezTo>
                    <a:cubicBezTo>
                      <a:pt x="212" y="547"/>
                      <a:pt x="209" y="543"/>
                      <a:pt x="210" y="539"/>
                    </a:cubicBezTo>
                    <a:cubicBezTo>
                      <a:pt x="211" y="541"/>
                      <a:pt x="211" y="539"/>
                      <a:pt x="212" y="539"/>
                    </a:cubicBezTo>
                    <a:cubicBezTo>
                      <a:pt x="212" y="538"/>
                      <a:pt x="211" y="537"/>
                      <a:pt x="211" y="536"/>
                    </a:cubicBezTo>
                    <a:cubicBezTo>
                      <a:pt x="214" y="538"/>
                      <a:pt x="214" y="538"/>
                      <a:pt x="214" y="538"/>
                    </a:cubicBezTo>
                    <a:cubicBezTo>
                      <a:pt x="210" y="536"/>
                      <a:pt x="210" y="526"/>
                      <a:pt x="210" y="525"/>
                    </a:cubicBezTo>
                    <a:cubicBezTo>
                      <a:pt x="210" y="525"/>
                      <a:pt x="210" y="525"/>
                      <a:pt x="210" y="525"/>
                    </a:cubicBezTo>
                    <a:cubicBezTo>
                      <a:pt x="209" y="519"/>
                      <a:pt x="209" y="527"/>
                      <a:pt x="208" y="523"/>
                    </a:cubicBezTo>
                    <a:cubicBezTo>
                      <a:pt x="207" y="519"/>
                      <a:pt x="210" y="520"/>
                      <a:pt x="210" y="517"/>
                    </a:cubicBezTo>
                    <a:cubicBezTo>
                      <a:pt x="207" y="511"/>
                      <a:pt x="202" y="501"/>
                      <a:pt x="199" y="494"/>
                    </a:cubicBezTo>
                    <a:cubicBezTo>
                      <a:pt x="196" y="489"/>
                      <a:pt x="191" y="484"/>
                      <a:pt x="186" y="481"/>
                    </a:cubicBezTo>
                    <a:cubicBezTo>
                      <a:pt x="183" y="477"/>
                      <a:pt x="189" y="480"/>
                      <a:pt x="184" y="476"/>
                    </a:cubicBezTo>
                    <a:cubicBezTo>
                      <a:pt x="186" y="476"/>
                      <a:pt x="186" y="475"/>
                      <a:pt x="186" y="474"/>
                    </a:cubicBezTo>
                    <a:cubicBezTo>
                      <a:pt x="185" y="474"/>
                      <a:pt x="179" y="467"/>
                      <a:pt x="181" y="471"/>
                    </a:cubicBezTo>
                    <a:cubicBezTo>
                      <a:pt x="176" y="466"/>
                      <a:pt x="169" y="460"/>
                      <a:pt x="163" y="455"/>
                    </a:cubicBezTo>
                    <a:cubicBezTo>
                      <a:pt x="165" y="457"/>
                      <a:pt x="167" y="456"/>
                      <a:pt x="165" y="454"/>
                    </a:cubicBezTo>
                    <a:cubicBezTo>
                      <a:pt x="162" y="453"/>
                      <a:pt x="156" y="450"/>
                      <a:pt x="151" y="445"/>
                    </a:cubicBezTo>
                    <a:cubicBezTo>
                      <a:pt x="150" y="447"/>
                      <a:pt x="152" y="448"/>
                      <a:pt x="150" y="449"/>
                    </a:cubicBezTo>
                    <a:cubicBezTo>
                      <a:pt x="149" y="449"/>
                      <a:pt x="147" y="449"/>
                      <a:pt x="146" y="447"/>
                    </a:cubicBezTo>
                    <a:cubicBezTo>
                      <a:pt x="147" y="445"/>
                      <a:pt x="148" y="443"/>
                      <a:pt x="144" y="440"/>
                    </a:cubicBezTo>
                    <a:cubicBezTo>
                      <a:pt x="146" y="438"/>
                      <a:pt x="152" y="446"/>
                      <a:pt x="151" y="442"/>
                    </a:cubicBezTo>
                    <a:cubicBezTo>
                      <a:pt x="154" y="442"/>
                      <a:pt x="163" y="448"/>
                      <a:pt x="164" y="451"/>
                    </a:cubicBezTo>
                    <a:cubicBezTo>
                      <a:pt x="170" y="452"/>
                      <a:pt x="161" y="448"/>
                      <a:pt x="163" y="447"/>
                    </a:cubicBezTo>
                    <a:cubicBezTo>
                      <a:pt x="159" y="444"/>
                      <a:pt x="157" y="444"/>
                      <a:pt x="151" y="440"/>
                    </a:cubicBezTo>
                    <a:cubicBezTo>
                      <a:pt x="150" y="440"/>
                      <a:pt x="152" y="442"/>
                      <a:pt x="148" y="441"/>
                    </a:cubicBezTo>
                    <a:cubicBezTo>
                      <a:pt x="142" y="439"/>
                      <a:pt x="143" y="435"/>
                      <a:pt x="141" y="434"/>
                    </a:cubicBezTo>
                    <a:cubicBezTo>
                      <a:pt x="144" y="435"/>
                      <a:pt x="144" y="435"/>
                      <a:pt x="144" y="435"/>
                    </a:cubicBezTo>
                    <a:cubicBezTo>
                      <a:pt x="141" y="432"/>
                      <a:pt x="139" y="432"/>
                      <a:pt x="135" y="430"/>
                    </a:cubicBezTo>
                    <a:cubicBezTo>
                      <a:pt x="136" y="426"/>
                      <a:pt x="142" y="434"/>
                      <a:pt x="144" y="433"/>
                    </a:cubicBezTo>
                    <a:cubicBezTo>
                      <a:pt x="143" y="429"/>
                      <a:pt x="143" y="429"/>
                      <a:pt x="143" y="429"/>
                    </a:cubicBezTo>
                    <a:cubicBezTo>
                      <a:pt x="137" y="425"/>
                      <a:pt x="140" y="430"/>
                      <a:pt x="134" y="425"/>
                    </a:cubicBezTo>
                    <a:cubicBezTo>
                      <a:pt x="135" y="425"/>
                      <a:pt x="135" y="425"/>
                      <a:pt x="135" y="425"/>
                    </a:cubicBezTo>
                    <a:cubicBezTo>
                      <a:pt x="131" y="423"/>
                      <a:pt x="131" y="423"/>
                      <a:pt x="131" y="423"/>
                    </a:cubicBezTo>
                    <a:cubicBezTo>
                      <a:pt x="131" y="424"/>
                      <a:pt x="130" y="426"/>
                      <a:pt x="134" y="428"/>
                    </a:cubicBezTo>
                    <a:cubicBezTo>
                      <a:pt x="130" y="429"/>
                      <a:pt x="131" y="427"/>
                      <a:pt x="125" y="424"/>
                    </a:cubicBezTo>
                    <a:cubicBezTo>
                      <a:pt x="122" y="424"/>
                      <a:pt x="127" y="425"/>
                      <a:pt x="126" y="427"/>
                    </a:cubicBezTo>
                    <a:cubicBezTo>
                      <a:pt x="126" y="428"/>
                      <a:pt x="123" y="426"/>
                      <a:pt x="120" y="425"/>
                    </a:cubicBezTo>
                    <a:cubicBezTo>
                      <a:pt x="116" y="422"/>
                      <a:pt x="119" y="421"/>
                      <a:pt x="118" y="419"/>
                    </a:cubicBezTo>
                    <a:cubicBezTo>
                      <a:pt x="119" y="420"/>
                      <a:pt x="122" y="422"/>
                      <a:pt x="121" y="422"/>
                    </a:cubicBezTo>
                    <a:cubicBezTo>
                      <a:pt x="127" y="424"/>
                      <a:pt x="121" y="418"/>
                      <a:pt x="125" y="419"/>
                    </a:cubicBezTo>
                    <a:cubicBezTo>
                      <a:pt x="122" y="415"/>
                      <a:pt x="121" y="417"/>
                      <a:pt x="118" y="416"/>
                    </a:cubicBezTo>
                    <a:cubicBezTo>
                      <a:pt x="119" y="417"/>
                      <a:pt x="117" y="418"/>
                      <a:pt x="117" y="419"/>
                    </a:cubicBezTo>
                    <a:cubicBezTo>
                      <a:pt x="108" y="418"/>
                      <a:pt x="115" y="413"/>
                      <a:pt x="108" y="409"/>
                    </a:cubicBezTo>
                    <a:cubicBezTo>
                      <a:pt x="108" y="413"/>
                      <a:pt x="98" y="407"/>
                      <a:pt x="100" y="413"/>
                    </a:cubicBezTo>
                    <a:cubicBezTo>
                      <a:pt x="98" y="412"/>
                      <a:pt x="96" y="411"/>
                      <a:pt x="95" y="410"/>
                    </a:cubicBezTo>
                    <a:cubicBezTo>
                      <a:pt x="98" y="409"/>
                      <a:pt x="93" y="407"/>
                      <a:pt x="97" y="407"/>
                    </a:cubicBezTo>
                    <a:cubicBezTo>
                      <a:pt x="95" y="405"/>
                      <a:pt x="95" y="405"/>
                      <a:pt x="95" y="405"/>
                    </a:cubicBezTo>
                    <a:cubicBezTo>
                      <a:pt x="100" y="406"/>
                      <a:pt x="100" y="406"/>
                      <a:pt x="100" y="406"/>
                    </a:cubicBezTo>
                    <a:cubicBezTo>
                      <a:pt x="98" y="403"/>
                      <a:pt x="95" y="399"/>
                      <a:pt x="94" y="397"/>
                    </a:cubicBezTo>
                    <a:cubicBezTo>
                      <a:pt x="91" y="395"/>
                      <a:pt x="94" y="399"/>
                      <a:pt x="90" y="397"/>
                    </a:cubicBezTo>
                    <a:cubicBezTo>
                      <a:pt x="92" y="397"/>
                      <a:pt x="91" y="394"/>
                      <a:pt x="89" y="393"/>
                    </a:cubicBezTo>
                    <a:cubicBezTo>
                      <a:pt x="92" y="396"/>
                      <a:pt x="87" y="395"/>
                      <a:pt x="85" y="394"/>
                    </a:cubicBezTo>
                    <a:cubicBezTo>
                      <a:pt x="82" y="392"/>
                      <a:pt x="81" y="388"/>
                      <a:pt x="81" y="388"/>
                    </a:cubicBezTo>
                    <a:cubicBezTo>
                      <a:pt x="86" y="389"/>
                      <a:pt x="86" y="389"/>
                      <a:pt x="86" y="389"/>
                    </a:cubicBezTo>
                    <a:cubicBezTo>
                      <a:pt x="82" y="388"/>
                      <a:pt x="85" y="388"/>
                      <a:pt x="82" y="386"/>
                    </a:cubicBezTo>
                    <a:cubicBezTo>
                      <a:pt x="81" y="386"/>
                      <a:pt x="78" y="386"/>
                      <a:pt x="77" y="387"/>
                    </a:cubicBezTo>
                    <a:cubicBezTo>
                      <a:pt x="75" y="385"/>
                      <a:pt x="74" y="383"/>
                      <a:pt x="73" y="383"/>
                    </a:cubicBezTo>
                    <a:cubicBezTo>
                      <a:pt x="77" y="384"/>
                      <a:pt x="77" y="384"/>
                      <a:pt x="77" y="384"/>
                    </a:cubicBezTo>
                    <a:cubicBezTo>
                      <a:pt x="73" y="381"/>
                      <a:pt x="79" y="381"/>
                      <a:pt x="74" y="378"/>
                    </a:cubicBezTo>
                    <a:cubicBezTo>
                      <a:pt x="72" y="378"/>
                      <a:pt x="72" y="378"/>
                      <a:pt x="72" y="378"/>
                    </a:cubicBezTo>
                    <a:cubicBezTo>
                      <a:pt x="72" y="377"/>
                      <a:pt x="72" y="376"/>
                      <a:pt x="73" y="377"/>
                    </a:cubicBezTo>
                    <a:cubicBezTo>
                      <a:pt x="71" y="377"/>
                      <a:pt x="69" y="375"/>
                      <a:pt x="68" y="374"/>
                    </a:cubicBezTo>
                    <a:cubicBezTo>
                      <a:pt x="69" y="373"/>
                      <a:pt x="69" y="373"/>
                      <a:pt x="69" y="373"/>
                    </a:cubicBezTo>
                    <a:cubicBezTo>
                      <a:pt x="67" y="372"/>
                      <a:pt x="63" y="371"/>
                      <a:pt x="63" y="368"/>
                    </a:cubicBezTo>
                    <a:cubicBezTo>
                      <a:pt x="62" y="371"/>
                      <a:pt x="65" y="370"/>
                      <a:pt x="66" y="373"/>
                    </a:cubicBezTo>
                    <a:cubicBezTo>
                      <a:pt x="66" y="377"/>
                      <a:pt x="62" y="372"/>
                      <a:pt x="62" y="371"/>
                    </a:cubicBezTo>
                    <a:cubicBezTo>
                      <a:pt x="64" y="370"/>
                      <a:pt x="58" y="367"/>
                      <a:pt x="56" y="364"/>
                    </a:cubicBezTo>
                    <a:cubicBezTo>
                      <a:pt x="56" y="363"/>
                      <a:pt x="55" y="361"/>
                      <a:pt x="55" y="360"/>
                    </a:cubicBezTo>
                    <a:cubicBezTo>
                      <a:pt x="53" y="360"/>
                      <a:pt x="53" y="360"/>
                      <a:pt x="53" y="360"/>
                    </a:cubicBezTo>
                    <a:cubicBezTo>
                      <a:pt x="56" y="357"/>
                      <a:pt x="49" y="356"/>
                      <a:pt x="49" y="353"/>
                    </a:cubicBezTo>
                    <a:cubicBezTo>
                      <a:pt x="50" y="354"/>
                      <a:pt x="51" y="353"/>
                      <a:pt x="51" y="351"/>
                    </a:cubicBezTo>
                    <a:cubicBezTo>
                      <a:pt x="50" y="355"/>
                      <a:pt x="45" y="349"/>
                      <a:pt x="44" y="350"/>
                    </a:cubicBezTo>
                    <a:cubicBezTo>
                      <a:pt x="42" y="345"/>
                      <a:pt x="48" y="349"/>
                      <a:pt x="48" y="347"/>
                    </a:cubicBezTo>
                    <a:cubicBezTo>
                      <a:pt x="45" y="346"/>
                      <a:pt x="46" y="341"/>
                      <a:pt x="43" y="341"/>
                    </a:cubicBezTo>
                    <a:cubicBezTo>
                      <a:pt x="44" y="345"/>
                      <a:pt x="41" y="341"/>
                      <a:pt x="40" y="341"/>
                    </a:cubicBezTo>
                    <a:cubicBezTo>
                      <a:pt x="38" y="337"/>
                      <a:pt x="41" y="341"/>
                      <a:pt x="40" y="338"/>
                    </a:cubicBezTo>
                    <a:cubicBezTo>
                      <a:pt x="39" y="336"/>
                      <a:pt x="36" y="335"/>
                      <a:pt x="37" y="338"/>
                    </a:cubicBezTo>
                    <a:cubicBezTo>
                      <a:pt x="36" y="335"/>
                      <a:pt x="32" y="333"/>
                      <a:pt x="32" y="330"/>
                    </a:cubicBezTo>
                    <a:cubicBezTo>
                      <a:pt x="33" y="328"/>
                      <a:pt x="36" y="335"/>
                      <a:pt x="36" y="333"/>
                    </a:cubicBezTo>
                    <a:cubicBezTo>
                      <a:pt x="32" y="326"/>
                      <a:pt x="30" y="331"/>
                      <a:pt x="27" y="325"/>
                    </a:cubicBezTo>
                    <a:cubicBezTo>
                      <a:pt x="27" y="328"/>
                      <a:pt x="24" y="327"/>
                      <a:pt x="22" y="324"/>
                    </a:cubicBezTo>
                    <a:cubicBezTo>
                      <a:pt x="19" y="317"/>
                      <a:pt x="24" y="327"/>
                      <a:pt x="25" y="323"/>
                    </a:cubicBezTo>
                    <a:cubicBezTo>
                      <a:pt x="23" y="321"/>
                      <a:pt x="23" y="321"/>
                      <a:pt x="23" y="321"/>
                    </a:cubicBezTo>
                    <a:cubicBezTo>
                      <a:pt x="25" y="316"/>
                      <a:pt x="31" y="327"/>
                      <a:pt x="32" y="322"/>
                    </a:cubicBezTo>
                    <a:cubicBezTo>
                      <a:pt x="30" y="320"/>
                      <a:pt x="30" y="320"/>
                      <a:pt x="30" y="320"/>
                    </a:cubicBezTo>
                    <a:cubicBezTo>
                      <a:pt x="31" y="320"/>
                      <a:pt x="32" y="321"/>
                      <a:pt x="33" y="319"/>
                    </a:cubicBezTo>
                    <a:cubicBezTo>
                      <a:pt x="30" y="319"/>
                      <a:pt x="30" y="313"/>
                      <a:pt x="29" y="312"/>
                    </a:cubicBezTo>
                    <a:cubicBezTo>
                      <a:pt x="27" y="312"/>
                      <a:pt x="30" y="315"/>
                      <a:pt x="29" y="315"/>
                    </a:cubicBezTo>
                    <a:cubicBezTo>
                      <a:pt x="27" y="312"/>
                      <a:pt x="24" y="311"/>
                      <a:pt x="24" y="306"/>
                    </a:cubicBezTo>
                    <a:cubicBezTo>
                      <a:pt x="26" y="308"/>
                      <a:pt x="26" y="304"/>
                      <a:pt x="27" y="305"/>
                    </a:cubicBezTo>
                    <a:cubicBezTo>
                      <a:pt x="27" y="303"/>
                      <a:pt x="25" y="305"/>
                      <a:pt x="25" y="301"/>
                    </a:cubicBezTo>
                    <a:cubicBezTo>
                      <a:pt x="26" y="301"/>
                      <a:pt x="26" y="301"/>
                      <a:pt x="26" y="301"/>
                    </a:cubicBezTo>
                    <a:cubicBezTo>
                      <a:pt x="23" y="289"/>
                      <a:pt x="22" y="272"/>
                      <a:pt x="18" y="260"/>
                    </a:cubicBezTo>
                    <a:cubicBezTo>
                      <a:pt x="20" y="258"/>
                      <a:pt x="20" y="254"/>
                      <a:pt x="21" y="247"/>
                    </a:cubicBezTo>
                    <a:cubicBezTo>
                      <a:pt x="21" y="250"/>
                      <a:pt x="19" y="247"/>
                      <a:pt x="19" y="246"/>
                    </a:cubicBezTo>
                    <a:cubicBezTo>
                      <a:pt x="21" y="242"/>
                      <a:pt x="21" y="242"/>
                      <a:pt x="21" y="242"/>
                    </a:cubicBezTo>
                    <a:cubicBezTo>
                      <a:pt x="23" y="239"/>
                      <a:pt x="22" y="233"/>
                      <a:pt x="21" y="230"/>
                    </a:cubicBezTo>
                    <a:cubicBezTo>
                      <a:pt x="22" y="229"/>
                      <a:pt x="22" y="229"/>
                      <a:pt x="23" y="229"/>
                    </a:cubicBezTo>
                    <a:cubicBezTo>
                      <a:pt x="24" y="225"/>
                      <a:pt x="22" y="225"/>
                      <a:pt x="22" y="224"/>
                    </a:cubicBezTo>
                    <a:cubicBezTo>
                      <a:pt x="23" y="221"/>
                      <a:pt x="23" y="221"/>
                      <a:pt x="23" y="221"/>
                    </a:cubicBezTo>
                    <a:cubicBezTo>
                      <a:pt x="22" y="221"/>
                      <a:pt x="22" y="221"/>
                      <a:pt x="22" y="221"/>
                    </a:cubicBezTo>
                    <a:cubicBezTo>
                      <a:pt x="22" y="217"/>
                      <a:pt x="23" y="213"/>
                      <a:pt x="25" y="213"/>
                    </a:cubicBezTo>
                    <a:cubicBezTo>
                      <a:pt x="25" y="212"/>
                      <a:pt x="25" y="211"/>
                      <a:pt x="24" y="212"/>
                    </a:cubicBezTo>
                    <a:cubicBezTo>
                      <a:pt x="26" y="209"/>
                      <a:pt x="28" y="200"/>
                      <a:pt x="29" y="193"/>
                    </a:cubicBezTo>
                    <a:cubicBezTo>
                      <a:pt x="28" y="196"/>
                      <a:pt x="27" y="196"/>
                      <a:pt x="26" y="196"/>
                    </a:cubicBezTo>
                    <a:cubicBezTo>
                      <a:pt x="24" y="194"/>
                      <a:pt x="27" y="194"/>
                      <a:pt x="26" y="191"/>
                    </a:cubicBezTo>
                    <a:cubicBezTo>
                      <a:pt x="27" y="192"/>
                      <a:pt x="28" y="189"/>
                      <a:pt x="28" y="192"/>
                    </a:cubicBezTo>
                    <a:cubicBezTo>
                      <a:pt x="33" y="185"/>
                      <a:pt x="36" y="173"/>
                      <a:pt x="40" y="164"/>
                    </a:cubicBezTo>
                    <a:cubicBezTo>
                      <a:pt x="40" y="162"/>
                      <a:pt x="40" y="162"/>
                      <a:pt x="39" y="161"/>
                    </a:cubicBezTo>
                    <a:cubicBezTo>
                      <a:pt x="45" y="156"/>
                      <a:pt x="47" y="148"/>
                      <a:pt x="51" y="142"/>
                    </a:cubicBezTo>
                    <a:cubicBezTo>
                      <a:pt x="49" y="143"/>
                      <a:pt x="48" y="139"/>
                      <a:pt x="50" y="136"/>
                    </a:cubicBezTo>
                    <a:cubicBezTo>
                      <a:pt x="51" y="131"/>
                      <a:pt x="53" y="136"/>
                      <a:pt x="56" y="133"/>
                    </a:cubicBezTo>
                    <a:cubicBezTo>
                      <a:pt x="57" y="131"/>
                      <a:pt x="59" y="128"/>
                      <a:pt x="60" y="127"/>
                    </a:cubicBezTo>
                    <a:cubicBezTo>
                      <a:pt x="60" y="127"/>
                      <a:pt x="60" y="127"/>
                      <a:pt x="60" y="127"/>
                    </a:cubicBezTo>
                    <a:cubicBezTo>
                      <a:pt x="61" y="125"/>
                      <a:pt x="63" y="121"/>
                      <a:pt x="65" y="120"/>
                    </a:cubicBezTo>
                    <a:cubicBezTo>
                      <a:pt x="65" y="120"/>
                      <a:pt x="65" y="120"/>
                      <a:pt x="65" y="120"/>
                    </a:cubicBezTo>
                    <a:cubicBezTo>
                      <a:pt x="67" y="118"/>
                      <a:pt x="69" y="117"/>
                      <a:pt x="71" y="115"/>
                    </a:cubicBezTo>
                    <a:cubicBezTo>
                      <a:pt x="70" y="113"/>
                      <a:pt x="75" y="109"/>
                      <a:pt x="74" y="107"/>
                    </a:cubicBezTo>
                    <a:cubicBezTo>
                      <a:pt x="75" y="107"/>
                      <a:pt x="74" y="107"/>
                      <a:pt x="75" y="107"/>
                    </a:cubicBezTo>
                    <a:cubicBezTo>
                      <a:pt x="74" y="106"/>
                      <a:pt x="74" y="106"/>
                      <a:pt x="74" y="106"/>
                    </a:cubicBezTo>
                    <a:cubicBezTo>
                      <a:pt x="78" y="103"/>
                      <a:pt x="78" y="103"/>
                      <a:pt x="78" y="103"/>
                    </a:cubicBezTo>
                    <a:cubicBezTo>
                      <a:pt x="78" y="104"/>
                      <a:pt x="78" y="105"/>
                      <a:pt x="78" y="106"/>
                    </a:cubicBezTo>
                    <a:cubicBezTo>
                      <a:pt x="82" y="103"/>
                      <a:pt x="78" y="104"/>
                      <a:pt x="79" y="101"/>
                    </a:cubicBezTo>
                    <a:cubicBezTo>
                      <a:pt x="81" y="98"/>
                      <a:pt x="82" y="99"/>
                      <a:pt x="84" y="99"/>
                    </a:cubicBezTo>
                    <a:cubicBezTo>
                      <a:pt x="84" y="100"/>
                      <a:pt x="82" y="100"/>
                      <a:pt x="81" y="101"/>
                    </a:cubicBezTo>
                    <a:cubicBezTo>
                      <a:pt x="81" y="103"/>
                      <a:pt x="83" y="100"/>
                      <a:pt x="84" y="101"/>
                    </a:cubicBezTo>
                    <a:cubicBezTo>
                      <a:pt x="85" y="100"/>
                      <a:pt x="84" y="98"/>
                      <a:pt x="86" y="97"/>
                    </a:cubicBezTo>
                    <a:cubicBezTo>
                      <a:pt x="88" y="96"/>
                      <a:pt x="92" y="92"/>
                      <a:pt x="92" y="93"/>
                    </a:cubicBezTo>
                    <a:cubicBezTo>
                      <a:pt x="93" y="91"/>
                      <a:pt x="95" y="90"/>
                      <a:pt x="96" y="88"/>
                    </a:cubicBezTo>
                    <a:cubicBezTo>
                      <a:pt x="94" y="89"/>
                      <a:pt x="91" y="91"/>
                      <a:pt x="90" y="91"/>
                    </a:cubicBezTo>
                    <a:cubicBezTo>
                      <a:pt x="91" y="90"/>
                      <a:pt x="94" y="87"/>
                      <a:pt x="94" y="87"/>
                    </a:cubicBezTo>
                    <a:cubicBezTo>
                      <a:pt x="94" y="88"/>
                      <a:pt x="94" y="88"/>
                      <a:pt x="94" y="88"/>
                    </a:cubicBezTo>
                    <a:cubicBezTo>
                      <a:pt x="94" y="87"/>
                      <a:pt x="99" y="84"/>
                      <a:pt x="96" y="85"/>
                    </a:cubicBezTo>
                    <a:cubicBezTo>
                      <a:pt x="100" y="84"/>
                      <a:pt x="100" y="84"/>
                      <a:pt x="100" y="84"/>
                    </a:cubicBezTo>
                    <a:cubicBezTo>
                      <a:pt x="100" y="82"/>
                      <a:pt x="103" y="80"/>
                      <a:pt x="105" y="78"/>
                    </a:cubicBezTo>
                    <a:cubicBezTo>
                      <a:pt x="106" y="80"/>
                      <a:pt x="106" y="82"/>
                      <a:pt x="110" y="80"/>
                    </a:cubicBezTo>
                    <a:cubicBezTo>
                      <a:pt x="113" y="76"/>
                      <a:pt x="113" y="76"/>
                      <a:pt x="113" y="76"/>
                    </a:cubicBezTo>
                    <a:cubicBezTo>
                      <a:pt x="115" y="74"/>
                      <a:pt x="116" y="74"/>
                      <a:pt x="116" y="75"/>
                    </a:cubicBezTo>
                    <a:cubicBezTo>
                      <a:pt x="124" y="71"/>
                      <a:pt x="121" y="66"/>
                      <a:pt x="128" y="64"/>
                    </a:cubicBezTo>
                    <a:cubicBezTo>
                      <a:pt x="126" y="67"/>
                      <a:pt x="129" y="66"/>
                      <a:pt x="132" y="65"/>
                    </a:cubicBezTo>
                    <a:cubicBezTo>
                      <a:pt x="131" y="65"/>
                      <a:pt x="131" y="64"/>
                      <a:pt x="132" y="63"/>
                    </a:cubicBezTo>
                    <a:cubicBezTo>
                      <a:pt x="131" y="63"/>
                      <a:pt x="132" y="65"/>
                      <a:pt x="129" y="65"/>
                    </a:cubicBezTo>
                    <a:cubicBezTo>
                      <a:pt x="128" y="65"/>
                      <a:pt x="131" y="63"/>
                      <a:pt x="132" y="62"/>
                    </a:cubicBezTo>
                    <a:cubicBezTo>
                      <a:pt x="139" y="63"/>
                      <a:pt x="150" y="53"/>
                      <a:pt x="160" y="50"/>
                    </a:cubicBezTo>
                    <a:cubicBezTo>
                      <a:pt x="158" y="48"/>
                      <a:pt x="163" y="48"/>
                      <a:pt x="164" y="46"/>
                    </a:cubicBezTo>
                    <a:cubicBezTo>
                      <a:pt x="165" y="49"/>
                      <a:pt x="169" y="43"/>
                      <a:pt x="172" y="44"/>
                    </a:cubicBezTo>
                    <a:cubicBezTo>
                      <a:pt x="170" y="42"/>
                      <a:pt x="170" y="42"/>
                      <a:pt x="170" y="42"/>
                    </a:cubicBezTo>
                    <a:cubicBezTo>
                      <a:pt x="176" y="41"/>
                      <a:pt x="177" y="34"/>
                      <a:pt x="182" y="36"/>
                    </a:cubicBezTo>
                    <a:cubicBezTo>
                      <a:pt x="185" y="35"/>
                      <a:pt x="182" y="38"/>
                      <a:pt x="181" y="39"/>
                    </a:cubicBezTo>
                    <a:cubicBezTo>
                      <a:pt x="186" y="40"/>
                      <a:pt x="191" y="32"/>
                      <a:pt x="196" y="34"/>
                    </a:cubicBezTo>
                    <a:cubicBezTo>
                      <a:pt x="196" y="33"/>
                      <a:pt x="194" y="32"/>
                      <a:pt x="197" y="30"/>
                    </a:cubicBezTo>
                    <a:cubicBezTo>
                      <a:pt x="201" y="30"/>
                      <a:pt x="207" y="29"/>
                      <a:pt x="207" y="29"/>
                    </a:cubicBezTo>
                    <a:cubicBezTo>
                      <a:pt x="209" y="28"/>
                      <a:pt x="210" y="27"/>
                      <a:pt x="213" y="27"/>
                    </a:cubicBezTo>
                    <a:cubicBezTo>
                      <a:pt x="213" y="28"/>
                      <a:pt x="212" y="28"/>
                      <a:pt x="211" y="29"/>
                    </a:cubicBezTo>
                    <a:cubicBezTo>
                      <a:pt x="215" y="28"/>
                      <a:pt x="219" y="26"/>
                      <a:pt x="222" y="24"/>
                    </a:cubicBezTo>
                    <a:cubicBezTo>
                      <a:pt x="225" y="26"/>
                      <a:pt x="233" y="23"/>
                      <a:pt x="238" y="23"/>
                    </a:cubicBezTo>
                    <a:cubicBezTo>
                      <a:pt x="241" y="20"/>
                      <a:pt x="247" y="23"/>
                      <a:pt x="247" y="20"/>
                    </a:cubicBezTo>
                    <a:cubicBezTo>
                      <a:pt x="247" y="20"/>
                      <a:pt x="247" y="20"/>
                      <a:pt x="248" y="21"/>
                    </a:cubicBezTo>
                    <a:cubicBezTo>
                      <a:pt x="249" y="19"/>
                      <a:pt x="251" y="17"/>
                      <a:pt x="253" y="17"/>
                    </a:cubicBezTo>
                    <a:cubicBezTo>
                      <a:pt x="253" y="19"/>
                      <a:pt x="253" y="19"/>
                      <a:pt x="253" y="19"/>
                    </a:cubicBezTo>
                    <a:cubicBezTo>
                      <a:pt x="252" y="22"/>
                      <a:pt x="260" y="19"/>
                      <a:pt x="261" y="20"/>
                    </a:cubicBezTo>
                    <a:cubicBezTo>
                      <a:pt x="258" y="19"/>
                      <a:pt x="263" y="20"/>
                      <a:pt x="263" y="18"/>
                    </a:cubicBezTo>
                    <a:cubicBezTo>
                      <a:pt x="266" y="18"/>
                      <a:pt x="266" y="18"/>
                      <a:pt x="266" y="18"/>
                    </a:cubicBezTo>
                    <a:cubicBezTo>
                      <a:pt x="271" y="17"/>
                      <a:pt x="267" y="17"/>
                      <a:pt x="273" y="16"/>
                    </a:cubicBezTo>
                    <a:cubicBezTo>
                      <a:pt x="276" y="16"/>
                      <a:pt x="274" y="19"/>
                      <a:pt x="273" y="19"/>
                    </a:cubicBezTo>
                    <a:cubicBezTo>
                      <a:pt x="275" y="20"/>
                      <a:pt x="278" y="19"/>
                      <a:pt x="281" y="19"/>
                    </a:cubicBezTo>
                    <a:cubicBezTo>
                      <a:pt x="280" y="18"/>
                      <a:pt x="280" y="18"/>
                      <a:pt x="281" y="18"/>
                    </a:cubicBezTo>
                    <a:cubicBezTo>
                      <a:pt x="281" y="18"/>
                      <a:pt x="281" y="18"/>
                      <a:pt x="281" y="19"/>
                    </a:cubicBezTo>
                    <a:cubicBezTo>
                      <a:pt x="282" y="18"/>
                      <a:pt x="283" y="18"/>
                      <a:pt x="285" y="18"/>
                    </a:cubicBezTo>
                    <a:cubicBezTo>
                      <a:pt x="285" y="19"/>
                      <a:pt x="285" y="19"/>
                      <a:pt x="285" y="19"/>
                    </a:cubicBezTo>
                    <a:cubicBezTo>
                      <a:pt x="283" y="19"/>
                      <a:pt x="282" y="19"/>
                      <a:pt x="281" y="19"/>
                    </a:cubicBezTo>
                    <a:cubicBezTo>
                      <a:pt x="282" y="19"/>
                      <a:pt x="283" y="19"/>
                      <a:pt x="284" y="19"/>
                    </a:cubicBezTo>
                    <a:cubicBezTo>
                      <a:pt x="285" y="19"/>
                      <a:pt x="285" y="19"/>
                      <a:pt x="285" y="19"/>
                    </a:cubicBezTo>
                    <a:cubicBezTo>
                      <a:pt x="286" y="19"/>
                      <a:pt x="287" y="19"/>
                      <a:pt x="288" y="20"/>
                    </a:cubicBezTo>
                    <a:cubicBezTo>
                      <a:pt x="287" y="21"/>
                      <a:pt x="287" y="21"/>
                      <a:pt x="287" y="21"/>
                    </a:cubicBezTo>
                    <a:cubicBezTo>
                      <a:pt x="289" y="22"/>
                      <a:pt x="294" y="20"/>
                      <a:pt x="294" y="20"/>
                    </a:cubicBezTo>
                    <a:cubicBezTo>
                      <a:pt x="303" y="22"/>
                      <a:pt x="318" y="23"/>
                      <a:pt x="322" y="24"/>
                    </a:cubicBezTo>
                    <a:cubicBezTo>
                      <a:pt x="319" y="23"/>
                      <a:pt x="318" y="24"/>
                      <a:pt x="320" y="24"/>
                    </a:cubicBezTo>
                    <a:cubicBezTo>
                      <a:pt x="323" y="25"/>
                      <a:pt x="326" y="24"/>
                      <a:pt x="326" y="25"/>
                    </a:cubicBezTo>
                    <a:cubicBezTo>
                      <a:pt x="329" y="25"/>
                      <a:pt x="328" y="27"/>
                      <a:pt x="332" y="28"/>
                    </a:cubicBezTo>
                    <a:cubicBezTo>
                      <a:pt x="332" y="29"/>
                      <a:pt x="333" y="27"/>
                      <a:pt x="332" y="27"/>
                    </a:cubicBezTo>
                    <a:cubicBezTo>
                      <a:pt x="337" y="31"/>
                      <a:pt x="347" y="31"/>
                      <a:pt x="354" y="36"/>
                    </a:cubicBezTo>
                    <a:cubicBezTo>
                      <a:pt x="353" y="36"/>
                      <a:pt x="352" y="36"/>
                      <a:pt x="351" y="37"/>
                    </a:cubicBezTo>
                    <a:cubicBezTo>
                      <a:pt x="357" y="38"/>
                      <a:pt x="363" y="41"/>
                      <a:pt x="369" y="42"/>
                    </a:cubicBezTo>
                    <a:cubicBezTo>
                      <a:pt x="368" y="42"/>
                      <a:pt x="368" y="43"/>
                      <a:pt x="366" y="43"/>
                    </a:cubicBezTo>
                    <a:cubicBezTo>
                      <a:pt x="369" y="44"/>
                      <a:pt x="372" y="46"/>
                      <a:pt x="375" y="47"/>
                    </a:cubicBezTo>
                    <a:cubicBezTo>
                      <a:pt x="375" y="47"/>
                      <a:pt x="375" y="47"/>
                      <a:pt x="375" y="47"/>
                    </a:cubicBezTo>
                    <a:cubicBezTo>
                      <a:pt x="373" y="44"/>
                      <a:pt x="378" y="46"/>
                      <a:pt x="381" y="48"/>
                    </a:cubicBezTo>
                    <a:cubicBezTo>
                      <a:pt x="380" y="48"/>
                      <a:pt x="380" y="48"/>
                      <a:pt x="380" y="48"/>
                    </a:cubicBezTo>
                    <a:cubicBezTo>
                      <a:pt x="384" y="51"/>
                      <a:pt x="385" y="50"/>
                      <a:pt x="388" y="53"/>
                    </a:cubicBezTo>
                    <a:cubicBezTo>
                      <a:pt x="390" y="55"/>
                      <a:pt x="386" y="52"/>
                      <a:pt x="386" y="53"/>
                    </a:cubicBezTo>
                    <a:cubicBezTo>
                      <a:pt x="386" y="56"/>
                      <a:pt x="393" y="61"/>
                      <a:pt x="394" y="62"/>
                    </a:cubicBezTo>
                    <a:cubicBezTo>
                      <a:pt x="395" y="62"/>
                      <a:pt x="396" y="63"/>
                      <a:pt x="397" y="62"/>
                    </a:cubicBezTo>
                    <a:cubicBezTo>
                      <a:pt x="400" y="64"/>
                      <a:pt x="397" y="64"/>
                      <a:pt x="399" y="66"/>
                    </a:cubicBezTo>
                    <a:cubicBezTo>
                      <a:pt x="409" y="69"/>
                      <a:pt x="409" y="69"/>
                      <a:pt x="409" y="69"/>
                    </a:cubicBezTo>
                    <a:cubicBezTo>
                      <a:pt x="408" y="69"/>
                      <a:pt x="410" y="73"/>
                      <a:pt x="407" y="71"/>
                    </a:cubicBezTo>
                    <a:cubicBezTo>
                      <a:pt x="412" y="76"/>
                      <a:pt x="417" y="77"/>
                      <a:pt x="422" y="80"/>
                    </a:cubicBezTo>
                    <a:cubicBezTo>
                      <a:pt x="423" y="82"/>
                      <a:pt x="428" y="87"/>
                      <a:pt x="430" y="89"/>
                    </a:cubicBezTo>
                    <a:cubicBezTo>
                      <a:pt x="429" y="90"/>
                      <a:pt x="428" y="87"/>
                      <a:pt x="427" y="87"/>
                    </a:cubicBezTo>
                    <a:cubicBezTo>
                      <a:pt x="428" y="91"/>
                      <a:pt x="428" y="91"/>
                      <a:pt x="428" y="91"/>
                    </a:cubicBezTo>
                    <a:cubicBezTo>
                      <a:pt x="425" y="87"/>
                      <a:pt x="427" y="93"/>
                      <a:pt x="424" y="91"/>
                    </a:cubicBezTo>
                    <a:cubicBezTo>
                      <a:pt x="428" y="94"/>
                      <a:pt x="432" y="102"/>
                      <a:pt x="435" y="107"/>
                    </a:cubicBezTo>
                    <a:cubicBezTo>
                      <a:pt x="435" y="102"/>
                      <a:pt x="440" y="113"/>
                      <a:pt x="443" y="111"/>
                    </a:cubicBezTo>
                    <a:cubicBezTo>
                      <a:pt x="447" y="117"/>
                      <a:pt x="443" y="115"/>
                      <a:pt x="443" y="118"/>
                    </a:cubicBezTo>
                    <a:cubicBezTo>
                      <a:pt x="448" y="124"/>
                      <a:pt x="451" y="130"/>
                      <a:pt x="453" y="136"/>
                    </a:cubicBezTo>
                    <a:cubicBezTo>
                      <a:pt x="453" y="136"/>
                      <a:pt x="453" y="136"/>
                      <a:pt x="453" y="136"/>
                    </a:cubicBezTo>
                    <a:cubicBezTo>
                      <a:pt x="456" y="141"/>
                      <a:pt x="459" y="150"/>
                      <a:pt x="464" y="155"/>
                    </a:cubicBezTo>
                    <a:cubicBezTo>
                      <a:pt x="463" y="154"/>
                      <a:pt x="463" y="155"/>
                      <a:pt x="462" y="154"/>
                    </a:cubicBezTo>
                    <a:cubicBezTo>
                      <a:pt x="463" y="160"/>
                      <a:pt x="465" y="154"/>
                      <a:pt x="466" y="161"/>
                    </a:cubicBezTo>
                    <a:cubicBezTo>
                      <a:pt x="465" y="160"/>
                      <a:pt x="465" y="160"/>
                      <a:pt x="465" y="160"/>
                    </a:cubicBezTo>
                    <a:cubicBezTo>
                      <a:pt x="467" y="164"/>
                      <a:pt x="467" y="169"/>
                      <a:pt x="470" y="173"/>
                    </a:cubicBezTo>
                    <a:cubicBezTo>
                      <a:pt x="469" y="174"/>
                      <a:pt x="469" y="173"/>
                      <a:pt x="468" y="172"/>
                    </a:cubicBezTo>
                    <a:cubicBezTo>
                      <a:pt x="470" y="177"/>
                      <a:pt x="471" y="182"/>
                      <a:pt x="474" y="186"/>
                    </a:cubicBezTo>
                    <a:cubicBezTo>
                      <a:pt x="473" y="186"/>
                      <a:pt x="472" y="186"/>
                      <a:pt x="471" y="184"/>
                    </a:cubicBezTo>
                    <a:cubicBezTo>
                      <a:pt x="471" y="189"/>
                      <a:pt x="474" y="189"/>
                      <a:pt x="474" y="193"/>
                    </a:cubicBezTo>
                    <a:cubicBezTo>
                      <a:pt x="475" y="194"/>
                      <a:pt x="474" y="197"/>
                      <a:pt x="474" y="196"/>
                    </a:cubicBezTo>
                    <a:cubicBezTo>
                      <a:pt x="475" y="198"/>
                      <a:pt x="476" y="205"/>
                      <a:pt x="477" y="207"/>
                    </a:cubicBezTo>
                    <a:cubicBezTo>
                      <a:pt x="476" y="208"/>
                      <a:pt x="476" y="209"/>
                      <a:pt x="475" y="212"/>
                    </a:cubicBezTo>
                    <a:cubicBezTo>
                      <a:pt x="478" y="236"/>
                      <a:pt x="473" y="260"/>
                      <a:pt x="467" y="283"/>
                    </a:cubicBezTo>
                    <a:cubicBezTo>
                      <a:pt x="463" y="286"/>
                      <a:pt x="467" y="277"/>
                      <a:pt x="464" y="279"/>
                    </a:cubicBezTo>
                    <a:cubicBezTo>
                      <a:pt x="467" y="280"/>
                      <a:pt x="464" y="283"/>
                      <a:pt x="461" y="290"/>
                    </a:cubicBezTo>
                    <a:cubicBezTo>
                      <a:pt x="461" y="290"/>
                      <a:pt x="461" y="290"/>
                      <a:pt x="461" y="290"/>
                    </a:cubicBezTo>
                    <a:cubicBezTo>
                      <a:pt x="460" y="293"/>
                      <a:pt x="458" y="294"/>
                      <a:pt x="457" y="297"/>
                    </a:cubicBezTo>
                    <a:cubicBezTo>
                      <a:pt x="458" y="297"/>
                      <a:pt x="458" y="297"/>
                      <a:pt x="458" y="297"/>
                    </a:cubicBezTo>
                    <a:cubicBezTo>
                      <a:pt x="458" y="301"/>
                      <a:pt x="452" y="303"/>
                      <a:pt x="453" y="306"/>
                    </a:cubicBezTo>
                    <a:cubicBezTo>
                      <a:pt x="451" y="307"/>
                      <a:pt x="451" y="307"/>
                      <a:pt x="451" y="307"/>
                    </a:cubicBezTo>
                    <a:cubicBezTo>
                      <a:pt x="451" y="312"/>
                      <a:pt x="447" y="312"/>
                      <a:pt x="447" y="316"/>
                    </a:cubicBezTo>
                    <a:cubicBezTo>
                      <a:pt x="447" y="316"/>
                      <a:pt x="447" y="316"/>
                      <a:pt x="447" y="316"/>
                    </a:cubicBezTo>
                    <a:cubicBezTo>
                      <a:pt x="443" y="320"/>
                      <a:pt x="442" y="327"/>
                      <a:pt x="439" y="328"/>
                    </a:cubicBezTo>
                    <a:cubicBezTo>
                      <a:pt x="437" y="332"/>
                      <a:pt x="434" y="337"/>
                      <a:pt x="435" y="339"/>
                    </a:cubicBezTo>
                    <a:cubicBezTo>
                      <a:pt x="433" y="339"/>
                      <a:pt x="433" y="338"/>
                      <a:pt x="433" y="337"/>
                    </a:cubicBezTo>
                    <a:cubicBezTo>
                      <a:pt x="422" y="352"/>
                      <a:pt x="406" y="365"/>
                      <a:pt x="395" y="377"/>
                    </a:cubicBezTo>
                    <a:cubicBezTo>
                      <a:pt x="394" y="378"/>
                      <a:pt x="395" y="377"/>
                      <a:pt x="395" y="376"/>
                    </a:cubicBezTo>
                    <a:cubicBezTo>
                      <a:pt x="389" y="385"/>
                      <a:pt x="378" y="390"/>
                      <a:pt x="378" y="398"/>
                    </a:cubicBezTo>
                    <a:cubicBezTo>
                      <a:pt x="377" y="402"/>
                      <a:pt x="377" y="402"/>
                      <a:pt x="377" y="402"/>
                    </a:cubicBezTo>
                    <a:cubicBezTo>
                      <a:pt x="375" y="403"/>
                      <a:pt x="375" y="402"/>
                      <a:pt x="373" y="403"/>
                    </a:cubicBezTo>
                    <a:cubicBezTo>
                      <a:pt x="373" y="406"/>
                      <a:pt x="368" y="411"/>
                      <a:pt x="369" y="413"/>
                    </a:cubicBezTo>
                    <a:cubicBezTo>
                      <a:pt x="368" y="414"/>
                      <a:pt x="369" y="412"/>
                      <a:pt x="368" y="412"/>
                    </a:cubicBezTo>
                    <a:cubicBezTo>
                      <a:pt x="365" y="416"/>
                      <a:pt x="365" y="422"/>
                      <a:pt x="363" y="426"/>
                    </a:cubicBezTo>
                    <a:cubicBezTo>
                      <a:pt x="363" y="424"/>
                      <a:pt x="363" y="424"/>
                      <a:pt x="363" y="424"/>
                    </a:cubicBezTo>
                    <a:cubicBezTo>
                      <a:pt x="349" y="443"/>
                      <a:pt x="340" y="473"/>
                      <a:pt x="342" y="493"/>
                    </a:cubicBezTo>
                    <a:cubicBezTo>
                      <a:pt x="343" y="498"/>
                      <a:pt x="340" y="495"/>
                      <a:pt x="340" y="497"/>
                    </a:cubicBezTo>
                    <a:cubicBezTo>
                      <a:pt x="342" y="517"/>
                      <a:pt x="338" y="542"/>
                      <a:pt x="349" y="558"/>
                    </a:cubicBezTo>
                    <a:cubicBezTo>
                      <a:pt x="355" y="570"/>
                      <a:pt x="363" y="573"/>
                      <a:pt x="363" y="573"/>
                    </a:cubicBezTo>
                    <a:cubicBezTo>
                      <a:pt x="346" y="542"/>
                      <a:pt x="349" y="513"/>
                      <a:pt x="356" y="481"/>
                    </a:cubicBezTo>
                    <a:cubicBezTo>
                      <a:pt x="356" y="470"/>
                      <a:pt x="359" y="457"/>
                      <a:pt x="363" y="448"/>
                    </a:cubicBezTo>
                    <a:cubicBezTo>
                      <a:pt x="376" y="404"/>
                      <a:pt x="410" y="388"/>
                      <a:pt x="444" y="349"/>
                    </a:cubicBezTo>
                    <a:cubicBezTo>
                      <a:pt x="442" y="350"/>
                      <a:pt x="443" y="348"/>
                      <a:pt x="444" y="346"/>
                    </a:cubicBezTo>
                    <a:cubicBezTo>
                      <a:pt x="445" y="345"/>
                      <a:pt x="445" y="345"/>
                      <a:pt x="445" y="345"/>
                    </a:cubicBezTo>
                    <a:cubicBezTo>
                      <a:pt x="446" y="342"/>
                      <a:pt x="446" y="342"/>
                      <a:pt x="446" y="342"/>
                    </a:cubicBezTo>
                    <a:cubicBezTo>
                      <a:pt x="448" y="339"/>
                      <a:pt x="449" y="341"/>
                      <a:pt x="447" y="344"/>
                    </a:cubicBezTo>
                    <a:cubicBezTo>
                      <a:pt x="459" y="329"/>
                      <a:pt x="467" y="314"/>
                      <a:pt x="475" y="297"/>
                    </a:cubicBezTo>
                    <a:cubicBezTo>
                      <a:pt x="474" y="295"/>
                      <a:pt x="479" y="288"/>
                      <a:pt x="477" y="286"/>
                    </a:cubicBezTo>
                    <a:cubicBezTo>
                      <a:pt x="478" y="286"/>
                      <a:pt x="478" y="286"/>
                      <a:pt x="478" y="287"/>
                    </a:cubicBezTo>
                    <a:cubicBezTo>
                      <a:pt x="481" y="274"/>
                      <a:pt x="482" y="274"/>
                      <a:pt x="487" y="263"/>
                    </a:cubicBezTo>
                    <a:cubicBezTo>
                      <a:pt x="501" y="211"/>
                      <a:pt x="485" y="161"/>
                      <a:pt x="463" y="11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4" name="Google Shape;464;p63"/>
              <p:cNvSpPr/>
              <p:nvPr/>
            </p:nvSpPr>
            <p:spPr>
              <a:xfrm>
                <a:off x="4586" y="1893"/>
                <a:ext cx="0" cy="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5" name="Google Shape;465;p63"/>
              <p:cNvSpPr/>
              <p:nvPr/>
            </p:nvSpPr>
            <p:spPr>
              <a:xfrm>
                <a:off x="3937" y="2817"/>
                <a:ext cx="2" cy="0"/>
              </a:xfrm>
              <a:custGeom>
                <a:rect b="b" l="l" r="r" t="t"/>
                <a:pathLst>
                  <a:path extrusionOk="0" h="120000" w="1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6" name="Google Shape;466;p63"/>
              <p:cNvSpPr/>
              <p:nvPr/>
            </p:nvSpPr>
            <p:spPr>
              <a:xfrm>
                <a:off x="4629" y="1859"/>
                <a:ext cx="2" cy="2"/>
              </a:xfrm>
              <a:custGeom>
                <a:rect b="b" l="l" r="r" t="t"/>
                <a:pathLst>
                  <a:path extrusionOk="0" h="2" w="2">
                    <a:moveTo>
                      <a:pt x="2" y="2"/>
                    </a:moveTo>
                    <a:lnTo>
                      <a:pt x="2" y="2"/>
                    </a:lnTo>
                    <a:lnTo>
                      <a:pt x="0" y="0"/>
                    </a:lnTo>
                    <a:lnTo>
                      <a:pt x="2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7" name="Google Shape;467;p63"/>
              <p:cNvSpPr/>
              <p:nvPr/>
            </p:nvSpPr>
            <p:spPr>
              <a:xfrm>
                <a:off x="3967" y="2813"/>
                <a:ext cx="0" cy="2"/>
              </a:xfrm>
              <a:custGeom>
                <a:rect b="b" l="l" r="r" t="t"/>
                <a:pathLst>
                  <a:path extrusionOk="0" h="1" w="120000">
                    <a:moveTo>
                      <a:pt x="0" y="0"/>
                    </a:move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8" name="Google Shape;468;p63"/>
              <p:cNvSpPr/>
              <p:nvPr/>
            </p:nvSpPr>
            <p:spPr>
              <a:xfrm>
                <a:off x="4618" y="1878"/>
                <a:ext cx="2" cy="4"/>
              </a:xfrm>
              <a:custGeom>
                <a:rect b="b" l="l" r="r" t="t"/>
                <a:pathLst>
                  <a:path extrusionOk="0" h="2" w="1">
                    <a:moveTo>
                      <a:pt x="0" y="1"/>
                    </a:moveTo>
                    <a:cubicBezTo>
                      <a:pt x="0" y="0"/>
                      <a:pt x="1" y="2"/>
                      <a:pt x="1" y="2"/>
                    </a:cubicBezTo>
                    <a:cubicBezTo>
                      <a:pt x="1" y="1"/>
                      <a:pt x="0" y="0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9" name="Google Shape;469;p63"/>
              <p:cNvSpPr/>
              <p:nvPr/>
            </p:nvSpPr>
            <p:spPr>
              <a:xfrm>
                <a:off x="3814" y="2266"/>
                <a:ext cx="0" cy="0"/>
              </a:xfrm>
              <a:custGeom>
                <a:rect b="b" l="l" r="r" t="t"/>
                <a:pathLst>
                  <a:path extrusionOk="0" h="120000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0" name="Google Shape;470;p63"/>
              <p:cNvSpPr/>
              <p:nvPr/>
            </p:nvSpPr>
            <p:spPr>
              <a:xfrm>
                <a:off x="3876" y="2438"/>
                <a:ext cx="2" cy="0"/>
              </a:xfrm>
              <a:custGeom>
                <a:rect b="b" l="l" r="r" t="t"/>
                <a:pathLst>
                  <a:path extrusionOk="0" h="120000" w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1" name="Google Shape;471;p63"/>
              <p:cNvSpPr/>
              <p:nvPr/>
            </p:nvSpPr>
            <p:spPr>
              <a:xfrm>
                <a:off x="4618" y="1872"/>
                <a:ext cx="0" cy="0"/>
              </a:xfrm>
              <a:custGeom>
                <a:rect b="b" l="l" r="r" t="t"/>
                <a:pathLst>
                  <a:path extrusionOk="0" h="120000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2" name="Google Shape;472;p63"/>
              <p:cNvSpPr/>
              <p:nvPr/>
            </p:nvSpPr>
            <p:spPr>
              <a:xfrm>
                <a:off x="3801" y="2272"/>
                <a:ext cx="2" cy="0"/>
              </a:xfrm>
              <a:custGeom>
                <a:rect b="b" l="l" r="r" t="t"/>
                <a:pathLst>
                  <a:path extrusionOk="0" h="120000" w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3" name="Google Shape;473;p63"/>
              <p:cNvSpPr/>
              <p:nvPr/>
            </p:nvSpPr>
            <p:spPr>
              <a:xfrm>
                <a:off x="3808" y="2266"/>
                <a:ext cx="2" cy="2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1" y="0"/>
                      <a:pt x="1" y="1"/>
                      <a:pt x="1" y="1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4" name="Google Shape;474;p63"/>
              <p:cNvSpPr/>
              <p:nvPr/>
            </p:nvSpPr>
            <p:spPr>
              <a:xfrm>
                <a:off x="3878" y="2393"/>
                <a:ext cx="2" cy="0"/>
              </a:xfrm>
              <a:custGeom>
                <a:rect b="b" l="l" r="r" t="t"/>
                <a:pathLst>
                  <a:path extrusionOk="0" h="120000" w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5" name="Google Shape;475;p63"/>
              <p:cNvSpPr/>
              <p:nvPr/>
            </p:nvSpPr>
            <p:spPr>
              <a:xfrm>
                <a:off x="3810" y="2266"/>
                <a:ext cx="6" cy="0"/>
              </a:xfrm>
              <a:custGeom>
                <a:rect b="b" l="l" r="r" t="t"/>
                <a:pathLst>
                  <a:path extrusionOk="0" h="120000" w="3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3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6" name="Google Shape;476;p63"/>
              <p:cNvSpPr/>
              <p:nvPr/>
            </p:nvSpPr>
            <p:spPr>
              <a:xfrm>
                <a:off x="3935" y="2247"/>
                <a:ext cx="2" cy="0"/>
              </a:xfrm>
              <a:custGeom>
                <a:rect b="b" l="l" r="r" t="t"/>
                <a:pathLst>
                  <a:path extrusionOk="0" h="120000" w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7" name="Google Shape;477;p63"/>
              <p:cNvSpPr/>
              <p:nvPr/>
            </p:nvSpPr>
            <p:spPr>
              <a:xfrm>
                <a:off x="3876" y="2213"/>
                <a:ext cx="2" cy="0"/>
              </a:xfrm>
              <a:custGeom>
                <a:rect b="b" l="l" r="r" t="t"/>
                <a:pathLst>
                  <a:path extrusionOk="0" h="120000" w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8" name="Google Shape;478;p63"/>
              <p:cNvSpPr/>
              <p:nvPr/>
            </p:nvSpPr>
            <p:spPr>
              <a:xfrm>
                <a:off x="3814" y="2266"/>
                <a:ext cx="0" cy="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9" name="Google Shape;479;p63"/>
              <p:cNvSpPr/>
              <p:nvPr/>
            </p:nvSpPr>
            <p:spPr>
              <a:xfrm>
                <a:off x="3801" y="2007"/>
                <a:ext cx="5" cy="7"/>
              </a:xfrm>
              <a:custGeom>
                <a:rect b="b" l="l" r="r" t="t"/>
                <a:pathLst>
                  <a:path extrusionOk="0" h="3" w="2">
                    <a:moveTo>
                      <a:pt x="1" y="0"/>
                    </a:moveTo>
                    <a:cubicBezTo>
                      <a:pt x="0" y="0"/>
                      <a:pt x="0" y="1"/>
                      <a:pt x="2" y="3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1"/>
                      <a:pt x="1" y="1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0" name="Google Shape;480;p63"/>
              <p:cNvSpPr/>
              <p:nvPr/>
            </p:nvSpPr>
            <p:spPr>
              <a:xfrm>
                <a:off x="3837" y="2457"/>
                <a:ext cx="0" cy="0"/>
              </a:xfrm>
              <a:custGeom>
                <a:rect b="b" l="l" r="r" t="t"/>
                <a:pathLst>
                  <a:path extrusionOk="0" h="120000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1" name="Google Shape;481;p63"/>
              <p:cNvSpPr/>
              <p:nvPr/>
            </p:nvSpPr>
            <p:spPr>
              <a:xfrm>
                <a:off x="4398" y="2296"/>
                <a:ext cx="2" cy="2"/>
              </a:xfrm>
              <a:custGeom>
                <a:rect b="b" l="l" r="r" t="t"/>
                <a:pathLst>
                  <a:path extrusionOk="0" h="1" w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0"/>
                      <a:pt x="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2" name="Google Shape;482;p63"/>
              <p:cNvSpPr/>
              <p:nvPr/>
            </p:nvSpPr>
            <p:spPr>
              <a:xfrm>
                <a:off x="4376" y="2249"/>
                <a:ext cx="227" cy="119"/>
              </a:xfrm>
              <a:custGeom>
                <a:rect b="b" l="l" r="r" t="t"/>
                <a:pathLst>
                  <a:path extrusionOk="0" h="56" w="107">
                    <a:moveTo>
                      <a:pt x="102" y="41"/>
                    </a:moveTo>
                    <a:cubicBezTo>
                      <a:pt x="101" y="41"/>
                      <a:pt x="100" y="41"/>
                      <a:pt x="100" y="40"/>
                    </a:cubicBezTo>
                    <a:cubicBezTo>
                      <a:pt x="96" y="38"/>
                      <a:pt x="96" y="32"/>
                      <a:pt x="92" y="32"/>
                    </a:cubicBezTo>
                    <a:cubicBezTo>
                      <a:pt x="91" y="33"/>
                      <a:pt x="91" y="34"/>
                      <a:pt x="90" y="34"/>
                    </a:cubicBezTo>
                    <a:cubicBezTo>
                      <a:pt x="91" y="33"/>
                      <a:pt x="91" y="33"/>
                      <a:pt x="91" y="33"/>
                    </a:cubicBezTo>
                    <a:cubicBezTo>
                      <a:pt x="90" y="34"/>
                      <a:pt x="90" y="34"/>
                      <a:pt x="90" y="34"/>
                    </a:cubicBezTo>
                    <a:cubicBezTo>
                      <a:pt x="89" y="34"/>
                      <a:pt x="90" y="33"/>
                      <a:pt x="91" y="33"/>
                    </a:cubicBezTo>
                    <a:cubicBezTo>
                      <a:pt x="89" y="32"/>
                      <a:pt x="88" y="32"/>
                      <a:pt x="87" y="31"/>
                    </a:cubicBezTo>
                    <a:cubicBezTo>
                      <a:pt x="86" y="32"/>
                      <a:pt x="86" y="30"/>
                      <a:pt x="85" y="32"/>
                    </a:cubicBezTo>
                    <a:cubicBezTo>
                      <a:pt x="86" y="31"/>
                      <a:pt x="86" y="31"/>
                      <a:pt x="86" y="31"/>
                    </a:cubicBezTo>
                    <a:cubicBezTo>
                      <a:pt x="84" y="32"/>
                      <a:pt x="84" y="32"/>
                      <a:pt x="85" y="29"/>
                    </a:cubicBezTo>
                    <a:cubicBezTo>
                      <a:pt x="82" y="25"/>
                      <a:pt x="78" y="26"/>
                      <a:pt x="75" y="23"/>
                    </a:cubicBezTo>
                    <a:cubicBezTo>
                      <a:pt x="72" y="22"/>
                      <a:pt x="68" y="22"/>
                      <a:pt x="64" y="21"/>
                    </a:cubicBezTo>
                    <a:cubicBezTo>
                      <a:pt x="62" y="24"/>
                      <a:pt x="62" y="23"/>
                      <a:pt x="60" y="25"/>
                    </a:cubicBezTo>
                    <a:cubicBezTo>
                      <a:pt x="61" y="24"/>
                      <a:pt x="61" y="24"/>
                      <a:pt x="61" y="24"/>
                    </a:cubicBezTo>
                    <a:cubicBezTo>
                      <a:pt x="60" y="25"/>
                      <a:pt x="60" y="24"/>
                      <a:pt x="60" y="22"/>
                    </a:cubicBezTo>
                    <a:cubicBezTo>
                      <a:pt x="60" y="23"/>
                      <a:pt x="60" y="22"/>
                      <a:pt x="59" y="24"/>
                    </a:cubicBezTo>
                    <a:cubicBezTo>
                      <a:pt x="58" y="26"/>
                      <a:pt x="60" y="21"/>
                      <a:pt x="59" y="22"/>
                    </a:cubicBezTo>
                    <a:cubicBezTo>
                      <a:pt x="60" y="21"/>
                      <a:pt x="59" y="23"/>
                      <a:pt x="59" y="22"/>
                    </a:cubicBezTo>
                    <a:cubicBezTo>
                      <a:pt x="57" y="24"/>
                      <a:pt x="60" y="22"/>
                      <a:pt x="59" y="19"/>
                    </a:cubicBezTo>
                    <a:cubicBezTo>
                      <a:pt x="57" y="19"/>
                      <a:pt x="55" y="20"/>
                      <a:pt x="54" y="19"/>
                    </a:cubicBezTo>
                    <a:cubicBezTo>
                      <a:pt x="54" y="19"/>
                      <a:pt x="54" y="20"/>
                      <a:pt x="54" y="20"/>
                    </a:cubicBezTo>
                    <a:cubicBezTo>
                      <a:pt x="55" y="17"/>
                      <a:pt x="53" y="21"/>
                      <a:pt x="53" y="19"/>
                    </a:cubicBezTo>
                    <a:cubicBezTo>
                      <a:pt x="53" y="19"/>
                      <a:pt x="53" y="19"/>
                      <a:pt x="54" y="18"/>
                    </a:cubicBezTo>
                    <a:cubicBezTo>
                      <a:pt x="54" y="17"/>
                      <a:pt x="52" y="18"/>
                      <a:pt x="52" y="17"/>
                    </a:cubicBezTo>
                    <a:cubicBezTo>
                      <a:pt x="51" y="18"/>
                      <a:pt x="52" y="15"/>
                      <a:pt x="51" y="16"/>
                    </a:cubicBezTo>
                    <a:cubicBezTo>
                      <a:pt x="51" y="15"/>
                      <a:pt x="51" y="15"/>
                      <a:pt x="51" y="15"/>
                    </a:cubicBezTo>
                    <a:cubicBezTo>
                      <a:pt x="49" y="18"/>
                      <a:pt x="50" y="13"/>
                      <a:pt x="49" y="15"/>
                    </a:cubicBezTo>
                    <a:cubicBezTo>
                      <a:pt x="49" y="14"/>
                      <a:pt x="49" y="14"/>
                      <a:pt x="49" y="14"/>
                    </a:cubicBezTo>
                    <a:cubicBezTo>
                      <a:pt x="47" y="14"/>
                      <a:pt x="46" y="12"/>
                      <a:pt x="44" y="13"/>
                    </a:cubicBezTo>
                    <a:cubicBezTo>
                      <a:pt x="43" y="13"/>
                      <a:pt x="43" y="10"/>
                      <a:pt x="41" y="11"/>
                    </a:cubicBezTo>
                    <a:cubicBezTo>
                      <a:pt x="40" y="12"/>
                      <a:pt x="40" y="12"/>
                      <a:pt x="40" y="12"/>
                    </a:cubicBezTo>
                    <a:cubicBezTo>
                      <a:pt x="40" y="12"/>
                      <a:pt x="41" y="11"/>
                      <a:pt x="41" y="11"/>
                    </a:cubicBezTo>
                    <a:cubicBezTo>
                      <a:pt x="40" y="12"/>
                      <a:pt x="40" y="10"/>
                      <a:pt x="39" y="10"/>
                    </a:cubicBezTo>
                    <a:cubicBezTo>
                      <a:pt x="39" y="10"/>
                      <a:pt x="39" y="10"/>
                      <a:pt x="39" y="11"/>
                    </a:cubicBezTo>
                    <a:cubicBezTo>
                      <a:pt x="39" y="9"/>
                      <a:pt x="37" y="11"/>
                      <a:pt x="37" y="9"/>
                    </a:cubicBezTo>
                    <a:cubicBezTo>
                      <a:pt x="35" y="12"/>
                      <a:pt x="35" y="11"/>
                      <a:pt x="35" y="11"/>
                    </a:cubicBezTo>
                    <a:cubicBezTo>
                      <a:pt x="35" y="11"/>
                      <a:pt x="35" y="10"/>
                      <a:pt x="35" y="10"/>
                    </a:cubicBezTo>
                    <a:cubicBezTo>
                      <a:pt x="35" y="10"/>
                      <a:pt x="34" y="10"/>
                      <a:pt x="34" y="9"/>
                    </a:cubicBezTo>
                    <a:cubicBezTo>
                      <a:pt x="34" y="9"/>
                      <a:pt x="33" y="11"/>
                      <a:pt x="33" y="10"/>
                    </a:cubicBezTo>
                    <a:cubicBezTo>
                      <a:pt x="34" y="8"/>
                      <a:pt x="32" y="10"/>
                      <a:pt x="32" y="9"/>
                    </a:cubicBezTo>
                    <a:cubicBezTo>
                      <a:pt x="31" y="10"/>
                      <a:pt x="30" y="12"/>
                      <a:pt x="30" y="11"/>
                    </a:cubicBezTo>
                    <a:cubicBezTo>
                      <a:pt x="32" y="8"/>
                      <a:pt x="32" y="8"/>
                      <a:pt x="32" y="8"/>
                    </a:cubicBezTo>
                    <a:cubicBezTo>
                      <a:pt x="30" y="9"/>
                      <a:pt x="30" y="6"/>
                      <a:pt x="27" y="8"/>
                    </a:cubicBezTo>
                    <a:cubicBezTo>
                      <a:pt x="28" y="7"/>
                      <a:pt x="28" y="7"/>
                      <a:pt x="28" y="7"/>
                    </a:cubicBezTo>
                    <a:cubicBezTo>
                      <a:pt x="26" y="8"/>
                      <a:pt x="25" y="5"/>
                      <a:pt x="23" y="7"/>
                    </a:cubicBezTo>
                    <a:cubicBezTo>
                      <a:pt x="23" y="6"/>
                      <a:pt x="23" y="6"/>
                      <a:pt x="22" y="5"/>
                    </a:cubicBezTo>
                    <a:cubicBezTo>
                      <a:pt x="21" y="7"/>
                      <a:pt x="21" y="6"/>
                      <a:pt x="20" y="8"/>
                    </a:cubicBezTo>
                    <a:cubicBezTo>
                      <a:pt x="19" y="8"/>
                      <a:pt x="20" y="7"/>
                      <a:pt x="20" y="6"/>
                    </a:cubicBezTo>
                    <a:cubicBezTo>
                      <a:pt x="20" y="6"/>
                      <a:pt x="21" y="3"/>
                      <a:pt x="19" y="5"/>
                    </a:cubicBezTo>
                    <a:cubicBezTo>
                      <a:pt x="20" y="4"/>
                      <a:pt x="20" y="4"/>
                      <a:pt x="20" y="4"/>
                    </a:cubicBezTo>
                    <a:cubicBezTo>
                      <a:pt x="18" y="5"/>
                      <a:pt x="17" y="6"/>
                      <a:pt x="17" y="5"/>
                    </a:cubicBezTo>
                    <a:cubicBezTo>
                      <a:pt x="16" y="6"/>
                      <a:pt x="16" y="6"/>
                      <a:pt x="15" y="7"/>
                    </a:cubicBezTo>
                    <a:cubicBezTo>
                      <a:pt x="15" y="7"/>
                      <a:pt x="16" y="5"/>
                      <a:pt x="15" y="6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6" y="4"/>
                      <a:pt x="14" y="4"/>
                      <a:pt x="13" y="4"/>
                    </a:cubicBezTo>
                    <a:cubicBezTo>
                      <a:pt x="14" y="2"/>
                      <a:pt x="11" y="4"/>
                      <a:pt x="12" y="2"/>
                    </a:cubicBezTo>
                    <a:cubicBezTo>
                      <a:pt x="11" y="3"/>
                      <a:pt x="11" y="1"/>
                      <a:pt x="9" y="4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9" y="2"/>
                      <a:pt x="9" y="2"/>
                      <a:pt x="9" y="1"/>
                    </a:cubicBezTo>
                    <a:cubicBezTo>
                      <a:pt x="8" y="0"/>
                      <a:pt x="7" y="2"/>
                      <a:pt x="7" y="3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7" y="2"/>
                      <a:pt x="5" y="4"/>
                      <a:pt x="4" y="5"/>
                    </a:cubicBezTo>
                    <a:cubicBezTo>
                      <a:pt x="5" y="4"/>
                      <a:pt x="4" y="5"/>
                      <a:pt x="4" y="4"/>
                    </a:cubicBezTo>
                    <a:cubicBezTo>
                      <a:pt x="5" y="3"/>
                      <a:pt x="6" y="2"/>
                      <a:pt x="7" y="1"/>
                    </a:cubicBezTo>
                    <a:cubicBezTo>
                      <a:pt x="7" y="0"/>
                      <a:pt x="5" y="3"/>
                      <a:pt x="6" y="1"/>
                    </a:cubicBezTo>
                    <a:cubicBezTo>
                      <a:pt x="6" y="0"/>
                      <a:pt x="5" y="0"/>
                      <a:pt x="4" y="2"/>
                    </a:cubicBezTo>
                    <a:cubicBezTo>
                      <a:pt x="5" y="1"/>
                      <a:pt x="5" y="1"/>
                      <a:pt x="5" y="0"/>
                    </a:cubicBezTo>
                    <a:cubicBezTo>
                      <a:pt x="5" y="0"/>
                      <a:pt x="5" y="0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3" y="2"/>
                      <a:pt x="3" y="2"/>
                      <a:pt x="2" y="4"/>
                    </a:cubicBezTo>
                    <a:cubicBezTo>
                      <a:pt x="2" y="3"/>
                      <a:pt x="3" y="3"/>
                      <a:pt x="3" y="3"/>
                    </a:cubicBezTo>
                    <a:cubicBezTo>
                      <a:pt x="2" y="4"/>
                      <a:pt x="1" y="5"/>
                      <a:pt x="2" y="3"/>
                    </a:cubicBezTo>
                    <a:cubicBezTo>
                      <a:pt x="2" y="2"/>
                      <a:pt x="3" y="2"/>
                      <a:pt x="4" y="1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2" y="2"/>
                      <a:pt x="1" y="3"/>
                      <a:pt x="0" y="5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1" y="5"/>
                      <a:pt x="0" y="6"/>
                      <a:pt x="2" y="6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3" y="4"/>
                      <a:pt x="4" y="3"/>
                      <a:pt x="3" y="4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6"/>
                      <a:pt x="3" y="6"/>
                      <a:pt x="3" y="6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3" y="5"/>
                      <a:pt x="3" y="7"/>
                      <a:pt x="3" y="7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2" y="9"/>
                      <a:pt x="3" y="6"/>
                      <a:pt x="4" y="6"/>
                    </a:cubicBezTo>
                    <a:cubicBezTo>
                      <a:pt x="4" y="7"/>
                      <a:pt x="2" y="9"/>
                      <a:pt x="2" y="10"/>
                    </a:cubicBezTo>
                    <a:cubicBezTo>
                      <a:pt x="2" y="10"/>
                      <a:pt x="4" y="9"/>
                      <a:pt x="3" y="11"/>
                    </a:cubicBezTo>
                    <a:cubicBezTo>
                      <a:pt x="4" y="10"/>
                      <a:pt x="5" y="10"/>
                      <a:pt x="6" y="9"/>
                    </a:cubicBezTo>
                    <a:cubicBezTo>
                      <a:pt x="6" y="9"/>
                      <a:pt x="4" y="11"/>
                      <a:pt x="5" y="11"/>
                    </a:cubicBezTo>
                    <a:cubicBezTo>
                      <a:pt x="5" y="11"/>
                      <a:pt x="4" y="12"/>
                      <a:pt x="4" y="13"/>
                    </a:cubicBezTo>
                    <a:cubicBezTo>
                      <a:pt x="5" y="12"/>
                      <a:pt x="4" y="13"/>
                      <a:pt x="5" y="11"/>
                    </a:cubicBezTo>
                    <a:cubicBezTo>
                      <a:pt x="6" y="12"/>
                      <a:pt x="6" y="13"/>
                      <a:pt x="7" y="12"/>
                    </a:cubicBezTo>
                    <a:cubicBezTo>
                      <a:pt x="7" y="12"/>
                      <a:pt x="6" y="14"/>
                      <a:pt x="5" y="15"/>
                    </a:cubicBezTo>
                    <a:cubicBezTo>
                      <a:pt x="6" y="13"/>
                      <a:pt x="7" y="13"/>
                      <a:pt x="8" y="14"/>
                    </a:cubicBezTo>
                    <a:cubicBezTo>
                      <a:pt x="9" y="12"/>
                      <a:pt x="8" y="12"/>
                      <a:pt x="9" y="11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9" y="11"/>
                      <a:pt x="8" y="14"/>
                      <a:pt x="8" y="14"/>
                    </a:cubicBezTo>
                    <a:cubicBezTo>
                      <a:pt x="6" y="16"/>
                      <a:pt x="8" y="13"/>
                      <a:pt x="6" y="16"/>
                    </a:cubicBezTo>
                    <a:cubicBezTo>
                      <a:pt x="5" y="18"/>
                      <a:pt x="4" y="17"/>
                      <a:pt x="5" y="16"/>
                    </a:cubicBezTo>
                    <a:cubicBezTo>
                      <a:pt x="3" y="18"/>
                      <a:pt x="5" y="17"/>
                      <a:pt x="3" y="19"/>
                    </a:cubicBezTo>
                    <a:cubicBezTo>
                      <a:pt x="4" y="19"/>
                      <a:pt x="5" y="18"/>
                      <a:pt x="5" y="18"/>
                    </a:cubicBezTo>
                    <a:cubicBezTo>
                      <a:pt x="6" y="17"/>
                      <a:pt x="6" y="16"/>
                      <a:pt x="7" y="16"/>
                    </a:cubicBezTo>
                    <a:cubicBezTo>
                      <a:pt x="8" y="14"/>
                      <a:pt x="6" y="17"/>
                      <a:pt x="6" y="18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6" y="19"/>
                      <a:pt x="7" y="18"/>
                      <a:pt x="7" y="18"/>
                    </a:cubicBezTo>
                    <a:cubicBezTo>
                      <a:pt x="5" y="21"/>
                      <a:pt x="6" y="18"/>
                      <a:pt x="5" y="20"/>
                    </a:cubicBezTo>
                    <a:cubicBezTo>
                      <a:pt x="4" y="22"/>
                      <a:pt x="4" y="22"/>
                      <a:pt x="4" y="22"/>
                    </a:cubicBezTo>
                    <a:cubicBezTo>
                      <a:pt x="4" y="22"/>
                      <a:pt x="6" y="19"/>
                      <a:pt x="6" y="20"/>
                    </a:cubicBezTo>
                    <a:cubicBezTo>
                      <a:pt x="5" y="21"/>
                      <a:pt x="5" y="21"/>
                      <a:pt x="5" y="21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6" y="20"/>
                      <a:pt x="7" y="18"/>
                      <a:pt x="7" y="18"/>
                    </a:cubicBezTo>
                    <a:cubicBezTo>
                      <a:pt x="9" y="16"/>
                      <a:pt x="7" y="18"/>
                      <a:pt x="8" y="18"/>
                    </a:cubicBezTo>
                    <a:cubicBezTo>
                      <a:pt x="9" y="16"/>
                      <a:pt x="8" y="18"/>
                      <a:pt x="9" y="16"/>
                    </a:cubicBezTo>
                    <a:cubicBezTo>
                      <a:pt x="9" y="15"/>
                      <a:pt x="10" y="15"/>
                      <a:pt x="10" y="15"/>
                    </a:cubicBezTo>
                    <a:cubicBezTo>
                      <a:pt x="10" y="15"/>
                      <a:pt x="9" y="17"/>
                      <a:pt x="9" y="18"/>
                    </a:cubicBezTo>
                    <a:cubicBezTo>
                      <a:pt x="9" y="18"/>
                      <a:pt x="8" y="18"/>
                      <a:pt x="9" y="17"/>
                    </a:cubicBezTo>
                    <a:cubicBezTo>
                      <a:pt x="7" y="19"/>
                      <a:pt x="7" y="21"/>
                      <a:pt x="6" y="21"/>
                    </a:cubicBezTo>
                    <a:cubicBezTo>
                      <a:pt x="6" y="23"/>
                      <a:pt x="7" y="20"/>
                      <a:pt x="8" y="20"/>
                    </a:cubicBezTo>
                    <a:cubicBezTo>
                      <a:pt x="7" y="21"/>
                      <a:pt x="8" y="19"/>
                      <a:pt x="9" y="18"/>
                    </a:cubicBezTo>
                    <a:cubicBezTo>
                      <a:pt x="12" y="14"/>
                      <a:pt x="7" y="21"/>
                      <a:pt x="8" y="21"/>
                    </a:cubicBezTo>
                    <a:cubicBezTo>
                      <a:pt x="10" y="18"/>
                      <a:pt x="11" y="18"/>
                      <a:pt x="12" y="15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2" y="16"/>
                      <a:pt x="13" y="16"/>
                      <a:pt x="11" y="17"/>
                    </a:cubicBezTo>
                    <a:cubicBezTo>
                      <a:pt x="12" y="17"/>
                      <a:pt x="12" y="17"/>
                      <a:pt x="12" y="17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10" y="21"/>
                      <a:pt x="9" y="22"/>
                      <a:pt x="9" y="23"/>
                    </a:cubicBezTo>
                    <a:cubicBezTo>
                      <a:pt x="10" y="22"/>
                      <a:pt x="10" y="21"/>
                      <a:pt x="10" y="21"/>
                    </a:cubicBezTo>
                    <a:cubicBezTo>
                      <a:pt x="10" y="22"/>
                      <a:pt x="9" y="23"/>
                      <a:pt x="10" y="23"/>
                    </a:cubicBezTo>
                    <a:cubicBezTo>
                      <a:pt x="10" y="22"/>
                      <a:pt x="11" y="20"/>
                      <a:pt x="11" y="20"/>
                    </a:cubicBezTo>
                    <a:cubicBezTo>
                      <a:pt x="12" y="20"/>
                      <a:pt x="11" y="22"/>
                      <a:pt x="11" y="22"/>
                    </a:cubicBezTo>
                    <a:cubicBezTo>
                      <a:pt x="10" y="24"/>
                      <a:pt x="10" y="24"/>
                      <a:pt x="10" y="24"/>
                    </a:cubicBezTo>
                    <a:cubicBezTo>
                      <a:pt x="11" y="23"/>
                      <a:pt x="9" y="24"/>
                      <a:pt x="10" y="24"/>
                    </a:cubicBezTo>
                    <a:cubicBezTo>
                      <a:pt x="12" y="20"/>
                      <a:pt x="12" y="20"/>
                      <a:pt x="12" y="20"/>
                    </a:cubicBezTo>
                    <a:cubicBezTo>
                      <a:pt x="13" y="20"/>
                      <a:pt x="12" y="21"/>
                      <a:pt x="12" y="21"/>
                    </a:cubicBezTo>
                    <a:cubicBezTo>
                      <a:pt x="11" y="22"/>
                      <a:pt x="11" y="22"/>
                      <a:pt x="11" y="22"/>
                    </a:cubicBezTo>
                    <a:cubicBezTo>
                      <a:pt x="12" y="22"/>
                      <a:pt x="10" y="25"/>
                      <a:pt x="11" y="25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1" y="25"/>
                      <a:pt x="11" y="25"/>
                      <a:pt x="11" y="25"/>
                    </a:cubicBezTo>
                    <a:cubicBezTo>
                      <a:pt x="11" y="24"/>
                      <a:pt x="12" y="24"/>
                      <a:pt x="12" y="24"/>
                    </a:cubicBezTo>
                    <a:cubicBezTo>
                      <a:pt x="11" y="25"/>
                      <a:pt x="11" y="25"/>
                      <a:pt x="11" y="25"/>
                    </a:cubicBezTo>
                    <a:cubicBezTo>
                      <a:pt x="12" y="24"/>
                      <a:pt x="13" y="22"/>
                      <a:pt x="12" y="24"/>
                    </a:cubicBezTo>
                    <a:cubicBezTo>
                      <a:pt x="14" y="22"/>
                      <a:pt x="12" y="24"/>
                      <a:pt x="13" y="23"/>
                    </a:cubicBezTo>
                    <a:cubicBezTo>
                      <a:pt x="13" y="21"/>
                      <a:pt x="14" y="21"/>
                      <a:pt x="14" y="21"/>
                    </a:cubicBezTo>
                    <a:cubicBezTo>
                      <a:pt x="13" y="24"/>
                      <a:pt x="14" y="22"/>
                      <a:pt x="14" y="22"/>
                    </a:cubicBezTo>
                    <a:cubicBezTo>
                      <a:pt x="14" y="23"/>
                      <a:pt x="14" y="23"/>
                      <a:pt x="14" y="24"/>
                    </a:cubicBezTo>
                    <a:cubicBezTo>
                      <a:pt x="15" y="22"/>
                      <a:pt x="15" y="22"/>
                      <a:pt x="15" y="22"/>
                    </a:cubicBezTo>
                    <a:cubicBezTo>
                      <a:pt x="13" y="25"/>
                      <a:pt x="15" y="22"/>
                      <a:pt x="15" y="23"/>
                    </a:cubicBezTo>
                    <a:cubicBezTo>
                      <a:pt x="14" y="24"/>
                      <a:pt x="14" y="25"/>
                      <a:pt x="14" y="25"/>
                    </a:cubicBezTo>
                    <a:cubicBezTo>
                      <a:pt x="15" y="23"/>
                      <a:pt x="16" y="23"/>
                      <a:pt x="16" y="21"/>
                    </a:cubicBezTo>
                    <a:cubicBezTo>
                      <a:pt x="16" y="22"/>
                      <a:pt x="15" y="24"/>
                      <a:pt x="14" y="26"/>
                    </a:cubicBezTo>
                    <a:cubicBezTo>
                      <a:pt x="15" y="24"/>
                      <a:pt x="14" y="27"/>
                      <a:pt x="15" y="25"/>
                    </a:cubicBezTo>
                    <a:cubicBezTo>
                      <a:pt x="15" y="24"/>
                      <a:pt x="16" y="23"/>
                      <a:pt x="17" y="22"/>
                    </a:cubicBezTo>
                    <a:cubicBezTo>
                      <a:pt x="17" y="23"/>
                      <a:pt x="16" y="23"/>
                      <a:pt x="16" y="24"/>
                    </a:cubicBezTo>
                    <a:cubicBezTo>
                      <a:pt x="16" y="24"/>
                      <a:pt x="17" y="23"/>
                      <a:pt x="17" y="22"/>
                    </a:cubicBezTo>
                    <a:cubicBezTo>
                      <a:pt x="17" y="22"/>
                      <a:pt x="19" y="20"/>
                      <a:pt x="18" y="22"/>
                    </a:cubicBezTo>
                    <a:cubicBezTo>
                      <a:pt x="18" y="23"/>
                      <a:pt x="17" y="22"/>
                      <a:pt x="17" y="23"/>
                    </a:cubicBezTo>
                    <a:cubicBezTo>
                      <a:pt x="17" y="24"/>
                      <a:pt x="19" y="20"/>
                      <a:pt x="20" y="20"/>
                    </a:cubicBezTo>
                    <a:cubicBezTo>
                      <a:pt x="20" y="19"/>
                      <a:pt x="22" y="16"/>
                      <a:pt x="22" y="15"/>
                    </a:cubicBezTo>
                    <a:cubicBezTo>
                      <a:pt x="23" y="16"/>
                      <a:pt x="22" y="16"/>
                      <a:pt x="21" y="18"/>
                    </a:cubicBezTo>
                    <a:cubicBezTo>
                      <a:pt x="21" y="18"/>
                      <a:pt x="21" y="18"/>
                      <a:pt x="21" y="18"/>
                    </a:cubicBezTo>
                    <a:cubicBezTo>
                      <a:pt x="20" y="21"/>
                      <a:pt x="18" y="22"/>
                      <a:pt x="18" y="24"/>
                    </a:cubicBezTo>
                    <a:cubicBezTo>
                      <a:pt x="18" y="23"/>
                      <a:pt x="18" y="23"/>
                      <a:pt x="18" y="23"/>
                    </a:cubicBezTo>
                    <a:cubicBezTo>
                      <a:pt x="17" y="26"/>
                      <a:pt x="17" y="26"/>
                      <a:pt x="17" y="26"/>
                    </a:cubicBezTo>
                    <a:cubicBezTo>
                      <a:pt x="18" y="24"/>
                      <a:pt x="18" y="26"/>
                      <a:pt x="18" y="26"/>
                    </a:cubicBezTo>
                    <a:cubicBezTo>
                      <a:pt x="19" y="24"/>
                      <a:pt x="17" y="26"/>
                      <a:pt x="18" y="25"/>
                    </a:cubicBezTo>
                    <a:cubicBezTo>
                      <a:pt x="19" y="25"/>
                      <a:pt x="20" y="22"/>
                      <a:pt x="20" y="23"/>
                    </a:cubicBezTo>
                    <a:cubicBezTo>
                      <a:pt x="18" y="26"/>
                      <a:pt x="18" y="26"/>
                      <a:pt x="18" y="26"/>
                    </a:cubicBezTo>
                    <a:cubicBezTo>
                      <a:pt x="18" y="27"/>
                      <a:pt x="19" y="24"/>
                      <a:pt x="19" y="25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27"/>
                      <a:pt x="21" y="28"/>
                      <a:pt x="23" y="24"/>
                    </a:cubicBezTo>
                    <a:cubicBezTo>
                      <a:pt x="23" y="26"/>
                      <a:pt x="23" y="26"/>
                      <a:pt x="23" y="27"/>
                    </a:cubicBezTo>
                    <a:cubicBezTo>
                      <a:pt x="23" y="27"/>
                      <a:pt x="24" y="26"/>
                      <a:pt x="24" y="26"/>
                    </a:cubicBezTo>
                    <a:cubicBezTo>
                      <a:pt x="23" y="28"/>
                      <a:pt x="23" y="28"/>
                      <a:pt x="23" y="28"/>
                    </a:cubicBezTo>
                    <a:cubicBezTo>
                      <a:pt x="23" y="29"/>
                      <a:pt x="24" y="27"/>
                      <a:pt x="25" y="26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24" y="29"/>
                      <a:pt x="25" y="27"/>
                      <a:pt x="26" y="26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26" y="27"/>
                      <a:pt x="26" y="27"/>
                      <a:pt x="26" y="27"/>
                    </a:cubicBezTo>
                    <a:cubicBezTo>
                      <a:pt x="26" y="26"/>
                      <a:pt x="27" y="26"/>
                      <a:pt x="26" y="28"/>
                    </a:cubicBezTo>
                    <a:cubicBezTo>
                      <a:pt x="26" y="27"/>
                      <a:pt x="26" y="27"/>
                      <a:pt x="26" y="27"/>
                    </a:cubicBezTo>
                    <a:cubicBezTo>
                      <a:pt x="26" y="28"/>
                      <a:pt x="27" y="29"/>
                      <a:pt x="27" y="28"/>
                    </a:cubicBezTo>
                    <a:cubicBezTo>
                      <a:pt x="28" y="28"/>
                      <a:pt x="28" y="27"/>
                      <a:pt x="28" y="26"/>
                    </a:cubicBezTo>
                    <a:cubicBezTo>
                      <a:pt x="29" y="24"/>
                      <a:pt x="28" y="26"/>
                      <a:pt x="29" y="25"/>
                    </a:cubicBezTo>
                    <a:cubicBezTo>
                      <a:pt x="28" y="27"/>
                      <a:pt x="28" y="27"/>
                      <a:pt x="28" y="27"/>
                    </a:cubicBezTo>
                    <a:cubicBezTo>
                      <a:pt x="27" y="30"/>
                      <a:pt x="29" y="28"/>
                      <a:pt x="30" y="29"/>
                    </a:cubicBezTo>
                    <a:cubicBezTo>
                      <a:pt x="31" y="28"/>
                      <a:pt x="31" y="28"/>
                      <a:pt x="31" y="28"/>
                    </a:cubicBezTo>
                    <a:cubicBezTo>
                      <a:pt x="30" y="30"/>
                      <a:pt x="32" y="28"/>
                      <a:pt x="32" y="30"/>
                    </a:cubicBezTo>
                    <a:cubicBezTo>
                      <a:pt x="32" y="29"/>
                      <a:pt x="33" y="26"/>
                      <a:pt x="34" y="26"/>
                    </a:cubicBezTo>
                    <a:cubicBezTo>
                      <a:pt x="35" y="25"/>
                      <a:pt x="33" y="29"/>
                      <a:pt x="32" y="30"/>
                    </a:cubicBezTo>
                    <a:cubicBezTo>
                      <a:pt x="33" y="29"/>
                      <a:pt x="33" y="29"/>
                      <a:pt x="33" y="29"/>
                    </a:cubicBezTo>
                    <a:cubicBezTo>
                      <a:pt x="33" y="30"/>
                      <a:pt x="33" y="30"/>
                      <a:pt x="33" y="30"/>
                    </a:cubicBezTo>
                    <a:cubicBezTo>
                      <a:pt x="34" y="29"/>
                      <a:pt x="34" y="28"/>
                      <a:pt x="34" y="29"/>
                    </a:cubicBezTo>
                    <a:cubicBezTo>
                      <a:pt x="34" y="29"/>
                      <a:pt x="34" y="29"/>
                      <a:pt x="34" y="29"/>
                    </a:cubicBezTo>
                    <a:cubicBezTo>
                      <a:pt x="34" y="30"/>
                      <a:pt x="34" y="31"/>
                      <a:pt x="34" y="31"/>
                    </a:cubicBezTo>
                    <a:cubicBezTo>
                      <a:pt x="35" y="29"/>
                      <a:pt x="35" y="30"/>
                      <a:pt x="36" y="29"/>
                    </a:cubicBezTo>
                    <a:cubicBezTo>
                      <a:pt x="35" y="30"/>
                      <a:pt x="35" y="30"/>
                      <a:pt x="35" y="30"/>
                    </a:cubicBezTo>
                    <a:cubicBezTo>
                      <a:pt x="36" y="28"/>
                      <a:pt x="36" y="28"/>
                      <a:pt x="36" y="28"/>
                    </a:cubicBezTo>
                    <a:cubicBezTo>
                      <a:pt x="36" y="29"/>
                      <a:pt x="36" y="29"/>
                      <a:pt x="36" y="29"/>
                    </a:cubicBezTo>
                    <a:cubicBezTo>
                      <a:pt x="35" y="31"/>
                      <a:pt x="35" y="31"/>
                      <a:pt x="35" y="31"/>
                    </a:cubicBezTo>
                    <a:cubicBezTo>
                      <a:pt x="35" y="32"/>
                      <a:pt x="36" y="29"/>
                      <a:pt x="36" y="29"/>
                    </a:cubicBezTo>
                    <a:cubicBezTo>
                      <a:pt x="37" y="28"/>
                      <a:pt x="37" y="29"/>
                      <a:pt x="36" y="30"/>
                    </a:cubicBezTo>
                    <a:cubicBezTo>
                      <a:pt x="36" y="30"/>
                      <a:pt x="36" y="29"/>
                      <a:pt x="36" y="30"/>
                    </a:cubicBezTo>
                    <a:cubicBezTo>
                      <a:pt x="35" y="31"/>
                      <a:pt x="36" y="30"/>
                      <a:pt x="36" y="31"/>
                    </a:cubicBezTo>
                    <a:cubicBezTo>
                      <a:pt x="36" y="31"/>
                      <a:pt x="37" y="29"/>
                      <a:pt x="37" y="30"/>
                    </a:cubicBezTo>
                    <a:cubicBezTo>
                      <a:pt x="37" y="30"/>
                      <a:pt x="37" y="30"/>
                      <a:pt x="37" y="31"/>
                    </a:cubicBezTo>
                    <a:cubicBezTo>
                      <a:pt x="37" y="30"/>
                      <a:pt x="37" y="31"/>
                      <a:pt x="38" y="30"/>
                    </a:cubicBezTo>
                    <a:cubicBezTo>
                      <a:pt x="38" y="30"/>
                      <a:pt x="38" y="29"/>
                      <a:pt x="38" y="28"/>
                    </a:cubicBezTo>
                    <a:cubicBezTo>
                      <a:pt x="38" y="28"/>
                      <a:pt x="39" y="28"/>
                      <a:pt x="38" y="28"/>
                    </a:cubicBezTo>
                    <a:cubicBezTo>
                      <a:pt x="38" y="29"/>
                      <a:pt x="38" y="29"/>
                      <a:pt x="38" y="29"/>
                    </a:cubicBezTo>
                    <a:cubicBezTo>
                      <a:pt x="38" y="28"/>
                      <a:pt x="38" y="29"/>
                      <a:pt x="39" y="28"/>
                    </a:cubicBezTo>
                    <a:cubicBezTo>
                      <a:pt x="38" y="30"/>
                      <a:pt x="38" y="30"/>
                      <a:pt x="38" y="30"/>
                    </a:cubicBezTo>
                    <a:cubicBezTo>
                      <a:pt x="39" y="29"/>
                      <a:pt x="39" y="29"/>
                      <a:pt x="39" y="29"/>
                    </a:cubicBezTo>
                    <a:cubicBezTo>
                      <a:pt x="39" y="30"/>
                      <a:pt x="38" y="32"/>
                      <a:pt x="38" y="32"/>
                    </a:cubicBezTo>
                    <a:cubicBezTo>
                      <a:pt x="39" y="31"/>
                      <a:pt x="39" y="31"/>
                      <a:pt x="39" y="31"/>
                    </a:cubicBezTo>
                    <a:cubicBezTo>
                      <a:pt x="39" y="31"/>
                      <a:pt x="39" y="31"/>
                      <a:pt x="39" y="32"/>
                    </a:cubicBezTo>
                    <a:cubicBezTo>
                      <a:pt x="39" y="33"/>
                      <a:pt x="41" y="28"/>
                      <a:pt x="41" y="30"/>
                    </a:cubicBezTo>
                    <a:cubicBezTo>
                      <a:pt x="40" y="31"/>
                      <a:pt x="40" y="32"/>
                      <a:pt x="40" y="32"/>
                    </a:cubicBezTo>
                    <a:cubicBezTo>
                      <a:pt x="40" y="32"/>
                      <a:pt x="41" y="31"/>
                      <a:pt x="41" y="31"/>
                    </a:cubicBezTo>
                    <a:cubicBezTo>
                      <a:pt x="41" y="31"/>
                      <a:pt x="40" y="33"/>
                      <a:pt x="40" y="31"/>
                    </a:cubicBezTo>
                    <a:cubicBezTo>
                      <a:pt x="41" y="30"/>
                      <a:pt x="41" y="31"/>
                      <a:pt x="41" y="30"/>
                    </a:cubicBezTo>
                    <a:cubicBezTo>
                      <a:pt x="40" y="35"/>
                      <a:pt x="42" y="32"/>
                      <a:pt x="42" y="34"/>
                    </a:cubicBezTo>
                    <a:cubicBezTo>
                      <a:pt x="43" y="32"/>
                      <a:pt x="43" y="34"/>
                      <a:pt x="43" y="33"/>
                    </a:cubicBezTo>
                    <a:cubicBezTo>
                      <a:pt x="42" y="35"/>
                      <a:pt x="44" y="33"/>
                      <a:pt x="43" y="34"/>
                    </a:cubicBezTo>
                    <a:cubicBezTo>
                      <a:pt x="44" y="32"/>
                      <a:pt x="44" y="32"/>
                      <a:pt x="44" y="32"/>
                    </a:cubicBezTo>
                    <a:cubicBezTo>
                      <a:pt x="44" y="33"/>
                      <a:pt x="46" y="29"/>
                      <a:pt x="45" y="31"/>
                    </a:cubicBezTo>
                    <a:cubicBezTo>
                      <a:pt x="45" y="32"/>
                      <a:pt x="45" y="33"/>
                      <a:pt x="44" y="33"/>
                    </a:cubicBezTo>
                    <a:cubicBezTo>
                      <a:pt x="44" y="36"/>
                      <a:pt x="46" y="32"/>
                      <a:pt x="45" y="35"/>
                    </a:cubicBezTo>
                    <a:cubicBezTo>
                      <a:pt x="46" y="34"/>
                      <a:pt x="46" y="32"/>
                      <a:pt x="47" y="31"/>
                    </a:cubicBezTo>
                    <a:cubicBezTo>
                      <a:pt x="47" y="33"/>
                      <a:pt x="47" y="34"/>
                      <a:pt x="46" y="34"/>
                    </a:cubicBezTo>
                    <a:cubicBezTo>
                      <a:pt x="47" y="34"/>
                      <a:pt x="47" y="33"/>
                      <a:pt x="47" y="34"/>
                    </a:cubicBezTo>
                    <a:cubicBezTo>
                      <a:pt x="47" y="35"/>
                      <a:pt x="47" y="35"/>
                      <a:pt x="46" y="35"/>
                    </a:cubicBezTo>
                    <a:cubicBezTo>
                      <a:pt x="46" y="36"/>
                      <a:pt x="47" y="35"/>
                      <a:pt x="48" y="34"/>
                    </a:cubicBezTo>
                    <a:cubicBezTo>
                      <a:pt x="47" y="36"/>
                      <a:pt x="48" y="35"/>
                      <a:pt x="48" y="37"/>
                    </a:cubicBezTo>
                    <a:cubicBezTo>
                      <a:pt x="49" y="35"/>
                      <a:pt x="48" y="38"/>
                      <a:pt x="49" y="35"/>
                    </a:cubicBezTo>
                    <a:cubicBezTo>
                      <a:pt x="49" y="36"/>
                      <a:pt x="49" y="36"/>
                      <a:pt x="49" y="36"/>
                    </a:cubicBezTo>
                    <a:cubicBezTo>
                      <a:pt x="50" y="35"/>
                      <a:pt x="51" y="33"/>
                      <a:pt x="51" y="33"/>
                    </a:cubicBezTo>
                    <a:cubicBezTo>
                      <a:pt x="50" y="35"/>
                      <a:pt x="50" y="35"/>
                      <a:pt x="50" y="35"/>
                    </a:cubicBezTo>
                    <a:cubicBezTo>
                      <a:pt x="49" y="37"/>
                      <a:pt x="50" y="36"/>
                      <a:pt x="50" y="37"/>
                    </a:cubicBezTo>
                    <a:cubicBezTo>
                      <a:pt x="50" y="35"/>
                      <a:pt x="50" y="37"/>
                      <a:pt x="51" y="36"/>
                    </a:cubicBezTo>
                    <a:cubicBezTo>
                      <a:pt x="51" y="35"/>
                      <a:pt x="51" y="35"/>
                      <a:pt x="51" y="35"/>
                    </a:cubicBezTo>
                    <a:cubicBezTo>
                      <a:pt x="52" y="35"/>
                      <a:pt x="52" y="34"/>
                      <a:pt x="52" y="34"/>
                    </a:cubicBezTo>
                    <a:cubicBezTo>
                      <a:pt x="52" y="34"/>
                      <a:pt x="51" y="36"/>
                      <a:pt x="51" y="36"/>
                    </a:cubicBezTo>
                    <a:cubicBezTo>
                      <a:pt x="51" y="37"/>
                      <a:pt x="51" y="37"/>
                      <a:pt x="52" y="36"/>
                    </a:cubicBezTo>
                    <a:cubicBezTo>
                      <a:pt x="52" y="36"/>
                      <a:pt x="52" y="36"/>
                      <a:pt x="52" y="36"/>
                    </a:cubicBezTo>
                    <a:cubicBezTo>
                      <a:pt x="52" y="36"/>
                      <a:pt x="52" y="36"/>
                      <a:pt x="52" y="36"/>
                    </a:cubicBezTo>
                    <a:cubicBezTo>
                      <a:pt x="52" y="36"/>
                      <a:pt x="52" y="36"/>
                      <a:pt x="52" y="36"/>
                    </a:cubicBezTo>
                    <a:cubicBezTo>
                      <a:pt x="52" y="36"/>
                      <a:pt x="52" y="36"/>
                      <a:pt x="52" y="36"/>
                    </a:cubicBezTo>
                    <a:cubicBezTo>
                      <a:pt x="52" y="36"/>
                      <a:pt x="52" y="36"/>
                      <a:pt x="52" y="36"/>
                    </a:cubicBezTo>
                    <a:cubicBezTo>
                      <a:pt x="52" y="37"/>
                      <a:pt x="52" y="37"/>
                      <a:pt x="52" y="37"/>
                    </a:cubicBezTo>
                    <a:cubicBezTo>
                      <a:pt x="52" y="37"/>
                      <a:pt x="52" y="37"/>
                      <a:pt x="52" y="37"/>
                    </a:cubicBezTo>
                    <a:cubicBezTo>
                      <a:pt x="52" y="37"/>
                      <a:pt x="52" y="37"/>
                      <a:pt x="52" y="37"/>
                    </a:cubicBezTo>
                    <a:cubicBezTo>
                      <a:pt x="51" y="39"/>
                      <a:pt x="51" y="39"/>
                      <a:pt x="51" y="39"/>
                    </a:cubicBezTo>
                    <a:cubicBezTo>
                      <a:pt x="51" y="39"/>
                      <a:pt x="52" y="37"/>
                      <a:pt x="53" y="37"/>
                    </a:cubicBezTo>
                    <a:cubicBezTo>
                      <a:pt x="53" y="38"/>
                      <a:pt x="54" y="37"/>
                      <a:pt x="55" y="37"/>
                    </a:cubicBezTo>
                    <a:cubicBezTo>
                      <a:pt x="55" y="37"/>
                      <a:pt x="54" y="38"/>
                      <a:pt x="55" y="37"/>
                    </a:cubicBezTo>
                    <a:cubicBezTo>
                      <a:pt x="55" y="37"/>
                      <a:pt x="56" y="36"/>
                      <a:pt x="55" y="37"/>
                    </a:cubicBezTo>
                    <a:cubicBezTo>
                      <a:pt x="56" y="36"/>
                      <a:pt x="55" y="38"/>
                      <a:pt x="55" y="38"/>
                    </a:cubicBezTo>
                    <a:cubicBezTo>
                      <a:pt x="55" y="38"/>
                      <a:pt x="56" y="37"/>
                      <a:pt x="56" y="37"/>
                    </a:cubicBezTo>
                    <a:cubicBezTo>
                      <a:pt x="55" y="39"/>
                      <a:pt x="58" y="36"/>
                      <a:pt x="57" y="38"/>
                    </a:cubicBezTo>
                    <a:cubicBezTo>
                      <a:pt x="58" y="37"/>
                      <a:pt x="57" y="38"/>
                      <a:pt x="57" y="39"/>
                    </a:cubicBezTo>
                    <a:cubicBezTo>
                      <a:pt x="57" y="38"/>
                      <a:pt x="58" y="38"/>
                      <a:pt x="59" y="36"/>
                    </a:cubicBezTo>
                    <a:cubicBezTo>
                      <a:pt x="58" y="38"/>
                      <a:pt x="58" y="38"/>
                      <a:pt x="58" y="38"/>
                    </a:cubicBezTo>
                    <a:cubicBezTo>
                      <a:pt x="59" y="38"/>
                      <a:pt x="59" y="38"/>
                      <a:pt x="60" y="37"/>
                    </a:cubicBezTo>
                    <a:cubicBezTo>
                      <a:pt x="60" y="36"/>
                      <a:pt x="61" y="35"/>
                      <a:pt x="61" y="35"/>
                    </a:cubicBezTo>
                    <a:cubicBezTo>
                      <a:pt x="61" y="35"/>
                      <a:pt x="61" y="35"/>
                      <a:pt x="61" y="35"/>
                    </a:cubicBezTo>
                    <a:cubicBezTo>
                      <a:pt x="61" y="36"/>
                      <a:pt x="62" y="35"/>
                      <a:pt x="62" y="35"/>
                    </a:cubicBezTo>
                    <a:cubicBezTo>
                      <a:pt x="62" y="36"/>
                      <a:pt x="62" y="35"/>
                      <a:pt x="61" y="36"/>
                    </a:cubicBezTo>
                    <a:cubicBezTo>
                      <a:pt x="60" y="39"/>
                      <a:pt x="61" y="38"/>
                      <a:pt x="61" y="38"/>
                    </a:cubicBezTo>
                    <a:cubicBezTo>
                      <a:pt x="62" y="37"/>
                      <a:pt x="62" y="37"/>
                      <a:pt x="62" y="37"/>
                    </a:cubicBezTo>
                    <a:cubicBezTo>
                      <a:pt x="63" y="36"/>
                      <a:pt x="61" y="38"/>
                      <a:pt x="62" y="38"/>
                    </a:cubicBezTo>
                    <a:cubicBezTo>
                      <a:pt x="64" y="34"/>
                      <a:pt x="64" y="34"/>
                      <a:pt x="64" y="34"/>
                    </a:cubicBezTo>
                    <a:cubicBezTo>
                      <a:pt x="64" y="34"/>
                      <a:pt x="64" y="36"/>
                      <a:pt x="63" y="37"/>
                    </a:cubicBezTo>
                    <a:cubicBezTo>
                      <a:pt x="64" y="37"/>
                      <a:pt x="65" y="34"/>
                      <a:pt x="66" y="33"/>
                    </a:cubicBezTo>
                    <a:cubicBezTo>
                      <a:pt x="66" y="34"/>
                      <a:pt x="67" y="33"/>
                      <a:pt x="67" y="33"/>
                    </a:cubicBezTo>
                    <a:cubicBezTo>
                      <a:pt x="67" y="34"/>
                      <a:pt x="67" y="33"/>
                      <a:pt x="67" y="34"/>
                    </a:cubicBezTo>
                    <a:cubicBezTo>
                      <a:pt x="66" y="35"/>
                      <a:pt x="66" y="35"/>
                      <a:pt x="66" y="35"/>
                    </a:cubicBezTo>
                    <a:cubicBezTo>
                      <a:pt x="66" y="35"/>
                      <a:pt x="65" y="37"/>
                      <a:pt x="65" y="38"/>
                    </a:cubicBezTo>
                    <a:cubicBezTo>
                      <a:pt x="65" y="37"/>
                      <a:pt x="66" y="39"/>
                      <a:pt x="66" y="39"/>
                    </a:cubicBezTo>
                    <a:cubicBezTo>
                      <a:pt x="67" y="36"/>
                      <a:pt x="67" y="38"/>
                      <a:pt x="68" y="36"/>
                    </a:cubicBezTo>
                    <a:cubicBezTo>
                      <a:pt x="69" y="36"/>
                      <a:pt x="67" y="38"/>
                      <a:pt x="67" y="38"/>
                    </a:cubicBezTo>
                    <a:cubicBezTo>
                      <a:pt x="68" y="38"/>
                      <a:pt x="68" y="39"/>
                      <a:pt x="69" y="39"/>
                    </a:cubicBezTo>
                    <a:cubicBezTo>
                      <a:pt x="69" y="39"/>
                      <a:pt x="69" y="39"/>
                      <a:pt x="69" y="39"/>
                    </a:cubicBezTo>
                    <a:cubicBezTo>
                      <a:pt x="69" y="38"/>
                      <a:pt x="70" y="39"/>
                      <a:pt x="71" y="38"/>
                    </a:cubicBezTo>
                    <a:cubicBezTo>
                      <a:pt x="70" y="39"/>
                      <a:pt x="70" y="39"/>
                      <a:pt x="70" y="39"/>
                    </a:cubicBezTo>
                    <a:cubicBezTo>
                      <a:pt x="70" y="40"/>
                      <a:pt x="72" y="36"/>
                      <a:pt x="72" y="37"/>
                    </a:cubicBezTo>
                    <a:cubicBezTo>
                      <a:pt x="71" y="39"/>
                      <a:pt x="71" y="39"/>
                      <a:pt x="71" y="39"/>
                    </a:cubicBezTo>
                    <a:cubicBezTo>
                      <a:pt x="72" y="38"/>
                      <a:pt x="71" y="40"/>
                      <a:pt x="72" y="38"/>
                    </a:cubicBezTo>
                    <a:cubicBezTo>
                      <a:pt x="72" y="39"/>
                      <a:pt x="72" y="39"/>
                      <a:pt x="72" y="39"/>
                    </a:cubicBezTo>
                    <a:cubicBezTo>
                      <a:pt x="72" y="39"/>
                      <a:pt x="73" y="39"/>
                      <a:pt x="74" y="38"/>
                    </a:cubicBezTo>
                    <a:cubicBezTo>
                      <a:pt x="73" y="40"/>
                      <a:pt x="73" y="40"/>
                      <a:pt x="73" y="40"/>
                    </a:cubicBezTo>
                    <a:cubicBezTo>
                      <a:pt x="72" y="41"/>
                      <a:pt x="74" y="38"/>
                      <a:pt x="74" y="39"/>
                    </a:cubicBezTo>
                    <a:cubicBezTo>
                      <a:pt x="74" y="39"/>
                      <a:pt x="74" y="40"/>
                      <a:pt x="73" y="40"/>
                    </a:cubicBezTo>
                    <a:cubicBezTo>
                      <a:pt x="74" y="39"/>
                      <a:pt x="75" y="39"/>
                      <a:pt x="75" y="39"/>
                    </a:cubicBezTo>
                    <a:cubicBezTo>
                      <a:pt x="74" y="41"/>
                      <a:pt x="74" y="41"/>
                      <a:pt x="74" y="41"/>
                    </a:cubicBezTo>
                    <a:cubicBezTo>
                      <a:pt x="76" y="42"/>
                      <a:pt x="77" y="43"/>
                      <a:pt x="80" y="42"/>
                    </a:cubicBezTo>
                    <a:cubicBezTo>
                      <a:pt x="79" y="44"/>
                      <a:pt x="79" y="43"/>
                      <a:pt x="78" y="45"/>
                    </a:cubicBezTo>
                    <a:cubicBezTo>
                      <a:pt x="79" y="43"/>
                      <a:pt x="79" y="44"/>
                      <a:pt x="79" y="44"/>
                    </a:cubicBezTo>
                    <a:cubicBezTo>
                      <a:pt x="79" y="44"/>
                      <a:pt x="79" y="44"/>
                      <a:pt x="79" y="44"/>
                    </a:cubicBezTo>
                    <a:cubicBezTo>
                      <a:pt x="80" y="44"/>
                      <a:pt x="79" y="45"/>
                      <a:pt x="80" y="45"/>
                    </a:cubicBezTo>
                    <a:cubicBezTo>
                      <a:pt x="80" y="44"/>
                      <a:pt x="80" y="44"/>
                      <a:pt x="80" y="44"/>
                    </a:cubicBezTo>
                    <a:cubicBezTo>
                      <a:pt x="81" y="43"/>
                      <a:pt x="79" y="47"/>
                      <a:pt x="81" y="45"/>
                    </a:cubicBezTo>
                    <a:cubicBezTo>
                      <a:pt x="80" y="46"/>
                      <a:pt x="80" y="46"/>
                      <a:pt x="80" y="46"/>
                    </a:cubicBezTo>
                    <a:cubicBezTo>
                      <a:pt x="81" y="44"/>
                      <a:pt x="80" y="47"/>
                      <a:pt x="81" y="46"/>
                    </a:cubicBezTo>
                    <a:cubicBezTo>
                      <a:pt x="81" y="46"/>
                      <a:pt x="81" y="46"/>
                      <a:pt x="81" y="46"/>
                    </a:cubicBezTo>
                    <a:cubicBezTo>
                      <a:pt x="81" y="47"/>
                      <a:pt x="83" y="44"/>
                      <a:pt x="82" y="46"/>
                    </a:cubicBezTo>
                    <a:cubicBezTo>
                      <a:pt x="83" y="46"/>
                      <a:pt x="83" y="46"/>
                      <a:pt x="84" y="44"/>
                    </a:cubicBezTo>
                    <a:cubicBezTo>
                      <a:pt x="83" y="46"/>
                      <a:pt x="83" y="46"/>
                      <a:pt x="83" y="46"/>
                    </a:cubicBezTo>
                    <a:cubicBezTo>
                      <a:pt x="85" y="46"/>
                      <a:pt x="86" y="47"/>
                      <a:pt x="88" y="46"/>
                    </a:cubicBezTo>
                    <a:cubicBezTo>
                      <a:pt x="87" y="47"/>
                      <a:pt x="87" y="47"/>
                      <a:pt x="87" y="47"/>
                    </a:cubicBezTo>
                    <a:cubicBezTo>
                      <a:pt x="89" y="45"/>
                      <a:pt x="87" y="49"/>
                      <a:pt x="90" y="46"/>
                    </a:cubicBezTo>
                    <a:cubicBezTo>
                      <a:pt x="92" y="45"/>
                      <a:pt x="92" y="45"/>
                      <a:pt x="92" y="45"/>
                    </a:cubicBezTo>
                    <a:cubicBezTo>
                      <a:pt x="90" y="47"/>
                      <a:pt x="90" y="47"/>
                      <a:pt x="90" y="47"/>
                    </a:cubicBezTo>
                    <a:cubicBezTo>
                      <a:pt x="91" y="46"/>
                      <a:pt x="91" y="47"/>
                      <a:pt x="92" y="46"/>
                    </a:cubicBezTo>
                    <a:cubicBezTo>
                      <a:pt x="91" y="47"/>
                      <a:pt x="91" y="47"/>
                      <a:pt x="91" y="47"/>
                    </a:cubicBezTo>
                    <a:cubicBezTo>
                      <a:pt x="91" y="47"/>
                      <a:pt x="93" y="45"/>
                      <a:pt x="93" y="46"/>
                    </a:cubicBezTo>
                    <a:cubicBezTo>
                      <a:pt x="93" y="47"/>
                      <a:pt x="93" y="47"/>
                      <a:pt x="93" y="47"/>
                    </a:cubicBezTo>
                    <a:cubicBezTo>
                      <a:pt x="92" y="50"/>
                      <a:pt x="93" y="54"/>
                      <a:pt x="96" y="51"/>
                    </a:cubicBezTo>
                    <a:cubicBezTo>
                      <a:pt x="97" y="51"/>
                      <a:pt x="95" y="53"/>
                      <a:pt x="95" y="53"/>
                    </a:cubicBezTo>
                    <a:cubicBezTo>
                      <a:pt x="99" y="51"/>
                      <a:pt x="97" y="56"/>
                      <a:pt x="101" y="53"/>
                    </a:cubicBezTo>
                    <a:cubicBezTo>
                      <a:pt x="103" y="52"/>
                      <a:pt x="107" y="48"/>
                      <a:pt x="107" y="48"/>
                    </a:cubicBezTo>
                    <a:cubicBezTo>
                      <a:pt x="103" y="48"/>
                      <a:pt x="103" y="45"/>
                      <a:pt x="102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3" name="Google Shape;483;p63"/>
              <p:cNvSpPr/>
              <p:nvPr/>
            </p:nvSpPr>
            <p:spPr>
              <a:xfrm>
                <a:off x="4117" y="2232"/>
                <a:ext cx="0" cy="0"/>
              </a:xfrm>
              <a:custGeom>
                <a:rect b="b" l="l" r="r" t="t"/>
                <a:pathLst>
                  <a:path extrusionOk="0" h="120000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4" name="Google Shape;484;p63"/>
              <p:cNvSpPr/>
              <p:nvPr/>
            </p:nvSpPr>
            <p:spPr>
              <a:xfrm>
                <a:off x="4487" y="2325"/>
                <a:ext cx="0" cy="0"/>
              </a:xfrm>
              <a:custGeom>
                <a:rect b="b" l="l" r="r" t="t"/>
                <a:pathLst>
                  <a:path extrusionOk="0" h="120000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5" name="Google Shape;485;p63"/>
              <p:cNvSpPr/>
              <p:nvPr/>
            </p:nvSpPr>
            <p:spPr>
              <a:xfrm>
                <a:off x="4387" y="2285"/>
                <a:ext cx="2" cy="4"/>
              </a:xfrm>
              <a:custGeom>
                <a:rect b="b" l="l" r="r" t="t"/>
                <a:pathLst>
                  <a:path extrusionOk="0" h="2" w="1">
                    <a:moveTo>
                      <a:pt x="1" y="0"/>
                    </a:moveTo>
                    <a:cubicBezTo>
                      <a:pt x="0" y="2"/>
                      <a:pt x="1" y="1"/>
                      <a:pt x="0" y="1"/>
                    </a:cubicBezTo>
                    <a:cubicBezTo>
                      <a:pt x="1" y="1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6" name="Google Shape;486;p63"/>
              <p:cNvSpPr/>
              <p:nvPr/>
            </p:nvSpPr>
            <p:spPr>
              <a:xfrm>
                <a:off x="4508" y="1933"/>
                <a:ext cx="0" cy="2"/>
              </a:xfrm>
              <a:custGeom>
                <a:rect b="b" l="l" r="r" t="t"/>
                <a:pathLst>
                  <a:path extrusionOk="0" h="1" w="120000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7" name="Google Shape;487;p63"/>
              <p:cNvSpPr/>
              <p:nvPr/>
            </p:nvSpPr>
            <p:spPr>
              <a:xfrm>
                <a:off x="4487" y="2285"/>
                <a:ext cx="2" cy="0"/>
              </a:xfrm>
              <a:custGeom>
                <a:rect b="b" l="l" r="r" t="t"/>
                <a:pathLst>
                  <a:path extrusionOk="0" h="120000" w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8" name="Google Shape;488;p63"/>
              <p:cNvSpPr/>
              <p:nvPr/>
            </p:nvSpPr>
            <p:spPr>
              <a:xfrm>
                <a:off x="4514" y="1929"/>
                <a:ext cx="0" cy="4"/>
              </a:xfrm>
              <a:custGeom>
                <a:rect b="b" l="l" r="r" t="t"/>
                <a:pathLst>
                  <a:path extrusionOk="0" h="2" w="120000">
                    <a:moveTo>
                      <a:pt x="0" y="1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2"/>
                      <a:pt x="0" y="0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9" name="Google Shape;489;p63"/>
              <p:cNvSpPr/>
              <p:nvPr/>
            </p:nvSpPr>
            <p:spPr>
              <a:xfrm>
                <a:off x="4506" y="1927"/>
                <a:ext cx="0" cy="4"/>
              </a:xfrm>
              <a:custGeom>
                <a:rect b="b" l="l" r="r" t="t"/>
                <a:pathLst>
                  <a:path extrusionOk="0" h="2" w="120000">
                    <a:moveTo>
                      <a:pt x="0" y="1"/>
                    </a:moveTo>
                    <a:cubicBezTo>
                      <a:pt x="0" y="1"/>
                      <a:pt x="0" y="0"/>
                      <a:pt x="0" y="0"/>
                    </a:cubicBezTo>
                    <a:cubicBezTo>
                      <a:pt x="0" y="2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0" name="Google Shape;490;p63"/>
              <p:cNvSpPr/>
              <p:nvPr/>
            </p:nvSpPr>
            <p:spPr>
              <a:xfrm>
                <a:off x="4516" y="1927"/>
                <a:ext cx="0" cy="2"/>
              </a:xfrm>
              <a:custGeom>
                <a:rect b="b" l="l" r="r" t="t"/>
                <a:pathLst>
                  <a:path extrusionOk="0" h="1" w="120000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1" name="Google Shape;491;p63"/>
              <p:cNvSpPr/>
              <p:nvPr/>
            </p:nvSpPr>
            <p:spPr>
              <a:xfrm>
                <a:off x="4495" y="1925"/>
                <a:ext cx="2" cy="4"/>
              </a:xfrm>
              <a:custGeom>
                <a:rect b="b" l="l" r="r" t="t"/>
                <a:pathLst>
                  <a:path extrusionOk="0" h="2" w="1">
                    <a:moveTo>
                      <a:pt x="1" y="1"/>
                    </a:moveTo>
                    <a:cubicBezTo>
                      <a:pt x="1" y="1"/>
                      <a:pt x="0" y="0"/>
                      <a:pt x="0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2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2" name="Google Shape;492;p63"/>
              <p:cNvSpPr/>
              <p:nvPr/>
            </p:nvSpPr>
            <p:spPr>
              <a:xfrm>
                <a:off x="3201" y="2162"/>
                <a:ext cx="0" cy="4"/>
              </a:xfrm>
              <a:custGeom>
                <a:rect b="b" l="l" r="r" t="t"/>
                <a:pathLst>
                  <a:path extrusionOk="0" h="2" w="120000">
                    <a:moveTo>
                      <a:pt x="0" y="2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2"/>
                      <a:pt x="0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3" name="Google Shape;493;p63"/>
              <p:cNvSpPr/>
              <p:nvPr/>
            </p:nvSpPr>
            <p:spPr>
              <a:xfrm>
                <a:off x="3544" y="1543"/>
                <a:ext cx="3" cy="0"/>
              </a:xfrm>
              <a:custGeom>
                <a:rect b="b" l="l" r="r" t="t"/>
                <a:pathLst>
                  <a:path extrusionOk="0" h="120000" w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4" name="Google Shape;494;p63"/>
              <p:cNvSpPr/>
              <p:nvPr/>
            </p:nvSpPr>
            <p:spPr>
              <a:xfrm>
                <a:off x="3914" y="1418"/>
                <a:ext cx="2" cy="0"/>
              </a:xfrm>
              <a:custGeom>
                <a:rect b="b" l="l" r="r" t="t"/>
                <a:pathLst>
                  <a:path extrusionOk="0" h="120000" w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5" name="Google Shape;495;p63"/>
              <p:cNvSpPr/>
              <p:nvPr/>
            </p:nvSpPr>
            <p:spPr>
              <a:xfrm>
                <a:off x="3916" y="1409"/>
                <a:ext cx="4" cy="2"/>
              </a:xfrm>
              <a:custGeom>
                <a:rect b="b" l="l" r="r" t="t"/>
                <a:pathLst>
                  <a:path extrusionOk="0" h="1" w="2">
                    <a:moveTo>
                      <a:pt x="0" y="1"/>
                    </a:moveTo>
                    <a:cubicBezTo>
                      <a:pt x="2" y="1"/>
                      <a:pt x="0" y="1"/>
                      <a:pt x="1" y="0"/>
                    </a:cubicBezTo>
                    <a:cubicBezTo>
                      <a:pt x="1" y="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6" name="Google Shape;496;p63"/>
              <p:cNvSpPr/>
              <p:nvPr/>
            </p:nvSpPr>
            <p:spPr>
              <a:xfrm>
                <a:off x="3893" y="1441"/>
                <a:ext cx="4" cy="4"/>
              </a:xfrm>
              <a:custGeom>
                <a:rect b="b" l="l" r="r" t="t"/>
                <a:pathLst>
                  <a:path extrusionOk="0" h="2" w="2">
                    <a:moveTo>
                      <a:pt x="2" y="1"/>
                    </a:moveTo>
                    <a:cubicBezTo>
                      <a:pt x="2" y="0"/>
                      <a:pt x="1" y="1"/>
                      <a:pt x="1" y="1"/>
                    </a:cubicBezTo>
                    <a:cubicBezTo>
                      <a:pt x="0" y="2"/>
                      <a:pt x="1" y="1"/>
                      <a:pt x="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7" name="Google Shape;497;p63"/>
              <p:cNvSpPr/>
              <p:nvPr/>
            </p:nvSpPr>
            <p:spPr>
              <a:xfrm>
                <a:off x="3893" y="1437"/>
                <a:ext cx="6" cy="6"/>
              </a:xfrm>
              <a:custGeom>
                <a:rect b="b" l="l" r="r" t="t"/>
                <a:pathLst>
                  <a:path extrusionOk="0" h="3" w="3">
                    <a:moveTo>
                      <a:pt x="0" y="3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1"/>
                      <a:pt x="1" y="2"/>
                      <a:pt x="0" y="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8" name="Google Shape;498;p63"/>
              <p:cNvSpPr/>
              <p:nvPr/>
            </p:nvSpPr>
            <p:spPr>
              <a:xfrm>
                <a:off x="3909" y="1418"/>
                <a:ext cx="5" cy="0"/>
              </a:xfrm>
              <a:custGeom>
                <a:rect b="b" l="l" r="r" t="t"/>
                <a:pathLst>
                  <a:path extrusionOk="0" h="120000" w="2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9" name="Google Shape;499;p63"/>
              <p:cNvSpPr/>
              <p:nvPr/>
            </p:nvSpPr>
            <p:spPr>
              <a:xfrm>
                <a:off x="3912" y="1416"/>
                <a:ext cx="4" cy="0"/>
              </a:xfrm>
              <a:custGeom>
                <a:rect b="b" l="l" r="r" t="t"/>
                <a:pathLst>
                  <a:path extrusionOk="0" h="120000" w="2">
                    <a:moveTo>
                      <a:pt x="2" y="0"/>
                    </a:moveTo>
                    <a:cubicBezTo>
                      <a:pt x="2" y="0"/>
                      <a:pt x="1" y="0"/>
                      <a:pt x="0" y="0"/>
                    </a:cubicBez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0" name="Google Shape;500;p63"/>
              <p:cNvSpPr/>
              <p:nvPr/>
            </p:nvSpPr>
            <p:spPr>
              <a:xfrm>
                <a:off x="4472" y="1804"/>
                <a:ext cx="233" cy="133"/>
              </a:xfrm>
              <a:custGeom>
                <a:rect b="b" l="l" r="r" t="t"/>
                <a:pathLst>
                  <a:path extrusionOk="0" h="63" w="110">
                    <a:moveTo>
                      <a:pt x="108" y="1"/>
                    </a:moveTo>
                    <a:cubicBezTo>
                      <a:pt x="106" y="4"/>
                      <a:pt x="103" y="2"/>
                      <a:pt x="100" y="0"/>
                    </a:cubicBezTo>
                    <a:cubicBezTo>
                      <a:pt x="99" y="1"/>
                      <a:pt x="98" y="2"/>
                      <a:pt x="97" y="1"/>
                    </a:cubicBezTo>
                    <a:cubicBezTo>
                      <a:pt x="94" y="3"/>
                      <a:pt x="88" y="0"/>
                      <a:pt x="85" y="3"/>
                    </a:cubicBezTo>
                    <a:cubicBezTo>
                      <a:pt x="86" y="4"/>
                      <a:pt x="86" y="5"/>
                      <a:pt x="86" y="5"/>
                    </a:cubicBezTo>
                    <a:cubicBezTo>
                      <a:pt x="86" y="5"/>
                      <a:pt x="86" y="5"/>
                      <a:pt x="86" y="5"/>
                    </a:cubicBezTo>
                    <a:cubicBezTo>
                      <a:pt x="86" y="6"/>
                      <a:pt x="86" y="6"/>
                      <a:pt x="86" y="6"/>
                    </a:cubicBezTo>
                    <a:cubicBezTo>
                      <a:pt x="86" y="7"/>
                      <a:pt x="85" y="5"/>
                      <a:pt x="85" y="5"/>
                    </a:cubicBezTo>
                    <a:cubicBezTo>
                      <a:pt x="84" y="5"/>
                      <a:pt x="83" y="6"/>
                      <a:pt x="82" y="6"/>
                    </a:cubicBezTo>
                    <a:cubicBezTo>
                      <a:pt x="82" y="8"/>
                      <a:pt x="81" y="7"/>
                      <a:pt x="82" y="9"/>
                    </a:cubicBezTo>
                    <a:cubicBezTo>
                      <a:pt x="81" y="8"/>
                      <a:pt x="81" y="8"/>
                      <a:pt x="81" y="8"/>
                    </a:cubicBezTo>
                    <a:cubicBezTo>
                      <a:pt x="81" y="10"/>
                      <a:pt x="81" y="10"/>
                      <a:pt x="79" y="7"/>
                    </a:cubicBezTo>
                    <a:cubicBezTo>
                      <a:pt x="75" y="7"/>
                      <a:pt x="72" y="10"/>
                      <a:pt x="68" y="11"/>
                    </a:cubicBezTo>
                    <a:cubicBezTo>
                      <a:pt x="65" y="13"/>
                      <a:pt x="63" y="16"/>
                      <a:pt x="60" y="19"/>
                    </a:cubicBezTo>
                    <a:cubicBezTo>
                      <a:pt x="60" y="22"/>
                      <a:pt x="59" y="21"/>
                      <a:pt x="60" y="24"/>
                    </a:cubicBezTo>
                    <a:cubicBezTo>
                      <a:pt x="59" y="23"/>
                      <a:pt x="59" y="23"/>
                      <a:pt x="59" y="23"/>
                    </a:cubicBezTo>
                    <a:cubicBezTo>
                      <a:pt x="59" y="24"/>
                      <a:pt x="59" y="23"/>
                      <a:pt x="57" y="22"/>
                    </a:cubicBezTo>
                    <a:cubicBezTo>
                      <a:pt x="58" y="23"/>
                      <a:pt x="57" y="22"/>
                      <a:pt x="58" y="24"/>
                    </a:cubicBezTo>
                    <a:cubicBezTo>
                      <a:pt x="59" y="26"/>
                      <a:pt x="57" y="22"/>
                      <a:pt x="57" y="23"/>
                    </a:cubicBezTo>
                    <a:cubicBezTo>
                      <a:pt x="56" y="22"/>
                      <a:pt x="57" y="24"/>
                      <a:pt x="57" y="23"/>
                    </a:cubicBezTo>
                    <a:cubicBezTo>
                      <a:pt x="57" y="26"/>
                      <a:pt x="56" y="22"/>
                      <a:pt x="55" y="21"/>
                    </a:cubicBezTo>
                    <a:cubicBezTo>
                      <a:pt x="53" y="22"/>
                      <a:pt x="53" y="25"/>
                      <a:pt x="51" y="25"/>
                    </a:cubicBezTo>
                    <a:cubicBezTo>
                      <a:pt x="51" y="24"/>
                      <a:pt x="51" y="26"/>
                      <a:pt x="51" y="26"/>
                    </a:cubicBezTo>
                    <a:cubicBezTo>
                      <a:pt x="50" y="23"/>
                      <a:pt x="51" y="27"/>
                      <a:pt x="50" y="26"/>
                    </a:cubicBezTo>
                    <a:cubicBezTo>
                      <a:pt x="50" y="25"/>
                      <a:pt x="50" y="25"/>
                      <a:pt x="50" y="25"/>
                    </a:cubicBezTo>
                    <a:cubicBezTo>
                      <a:pt x="49" y="24"/>
                      <a:pt x="49" y="26"/>
                      <a:pt x="48" y="25"/>
                    </a:cubicBezTo>
                    <a:cubicBezTo>
                      <a:pt x="48" y="26"/>
                      <a:pt x="46" y="24"/>
                      <a:pt x="46" y="26"/>
                    </a:cubicBezTo>
                    <a:cubicBezTo>
                      <a:pt x="46" y="24"/>
                      <a:pt x="46" y="25"/>
                      <a:pt x="45" y="24"/>
                    </a:cubicBezTo>
                    <a:cubicBezTo>
                      <a:pt x="46" y="28"/>
                      <a:pt x="44" y="24"/>
                      <a:pt x="44" y="26"/>
                    </a:cubicBezTo>
                    <a:cubicBezTo>
                      <a:pt x="44" y="26"/>
                      <a:pt x="44" y="26"/>
                      <a:pt x="44" y="26"/>
                    </a:cubicBezTo>
                    <a:cubicBezTo>
                      <a:pt x="42" y="26"/>
                      <a:pt x="40" y="26"/>
                      <a:pt x="39" y="29"/>
                    </a:cubicBezTo>
                    <a:cubicBezTo>
                      <a:pt x="39" y="29"/>
                      <a:pt x="36" y="27"/>
                      <a:pt x="36" y="29"/>
                    </a:cubicBezTo>
                    <a:cubicBezTo>
                      <a:pt x="36" y="30"/>
                      <a:pt x="36" y="30"/>
                      <a:pt x="36" y="30"/>
                    </a:cubicBezTo>
                    <a:cubicBezTo>
                      <a:pt x="36" y="30"/>
                      <a:pt x="36" y="29"/>
                      <a:pt x="36" y="29"/>
                    </a:cubicBezTo>
                    <a:cubicBezTo>
                      <a:pt x="36" y="30"/>
                      <a:pt x="34" y="29"/>
                      <a:pt x="34" y="29"/>
                    </a:cubicBezTo>
                    <a:cubicBezTo>
                      <a:pt x="34" y="30"/>
                      <a:pt x="34" y="30"/>
                      <a:pt x="34" y="31"/>
                    </a:cubicBezTo>
                    <a:cubicBezTo>
                      <a:pt x="32" y="29"/>
                      <a:pt x="33" y="33"/>
                      <a:pt x="31" y="31"/>
                    </a:cubicBezTo>
                    <a:cubicBezTo>
                      <a:pt x="32" y="34"/>
                      <a:pt x="32" y="33"/>
                      <a:pt x="32" y="34"/>
                    </a:cubicBezTo>
                    <a:cubicBezTo>
                      <a:pt x="32" y="33"/>
                      <a:pt x="31" y="33"/>
                      <a:pt x="31" y="32"/>
                    </a:cubicBezTo>
                    <a:cubicBezTo>
                      <a:pt x="31" y="32"/>
                      <a:pt x="30" y="33"/>
                      <a:pt x="30" y="32"/>
                    </a:cubicBezTo>
                    <a:cubicBezTo>
                      <a:pt x="29" y="32"/>
                      <a:pt x="30" y="34"/>
                      <a:pt x="29" y="34"/>
                    </a:cubicBezTo>
                    <a:cubicBezTo>
                      <a:pt x="28" y="32"/>
                      <a:pt x="28" y="34"/>
                      <a:pt x="28" y="33"/>
                    </a:cubicBezTo>
                    <a:cubicBezTo>
                      <a:pt x="28" y="35"/>
                      <a:pt x="28" y="37"/>
                      <a:pt x="28" y="36"/>
                    </a:cubicBezTo>
                    <a:cubicBezTo>
                      <a:pt x="27" y="33"/>
                      <a:pt x="27" y="33"/>
                      <a:pt x="27" y="33"/>
                    </a:cubicBezTo>
                    <a:cubicBezTo>
                      <a:pt x="26" y="35"/>
                      <a:pt x="24" y="32"/>
                      <a:pt x="23" y="36"/>
                    </a:cubicBezTo>
                    <a:cubicBezTo>
                      <a:pt x="23" y="35"/>
                      <a:pt x="23" y="35"/>
                      <a:pt x="23" y="35"/>
                    </a:cubicBezTo>
                    <a:cubicBezTo>
                      <a:pt x="22" y="37"/>
                      <a:pt x="20" y="36"/>
                      <a:pt x="19" y="39"/>
                    </a:cubicBezTo>
                    <a:cubicBezTo>
                      <a:pt x="18" y="38"/>
                      <a:pt x="18" y="38"/>
                      <a:pt x="17" y="38"/>
                    </a:cubicBezTo>
                    <a:cubicBezTo>
                      <a:pt x="17" y="40"/>
                      <a:pt x="17" y="40"/>
                      <a:pt x="17" y="42"/>
                    </a:cubicBezTo>
                    <a:cubicBezTo>
                      <a:pt x="17" y="42"/>
                      <a:pt x="16" y="41"/>
                      <a:pt x="16" y="40"/>
                    </a:cubicBezTo>
                    <a:cubicBezTo>
                      <a:pt x="15" y="40"/>
                      <a:pt x="14" y="38"/>
                      <a:pt x="14" y="41"/>
                    </a:cubicBezTo>
                    <a:cubicBezTo>
                      <a:pt x="14" y="39"/>
                      <a:pt x="14" y="39"/>
                      <a:pt x="14" y="39"/>
                    </a:cubicBezTo>
                    <a:cubicBezTo>
                      <a:pt x="14" y="41"/>
                      <a:pt x="13" y="43"/>
                      <a:pt x="12" y="42"/>
                    </a:cubicBezTo>
                    <a:cubicBezTo>
                      <a:pt x="13" y="43"/>
                      <a:pt x="12" y="44"/>
                      <a:pt x="13" y="45"/>
                    </a:cubicBezTo>
                    <a:cubicBezTo>
                      <a:pt x="13" y="45"/>
                      <a:pt x="12" y="43"/>
                      <a:pt x="12" y="44"/>
                    </a:cubicBezTo>
                    <a:cubicBezTo>
                      <a:pt x="12" y="42"/>
                      <a:pt x="12" y="42"/>
                      <a:pt x="12" y="42"/>
                    </a:cubicBezTo>
                    <a:cubicBezTo>
                      <a:pt x="10" y="43"/>
                      <a:pt x="9" y="44"/>
                      <a:pt x="8" y="46"/>
                    </a:cubicBezTo>
                    <a:cubicBezTo>
                      <a:pt x="7" y="44"/>
                      <a:pt x="7" y="46"/>
                      <a:pt x="6" y="45"/>
                    </a:cubicBezTo>
                    <a:cubicBezTo>
                      <a:pt x="6" y="47"/>
                      <a:pt x="4" y="46"/>
                      <a:pt x="6" y="48"/>
                    </a:cubicBezTo>
                    <a:cubicBezTo>
                      <a:pt x="5" y="47"/>
                      <a:pt x="5" y="47"/>
                      <a:pt x="5" y="47"/>
                    </a:cubicBezTo>
                    <a:cubicBezTo>
                      <a:pt x="4" y="47"/>
                      <a:pt x="4" y="48"/>
                      <a:pt x="2" y="48"/>
                    </a:cubicBezTo>
                    <a:cubicBezTo>
                      <a:pt x="2" y="48"/>
                      <a:pt x="3" y="50"/>
                      <a:pt x="3" y="51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2" y="51"/>
                      <a:pt x="4" y="52"/>
                      <a:pt x="5" y="53"/>
                    </a:cubicBezTo>
                    <a:cubicBezTo>
                      <a:pt x="4" y="53"/>
                      <a:pt x="4" y="54"/>
                      <a:pt x="4" y="53"/>
                    </a:cubicBezTo>
                    <a:cubicBezTo>
                      <a:pt x="3" y="52"/>
                      <a:pt x="2" y="51"/>
                      <a:pt x="1" y="50"/>
                    </a:cubicBezTo>
                    <a:cubicBezTo>
                      <a:pt x="0" y="50"/>
                      <a:pt x="2" y="53"/>
                      <a:pt x="1" y="51"/>
                    </a:cubicBezTo>
                    <a:cubicBezTo>
                      <a:pt x="0" y="51"/>
                      <a:pt x="0" y="52"/>
                      <a:pt x="1" y="53"/>
                    </a:cubicBezTo>
                    <a:cubicBezTo>
                      <a:pt x="1" y="53"/>
                      <a:pt x="0" y="53"/>
                      <a:pt x="0" y="52"/>
                    </a:cubicBezTo>
                    <a:cubicBezTo>
                      <a:pt x="0" y="52"/>
                      <a:pt x="0" y="53"/>
                      <a:pt x="0" y="53"/>
                    </a:cubicBezTo>
                    <a:cubicBezTo>
                      <a:pt x="0" y="53"/>
                      <a:pt x="0" y="53"/>
                      <a:pt x="0" y="53"/>
                    </a:cubicBezTo>
                    <a:cubicBezTo>
                      <a:pt x="1" y="54"/>
                      <a:pt x="1" y="54"/>
                      <a:pt x="3" y="55"/>
                    </a:cubicBezTo>
                    <a:cubicBezTo>
                      <a:pt x="3" y="55"/>
                      <a:pt x="2" y="55"/>
                      <a:pt x="3" y="55"/>
                    </a:cubicBezTo>
                    <a:cubicBezTo>
                      <a:pt x="4" y="56"/>
                      <a:pt x="4" y="56"/>
                      <a:pt x="3" y="56"/>
                    </a:cubicBezTo>
                    <a:cubicBezTo>
                      <a:pt x="1" y="55"/>
                      <a:pt x="1" y="54"/>
                      <a:pt x="0" y="54"/>
                    </a:cubicBezTo>
                    <a:cubicBezTo>
                      <a:pt x="2" y="56"/>
                      <a:pt x="2" y="56"/>
                      <a:pt x="2" y="56"/>
                    </a:cubicBezTo>
                    <a:cubicBezTo>
                      <a:pt x="2" y="56"/>
                      <a:pt x="3" y="56"/>
                      <a:pt x="4" y="57"/>
                    </a:cubicBezTo>
                    <a:cubicBezTo>
                      <a:pt x="3" y="56"/>
                      <a:pt x="3" y="56"/>
                      <a:pt x="3" y="56"/>
                    </a:cubicBezTo>
                    <a:cubicBezTo>
                      <a:pt x="4" y="57"/>
                      <a:pt x="4" y="57"/>
                      <a:pt x="4" y="57"/>
                    </a:cubicBezTo>
                    <a:cubicBezTo>
                      <a:pt x="4" y="56"/>
                      <a:pt x="6" y="57"/>
                      <a:pt x="5" y="56"/>
                    </a:cubicBezTo>
                    <a:cubicBezTo>
                      <a:pt x="4" y="55"/>
                      <a:pt x="4" y="55"/>
                      <a:pt x="4" y="55"/>
                    </a:cubicBezTo>
                    <a:cubicBezTo>
                      <a:pt x="4" y="55"/>
                      <a:pt x="3" y="53"/>
                      <a:pt x="4" y="54"/>
                    </a:cubicBezTo>
                    <a:cubicBezTo>
                      <a:pt x="6" y="56"/>
                      <a:pt x="6" y="56"/>
                      <a:pt x="6" y="56"/>
                    </a:cubicBezTo>
                    <a:cubicBezTo>
                      <a:pt x="6" y="56"/>
                      <a:pt x="5" y="55"/>
                      <a:pt x="5" y="55"/>
                    </a:cubicBezTo>
                    <a:cubicBezTo>
                      <a:pt x="7" y="57"/>
                      <a:pt x="7" y="57"/>
                      <a:pt x="7" y="57"/>
                    </a:cubicBezTo>
                    <a:cubicBezTo>
                      <a:pt x="5" y="55"/>
                      <a:pt x="7" y="56"/>
                      <a:pt x="7" y="55"/>
                    </a:cubicBezTo>
                    <a:cubicBezTo>
                      <a:pt x="7" y="56"/>
                      <a:pt x="7" y="56"/>
                      <a:pt x="7" y="56"/>
                    </a:cubicBezTo>
                    <a:cubicBezTo>
                      <a:pt x="8" y="56"/>
                      <a:pt x="6" y="55"/>
                      <a:pt x="6" y="54"/>
                    </a:cubicBezTo>
                    <a:cubicBezTo>
                      <a:pt x="6" y="55"/>
                      <a:pt x="8" y="56"/>
                      <a:pt x="9" y="57"/>
                    </a:cubicBezTo>
                    <a:cubicBezTo>
                      <a:pt x="9" y="57"/>
                      <a:pt x="8" y="55"/>
                      <a:pt x="9" y="56"/>
                    </a:cubicBezTo>
                    <a:cubicBezTo>
                      <a:pt x="9" y="56"/>
                      <a:pt x="9" y="55"/>
                      <a:pt x="9" y="53"/>
                    </a:cubicBezTo>
                    <a:cubicBezTo>
                      <a:pt x="9" y="53"/>
                      <a:pt x="10" y="56"/>
                      <a:pt x="10" y="55"/>
                    </a:cubicBezTo>
                    <a:cubicBezTo>
                      <a:pt x="11" y="56"/>
                      <a:pt x="12" y="58"/>
                      <a:pt x="12" y="59"/>
                    </a:cubicBezTo>
                    <a:cubicBezTo>
                      <a:pt x="13" y="59"/>
                      <a:pt x="14" y="60"/>
                      <a:pt x="13" y="60"/>
                    </a:cubicBezTo>
                    <a:cubicBezTo>
                      <a:pt x="13" y="60"/>
                      <a:pt x="14" y="61"/>
                      <a:pt x="14" y="61"/>
                    </a:cubicBezTo>
                    <a:cubicBezTo>
                      <a:pt x="14" y="60"/>
                      <a:pt x="12" y="58"/>
                      <a:pt x="12" y="58"/>
                    </a:cubicBezTo>
                    <a:cubicBezTo>
                      <a:pt x="11" y="56"/>
                      <a:pt x="12" y="57"/>
                      <a:pt x="11" y="55"/>
                    </a:cubicBezTo>
                    <a:cubicBezTo>
                      <a:pt x="11" y="55"/>
                      <a:pt x="12" y="55"/>
                      <a:pt x="12" y="55"/>
                    </a:cubicBezTo>
                    <a:cubicBezTo>
                      <a:pt x="12" y="55"/>
                      <a:pt x="13" y="56"/>
                      <a:pt x="14" y="57"/>
                    </a:cubicBezTo>
                    <a:cubicBezTo>
                      <a:pt x="13" y="56"/>
                      <a:pt x="13" y="55"/>
                      <a:pt x="14" y="55"/>
                    </a:cubicBezTo>
                    <a:cubicBezTo>
                      <a:pt x="13" y="53"/>
                      <a:pt x="13" y="53"/>
                      <a:pt x="12" y="52"/>
                    </a:cubicBezTo>
                    <a:cubicBezTo>
                      <a:pt x="12" y="51"/>
                      <a:pt x="12" y="51"/>
                      <a:pt x="12" y="51"/>
                    </a:cubicBezTo>
                    <a:cubicBezTo>
                      <a:pt x="13" y="52"/>
                      <a:pt x="14" y="55"/>
                      <a:pt x="14" y="55"/>
                    </a:cubicBezTo>
                    <a:cubicBezTo>
                      <a:pt x="15" y="57"/>
                      <a:pt x="14" y="55"/>
                      <a:pt x="15" y="57"/>
                    </a:cubicBezTo>
                    <a:cubicBezTo>
                      <a:pt x="16" y="59"/>
                      <a:pt x="15" y="60"/>
                      <a:pt x="14" y="58"/>
                    </a:cubicBezTo>
                    <a:cubicBezTo>
                      <a:pt x="15" y="61"/>
                      <a:pt x="15" y="59"/>
                      <a:pt x="16" y="61"/>
                    </a:cubicBezTo>
                    <a:cubicBezTo>
                      <a:pt x="16" y="61"/>
                      <a:pt x="15" y="59"/>
                      <a:pt x="16" y="59"/>
                    </a:cubicBezTo>
                    <a:cubicBezTo>
                      <a:pt x="15" y="58"/>
                      <a:pt x="15" y="58"/>
                      <a:pt x="15" y="57"/>
                    </a:cubicBezTo>
                    <a:cubicBezTo>
                      <a:pt x="14" y="54"/>
                      <a:pt x="16" y="58"/>
                      <a:pt x="16" y="58"/>
                    </a:cubicBezTo>
                    <a:cubicBezTo>
                      <a:pt x="16" y="59"/>
                      <a:pt x="16" y="59"/>
                      <a:pt x="16" y="59"/>
                    </a:cubicBezTo>
                    <a:cubicBezTo>
                      <a:pt x="17" y="60"/>
                      <a:pt x="16" y="58"/>
                      <a:pt x="17" y="58"/>
                    </a:cubicBezTo>
                    <a:cubicBezTo>
                      <a:pt x="18" y="61"/>
                      <a:pt x="16" y="58"/>
                      <a:pt x="17" y="60"/>
                    </a:cubicBezTo>
                    <a:cubicBezTo>
                      <a:pt x="18" y="62"/>
                      <a:pt x="18" y="62"/>
                      <a:pt x="18" y="62"/>
                    </a:cubicBezTo>
                    <a:cubicBezTo>
                      <a:pt x="19" y="63"/>
                      <a:pt x="17" y="60"/>
                      <a:pt x="18" y="61"/>
                    </a:cubicBezTo>
                    <a:cubicBezTo>
                      <a:pt x="18" y="62"/>
                      <a:pt x="18" y="62"/>
                      <a:pt x="18" y="62"/>
                    </a:cubicBezTo>
                    <a:cubicBezTo>
                      <a:pt x="18" y="61"/>
                      <a:pt x="18" y="61"/>
                      <a:pt x="18" y="61"/>
                    </a:cubicBezTo>
                    <a:cubicBezTo>
                      <a:pt x="18" y="60"/>
                      <a:pt x="17" y="58"/>
                      <a:pt x="17" y="58"/>
                    </a:cubicBezTo>
                    <a:cubicBezTo>
                      <a:pt x="16" y="55"/>
                      <a:pt x="17" y="58"/>
                      <a:pt x="17" y="57"/>
                    </a:cubicBezTo>
                    <a:cubicBezTo>
                      <a:pt x="16" y="55"/>
                      <a:pt x="17" y="57"/>
                      <a:pt x="16" y="56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6" y="54"/>
                      <a:pt x="17" y="55"/>
                      <a:pt x="17" y="57"/>
                    </a:cubicBezTo>
                    <a:cubicBezTo>
                      <a:pt x="17" y="57"/>
                      <a:pt x="17" y="57"/>
                      <a:pt x="17" y="56"/>
                    </a:cubicBezTo>
                    <a:cubicBezTo>
                      <a:pt x="17" y="58"/>
                      <a:pt x="18" y="60"/>
                      <a:pt x="19" y="61"/>
                    </a:cubicBezTo>
                    <a:cubicBezTo>
                      <a:pt x="19" y="62"/>
                      <a:pt x="18" y="60"/>
                      <a:pt x="18" y="59"/>
                    </a:cubicBezTo>
                    <a:cubicBezTo>
                      <a:pt x="18" y="59"/>
                      <a:pt x="18" y="57"/>
                      <a:pt x="18" y="57"/>
                    </a:cubicBezTo>
                    <a:cubicBezTo>
                      <a:pt x="16" y="52"/>
                      <a:pt x="19" y="60"/>
                      <a:pt x="19" y="59"/>
                    </a:cubicBezTo>
                    <a:cubicBezTo>
                      <a:pt x="18" y="56"/>
                      <a:pt x="18" y="55"/>
                      <a:pt x="17" y="52"/>
                    </a:cubicBezTo>
                    <a:cubicBezTo>
                      <a:pt x="17" y="51"/>
                      <a:pt x="17" y="50"/>
                      <a:pt x="17" y="51"/>
                    </a:cubicBezTo>
                    <a:cubicBezTo>
                      <a:pt x="18" y="53"/>
                      <a:pt x="18" y="52"/>
                      <a:pt x="18" y="54"/>
                    </a:cubicBezTo>
                    <a:cubicBezTo>
                      <a:pt x="18" y="54"/>
                      <a:pt x="18" y="54"/>
                      <a:pt x="18" y="54"/>
                    </a:cubicBezTo>
                    <a:cubicBezTo>
                      <a:pt x="19" y="56"/>
                      <a:pt x="19" y="56"/>
                      <a:pt x="19" y="56"/>
                    </a:cubicBezTo>
                    <a:cubicBezTo>
                      <a:pt x="21" y="60"/>
                      <a:pt x="21" y="60"/>
                      <a:pt x="21" y="60"/>
                    </a:cubicBezTo>
                    <a:cubicBezTo>
                      <a:pt x="21" y="59"/>
                      <a:pt x="20" y="58"/>
                      <a:pt x="20" y="57"/>
                    </a:cubicBezTo>
                    <a:cubicBezTo>
                      <a:pt x="20" y="58"/>
                      <a:pt x="21" y="59"/>
                      <a:pt x="21" y="59"/>
                    </a:cubicBezTo>
                    <a:cubicBezTo>
                      <a:pt x="20" y="59"/>
                      <a:pt x="20" y="56"/>
                      <a:pt x="20" y="56"/>
                    </a:cubicBezTo>
                    <a:cubicBezTo>
                      <a:pt x="20" y="56"/>
                      <a:pt x="21" y="58"/>
                      <a:pt x="21" y="58"/>
                    </a:cubicBezTo>
                    <a:cubicBezTo>
                      <a:pt x="22" y="60"/>
                      <a:pt x="22" y="60"/>
                      <a:pt x="22" y="60"/>
                    </a:cubicBezTo>
                    <a:cubicBezTo>
                      <a:pt x="21" y="58"/>
                      <a:pt x="22" y="61"/>
                      <a:pt x="22" y="60"/>
                    </a:cubicBezTo>
                    <a:cubicBezTo>
                      <a:pt x="22" y="59"/>
                      <a:pt x="21" y="57"/>
                      <a:pt x="21" y="56"/>
                    </a:cubicBezTo>
                    <a:cubicBezTo>
                      <a:pt x="21" y="55"/>
                      <a:pt x="22" y="56"/>
                      <a:pt x="22" y="56"/>
                    </a:cubicBezTo>
                    <a:cubicBezTo>
                      <a:pt x="22" y="57"/>
                      <a:pt x="22" y="57"/>
                      <a:pt x="22" y="57"/>
                    </a:cubicBezTo>
                    <a:cubicBezTo>
                      <a:pt x="22" y="57"/>
                      <a:pt x="23" y="61"/>
                      <a:pt x="23" y="60"/>
                    </a:cubicBezTo>
                    <a:cubicBezTo>
                      <a:pt x="22" y="58"/>
                      <a:pt x="22" y="58"/>
                      <a:pt x="22" y="58"/>
                    </a:cubicBezTo>
                    <a:cubicBezTo>
                      <a:pt x="23" y="58"/>
                      <a:pt x="23" y="59"/>
                      <a:pt x="23" y="60"/>
                    </a:cubicBezTo>
                    <a:cubicBezTo>
                      <a:pt x="23" y="58"/>
                      <a:pt x="23" y="59"/>
                      <a:pt x="23" y="58"/>
                    </a:cubicBezTo>
                    <a:cubicBezTo>
                      <a:pt x="23" y="59"/>
                      <a:pt x="23" y="59"/>
                      <a:pt x="23" y="59"/>
                    </a:cubicBezTo>
                    <a:cubicBezTo>
                      <a:pt x="23" y="58"/>
                      <a:pt x="23" y="56"/>
                      <a:pt x="24" y="58"/>
                    </a:cubicBezTo>
                    <a:cubicBezTo>
                      <a:pt x="23" y="56"/>
                      <a:pt x="23" y="58"/>
                      <a:pt x="23" y="57"/>
                    </a:cubicBezTo>
                    <a:cubicBezTo>
                      <a:pt x="22" y="55"/>
                      <a:pt x="22" y="55"/>
                      <a:pt x="22" y="55"/>
                    </a:cubicBezTo>
                    <a:cubicBezTo>
                      <a:pt x="23" y="58"/>
                      <a:pt x="23" y="55"/>
                      <a:pt x="23" y="55"/>
                    </a:cubicBezTo>
                    <a:cubicBezTo>
                      <a:pt x="24" y="56"/>
                      <a:pt x="24" y="56"/>
                      <a:pt x="24" y="57"/>
                    </a:cubicBezTo>
                    <a:cubicBezTo>
                      <a:pt x="24" y="55"/>
                      <a:pt x="24" y="55"/>
                      <a:pt x="24" y="55"/>
                    </a:cubicBezTo>
                    <a:cubicBezTo>
                      <a:pt x="25" y="59"/>
                      <a:pt x="24" y="54"/>
                      <a:pt x="24" y="55"/>
                    </a:cubicBezTo>
                    <a:cubicBezTo>
                      <a:pt x="25" y="56"/>
                      <a:pt x="25" y="58"/>
                      <a:pt x="25" y="58"/>
                    </a:cubicBezTo>
                    <a:cubicBezTo>
                      <a:pt x="24" y="56"/>
                      <a:pt x="25" y="55"/>
                      <a:pt x="24" y="53"/>
                    </a:cubicBezTo>
                    <a:cubicBezTo>
                      <a:pt x="25" y="54"/>
                      <a:pt x="25" y="56"/>
                      <a:pt x="26" y="58"/>
                    </a:cubicBezTo>
                    <a:cubicBezTo>
                      <a:pt x="25" y="56"/>
                      <a:pt x="26" y="59"/>
                      <a:pt x="26" y="57"/>
                    </a:cubicBezTo>
                    <a:cubicBezTo>
                      <a:pt x="25" y="56"/>
                      <a:pt x="25" y="55"/>
                      <a:pt x="25" y="54"/>
                    </a:cubicBezTo>
                    <a:cubicBezTo>
                      <a:pt x="26" y="54"/>
                      <a:pt x="25" y="55"/>
                      <a:pt x="26" y="56"/>
                    </a:cubicBezTo>
                    <a:cubicBezTo>
                      <a:pt x="26" y="56"/>
                      <a:pt x="26" y="54"/>
                      <a:pt x="25" y="53"/>
                    </a:cubicBezTo>
                    <a:cubicBezTo>
                      <a:pt x="26" y="53"/>
                      <a:pt x="25" y="51"/>
                      <a:pt x="26" y="52"/>
                    </a:cubicBezTo>
                    <a:cubicBezTo>
                      <a:pt x="26" y="54"/>
                      <a:pt x="26" y="53"/>
                      <a:pt x="26" y="54"/>
                    </a:cubicBezTo>
                    <a:cubicBezTo>
                      <a:pt x="27" y="54"/>
                      <a:pt x="25" y="50"/>
                      <a:pt x="26" y="50"/>
                    </a:cubicBezTo>
                    <a:cubicBezTo>
                      <a:pt x="25" y="49"/>
                      <a:pt x="25" y="46"/>
                      <a:pt x="25" y="45"/>
                    </a:cubicBezTo>
                    <a:cubicBezTo>
                      <a:pt x="25" y="45"/>
                      <a:pt x="25" y="46"/>
                      <a:pt x="25" y="48"/>
                    </a:cubicBezTo>
                    <a:cubicBezTo>
                      <a:pt x="25" y="48"/>
                      <a:pt x="25" y="48"/>
                      <a:pt x="25" y="48"/>
                    </a:cubicBezTo>
                    <a:cubicBezTo>
                      <a:pt x="27" y="50"/>
                      <a:pt x="26" y="52"/>
                      <a:pt x="27" y="55"/>
                    </a:cubicBezTo>
                    <a:cubicBezTo>
                      <a:pt x="27" y="54"/>
                      <a:pt x="27" y="54"/>
                      <a:pt x="27" y="54"/>
                    </a:cubicBezTo>
                    <a:cubicBezTo>
                      <a:pt x="28" y="57"/>
                      <a:pt x="28" y="57"/>
                      <a:pt x="28" y="57"/>
                    </a:cubicBezTo>
                    <a:cubicBezTo>
                      <a:pt x="27" y="55"/>
                      <a:pt x="28" y="56"/>
                      <a:pt x="28" y="55"/>
                    </a:cubicBezTo>
                    <a:cubicBezTo>
                      <a:pt x="28" y="54"/>
                      <a:pt x="28" y="56"/>
                      <a:pt x="28" y="55"/>
                    </a:cubicBezTo>
                    <a:cubicBezTo>
                      <a:pt x="28" y="54"/>
                      <a:pt x="27" y="51"/>
                      <a:pt x="28" y="52"/>
                    </a:cubicBezTo>
                    <a:cubicBezTo>
                      <a:pt x="29" y="55"/>
                      <a:pt x="29" y="55"/>
                      <a:pt x="29" y="55"/>
                    </a:cubicBezTo>
                    <a:cubicBezTo>
                      <a:pt x="29" y="56"/>
                      <a:pt x="28" y="53"/>
                      <a:pt x="29" y="54"/>
                    </a:cubicBezTo>
                    <a:cubicBezTo>
                      <a:pt x="29" y="55"/>
                      <a:pt x="29" y="55"/>
                      <a:pt x="29" y="55"/>
                    </a:cubicBezTo>
                    <a:cubicBezTo>
                      <a:pt x="30" y="55"/>
                      <a:pt x="32" y="55"/>
                      <a:pt x="31" y="51"/>
                    </a:cubicBezTo>
                    <a:cubicBezTo>
                      <a:pt x="32" y="52"/>
                      <a:pt x="32" y="52"/>
                      <a:pt x="33" y="53"/>
                    </a:cubicBezTo>
                    <a:cubicBezTo>
                      <a:pt x="33" y="53"/>
                      <a:pt x="33" y="51"/>
                      <a:pt x="33" y="51"/>
                    </a:cubicBezTo>
                    <a:cubicBezTo>
                      <a:pt x="34" y="53"/>
                      <a:pt x="34" y="53"/>
                      <a:pt x="34" y="53"/>
                    </a:cubicBezTo>
                    <a:cubicBezTo>
                      <a:pt x="34" y="54"/>
                      <a:pt x="34" y="52"/>
                      <a:pt x="34" y="51"/>
                    </a:cubicBezTo>
                    <a:cubicBezTo>
                      <a:pt x="35" y="52"/>
                      <a:pt x="35" y="52"/>
                      <a:pt x="35" y="52"/>
                    </a:cubicBezTo>
                    <a:cubicBezTo>
                      <a:pt x="35" y="54"/>
                      <a:pt x="35" y="51"/>
                      <a:pt x="35" y="51"/>
                    </a:cubicBezTo>
                    <a:cubicBezTo>
                      <a:pt x="35" y="52"/>
                      <a:pt x="35" y="52"/>
                      <a:pt x="35" y="52"/>
                    </a:cubicBezTo>
                    <a:cubicBezTo>
                      <a:pt x="35" y="51"/>
                      <a:pt x="35" y="51"/>
                      <a:pt x="35" y="51"/>
                    </a:cubicBezTo>
                    <a:cubicBezTo>
                      <a:pt x="35" y="50"/>
                      <a:pt x="35" y="50"/>
                      <a:pt x="36" y="52"/>
                    </a:cubicBezTo>
                    <a:cubicBezTo>
                      <a:pt x="36" y="51"/>
                      <a:pt x="36" y="51"/>
                      <a:pt x="36" y="51"/>
                    </a:cubicBezTo>
                    <a:cubicBezTo>
                      <a:pt x="37" y="52"/>
                      <a:pt x="37" y="52"/>
                      <a:pt x="38" y="51"/>
                    </a:cubicBezTo>
                    <a:cubicBezTo>
                      <a:pt x="37" y="51"/>
                      <a:pt x="37" y="50"/>
                      <a:pt x="37" y="49"/>
                    </a:cubicBezTo>
                    <a:cubicBezTo>
                      <a:pt x="36" y="46"/>
                      <a:pt x="37" y="49"/>
                      <a:pt x="37" y="47"/>
                    </a:cubicBezTo>
                    <a:cubicBezTo>
                      <a:pt x="37" y="48"/>
                      <a:pt x="38" y="49"/>
                      <a:pt x="38" y="50"/>
                    </a:cubicBezTo>
                    <a:cubicBezTo>
                      <a:pt x="39" y="52"/>
                      <a:pt x="39" y="50"/>
                      <a:pt x="40" y="50"/>
                    </a:cubicBezTo>
                    <a:cubicBezTo>
                      <a:pt x="40" y="49"/>
                      <a:pt x="40" y="49"/>
                      <a:pt x="40" y="49"/>
                    </a:cubicBezTo>
                    <a:cubicBezTo>
                      <a:pt x="42" y="51"/>
                      <a:pt x="41" y="48"/>
                      <a:pt x="42" y="49"/>
                    </a:cubicBezTo>
                    <a:cubicBezTo>
                      <a:pt x="42" y="48"/>
                      <a:pt x="41" y="45"/>
                      <a:pt x="41" y="45"/>
                    </a:cubicBezTo>
                    <a:cubicBezTo>
                      <a:pt x="41" y="43"/>
                      <a:pt x="42" y="47"/>
                      <a:pt x="43" y="48"/>
                    </a:cubicBezTo>
                    <a:cubicBezTo>
                      <a:pt x="43" y="48"/>
                      <a:pt x="43" y="47"/>
                      <a:pt x="43" y="47"/>
                    </a:cubicBezTo>
                    <a:cubicBezTo>
                      <a:pt x="43" y="48"/>
                      <a:pt x="43" y="48"/>
                      <a:pt x="43" y="48"/>
                    </a:cubicBezTo>
                    <a:cubicBezTo>
                      <a:pt x="43" y="47"/>
                      <a:pt x="43" y="46"/>
                      <a:pt x="44" y="47"/>
                    </a:cubicBezTo>
                    <a:cubicBezTo>
                      <a:pt x="44" y="47"/>
                      <a:pt x="44" y="47"/>
                      <a:pt x="44" y="47"/>
                    </a:cubicBezTo>
                    <a:cubicBezTo>
                      <a:pt x="44" y="47"/>
                      <a:pt x="45" y="48"/>
                      <a:pt x="45" y="48"/>
                    </a:cubicBezTo>
                    <a:cubicBezTo>
                      <a:pt x="44" y="46"/>
                      <a:pt x="45" y="47"/>
                      <a:pt x="45" y="45"/>
                    </a:cubicBezTo>
                    <a:cubicBezTo>
                      <a:pt x="45" y="46"/>
                      <a:pt x="45" y="46"/>
                      <a:pt x="45" y="46"/>
                    </a:cubicBezTo>
                    <a:cubicBezTo>
                      <a:pt x="45" y="44"/>
                      <a:pt x="45" y="44"/>
                      <a:pt x="45" y="44"/>
                    </a:cubicBezTo>
                    <a:cubicBezTo>
                      <a:pt x="45" y="45"/>
                      <a:pt x="45" y="45"/>
                      <a:pt x="45" y="45"/>
                    </a:cubicBezTo>
                    <a:cubicBezTo>
                      <a:pt x="46" y="47"/>
                      <a:pt x="46" y="47"/>
                      <a:pt x="46" y="47"/>
                    </a:cubicBezTo>
                    <a:cubicBezTo>
                      <a:pt x="46" y="48"/>
                      <a:pt x="45" y="45"/>
                      <a:pt x="45" y="45"/>
                    </a:cubicBezTo>
                    <a:cubicBezTo>
                      <a:pt x="45" y="43"/>
                      <a:pt x="46" y="45"/>
                      <a:pt x="46" y="45"/>
                    </a:cubicBezTo>
                    <a:cubicBezTo>
                      <a:pt x="46" y="46"/>
                      <a:pt x="46" y="45"/>
                      <a:pt x="46" y="45"/>
                    </a:cubicBezTo>
                    <a:cubicBezTo>
                      <a:pt x="46" y="47"/>
                      <a:pt x="46" y="46"/>
                      <a:pt x="46" y="47"/>
                    </a:cubicBezTo>
                    <a:cubicBezTo>
                      <a:pt x="46" y="47"/>
                      <a:pt x="46" y="45"/>
                      <a:pt x="46" y="45"/>
                    </a:cubicBezTo>
                    <a:cubicBezTo>
                      <a:pt x="46" y="45"/>
                      <a:pt x="47" y="45"/>
                      <a:pt x="47" y="46"/>
                    </a:cubicBezTo>
                    <a:cubicBezTo>
                      <a:pt x="47" y="45"/>
                      <a:pt x="47" y="45"/>
                      <a:pt x="47" y="45"/>
                    </a:cubicBezTo>
                    <a:cubicBezTo>
                      <a:pt x="47" y="44"/>
                      <a:pt x="46" y="44"/>
                      <a:pt x="46" y="43"/>
                    </a:cubicBezTo>
                    <a:cubicBezTo>
                      <a:pt x="46" y="43"/>
                      <a:pt x="46" y="42"/>
                      <a:pt x="46" y="43"/>
                    </a:cubicBezTo>
                    <a:cubicBezTo>
                      <a:pt x="46" y="43"/>
                      <a:pt x="46" y="43"/>
                      <a:pt x="46" y="43"/>
                    </a:cubicBezTo>
                    <a:cubicBezTo>
                      <a:pt x="46" y="43"/>
                      <a:pt x="47" y="43"/>
                      <a:pt x="46" y="42"/>
                    </a:cubicBezTo>
                    <a:cubicBezTo>
                      <a:pt x="47" y="44"/>
                      <a:pt x="47" y="44"/>
                      <a:pt x="47" y="44"/>
                    </a:cubicBezTo>
                    <a:cubicBezTo>
                      <a:pt x="47" y="43"/>
                      <a:pt x="47" y="43"/>
                      <a:pt x="47" y="42"/>
                    </a:cubicBezTo>
                    <a:cubicBezTo>
                      <a:pt x="48" y="44"/>
                      <a:pt x="49" y="46"/>
                      <a:pt x="49" y="46"/>
                    </a:cubicBezTo>
                    <a:cubicBezTo>
                      <a:pt x="49" y="44"/>
                      <a:pt x="49" y="44"/>
                      <a:pt x="49" y="44"/>
                    </a:cubicBezTo>
                    <a:cubicBezTo>
                      <a:pt x="49" y="44"/>
                      <a:pt x="49" y="44"/>
                      <a:pt x="50" y="45"/>
                    </a:cubicBezTo>
                    <a:cubicBezTo>
                      <a:pt x="51" y="46"/>
                      <a:pt x="48" y="40"/>
                      <a:pt x="49" y="42"/>
                    </a:cubicBezTo>
                    <a:cubicBezTo>
                      <a:pt x="50" y="44"/>
                      <a:pt x="50" y="44"/>
                      <a:pt x="51" y="44"/>
                    </a:cubicBezTo>
                    <a:cubicBezTo>
                      <a:pt x="50" y="43"/>
                      <a:pt x="50" y="43"/>
                      <a:pt x="50" y="43"/>
                    </a:cubicBezTo>
                    <a:cubicBezTo>
                      <a:pt x="50" y="42"/>
                      <a:pt x="51" y="45"/>
                      <a:pt x="50" y="43"/>
                    </a:cubicBezTo>
                    <a:cubicBezTo>
                      <a:pt x="50" y="42"/>
                      <a:pt x="50" y="42"/>
                      <a:pt x="50" y="42"/>
                    </a:cubicBezTo>
                    <a:cubicBezTo>
                      <a:pt x="52" y="46"/>
                      <a:pt x="52" y="42"/>
                      <a:pt x="54" y="44"/>
                    </a:cubicBezTo>
                    <a:cubicBezTo>
                      <a:pt x="52" y="42"/>
                      <a:pt x="54" y="43"/>
                      <a:pt x="53" y="42"/>
                    </a:cubicBezTo>
                    <a:cubicBezTo>
                      <a:pt x="54" y="45"/>
                      <a:pt x="54" y="42"/>
                      <a:pt x="54" y="43"/>
                    </a:cubicBezTo>
                    <a:cubicBezTo>
                      <a:pt x="53" y="41"/>
                      <a:pt x="53" y="41"/>
                      <a:pt x="53" y="41"/>
                    </a:cubicBezTo>
                    <a:cubicBezTo>
                      <a:pt x="54" y="42"/>
                      <a:pt x="53" y="37"/>
                      <a:pt x="54" y="40"/>
                    </a:cubicBezTo>
                    <a:cubicBezTo>
                      <a:pt x="55" y="40"/>
                      <a:pt x="55" y="41"/>
                      <a:pt x="55" y="42"/>
                    </a:cubicBezTo>
                    <a:cubicBezTo>
                      <a:pt x="56" y="44"/>
                      <a:pt x="55" y="39"/>
                      <a:pt x="56" y="42"/>
                    </a:cubicBezTo>
                    <a:cubicBezTo>
                      <a:pt x="56" y="41"/>
                      <a:pt x="55" y="40"/>
                      <a:pt x="55" y="39"/>
                    </a:cubicBezTo>
                    <a:cubicBezTo>
                      <a:pt x="56" y="40"/>
                      <a:pt x="57" y="41"/>
                      <a:pt x="57" y="41"/>
                    </a:cubicBezTo>
                    <a:cubicBezTo>
                      <a:pt x="57" y="41"/>
                      <a:pt x="57" y="40"/>
                      <a:pt x="57" y="40"/>
                    </a:cubicBezTo>
                    <a:cubicBezTo>
                      <a:pt x="57" y="41"/>
                      <a:pt x="57" y="41"/>
                      <a:pt x="57" y="42"/>
                    </a:cubicBezTo>
                    <a:cubicBezTo>
                      <a:pt x="58" y="42"/>
                      <a:pt x="58" y="41"/>
                      <a:pt x="58" y="40"/>
                    </a:cubicBezTo>
                    <a:cubicBezTo>
                      <a:pt x="59" y="41"/>
                      <a:pt x="59" y="40"/>
                      <a:pt x="60" y="41"/>
                    </a:cubicBezTo>
                    <a:cubicBezTo>
                      <a:pt x="59" y="39"/>
                      <a:pt x="61" y="42"/>
                      <a:pt x="60" y="39"/>
                    </a:cubicBezTo>
                    <a:cubicBezTo>
                      <a:pt x="60" y="40"/>
                      <a:pt x="60" y="40"/>
                      <a:pt x="60" y="40"/>
                    </a:cubicBezTo>
                    <a:cubicBezTo>
                      <a:pt x="60" y="39"/>
                      <a:pt x="59" y="37"/>
                      <a:pt x="59" y="37"/>
                    </a:cubicBezTo>
                    <a:cubicBezTo>
                      <a:pt x="60" y="39"/>
                      <a:pt x="60" y="39"/>
                      <a:pt x="60" y="39"/>
                    </a:cubicBezTo>
                    <a:cubicBezTo>
                      <a:pt x="61" y="41"/>
                      <a:pt x="61" y="39"/>
                      <a:pt x="61" y="40"/>
                    </a:cubicBezTo>
                    <a:cubicBezTo>
                      <a:pt x="60" y="38"/>
                      <a:pt x="62" y="40"/>
                      <a:pt x="61" y="38"/>
                    </a:cubicBezTo>
                    <a:cubicBezTo>
                      <a:pt x="61" y="38"/>
                      <a:pt x="61" y="38"/>
                      <a:pt x="61" y="38"/>
                    </a:cubicBezTo>
                    <a:cubicBezTo>
                      <a:pt x="61" y="37"/>
                      <a:pt x="60" y="37"/>
                      <a:pt x="61" y="36"/>
                    </a:cubicBezTo>
                    <a:cubicBezTo>
                      <a:pt x="61" y="36"/>
                      <a:pt x="62" y="38"/>
                      <a:pt x="62" y="38"/>
                    </a:cubicBezTo>
                    <a:cubicBezTo>
                      <a:pt x="62" y="39"/>
                      <a:pt x="62" y="38"/>
                      <a:pt x="62" y="38"/>
                    </a:cubicBezTo>
                    <a:cubicBezTo>
                      <a:pt x="62" y="38"/>
                      <a:pt x="62" y="38"/>
                      <a:pt x="62" y="37"/>
                    </a:cubicBezTo>
                    <a:cubicBezTo>
                      <a:pt x="62" y="38"/>
                      <a:pt x="62" y="38"/>
                      <a:pt x="62" y="38"/>
                    </a:cubicBezTo>
                    <a:cubicBezTo>
                      <a:pt x="62" y="38"/>
                      <a:pt x="62" y="38"/>
                      <a:pt x="62" y="38"/>
                    </a:cubicBezTo>
                    <a:cubicBezTo>
                      <a:pt x="62" y="38"/>
                      <a:pt x="62" y="38"/>
                      <a:pt x="62" y="38"/>
                    </a:cubicBezTo>
                    <a:cubicBezTo>
                      <a:pt x="62" y="38"/>
                      <a:pt x="62" y="38"/>
                      <a:pt x="62" y="38"/>
                    </a:cubicBezTo>
                    <a:cubicBezTo>
                      <a:pt x="62" y="38"/>
                      <a:pt x="63" y="38"/>
                      <a:pt x="63" y="38"/>
                    </a:cubicBezTo>
                    <a:cubicBezTo>
                      <a:pt x="63" y="38"/>
                      <a:pt x="63" y="38"/>
                      <a:pt x="63" y="38"/>
                    </a:cubicBezTo>
                    <a:cubicBezTo>
                      <a:pt x="63" y="38"/>
                      <a:pt x="63" y="38"/>
                      <a:pt x="63" y="38"/>
                    </a:cubicBezTo>
                    <a:cubicBezTo>
                      <a:pt x="64" y="40"/>
                      <a:pt x="64" y="40"/>
                      <a:pt x="64" y="40"/>
                    </a:cubicBezTo>
                    <a:cubicBezTo>
                      <a:pt x="64" y="40"/>
                      <a:pt x="64" y="38"/>
                      <a:pt x="63" y="37"/>
                    </a:cubicBezTo>
                    <a:cubicBezTo>
                      <a:pt x="64" y="38"/>
                      <a:pt x="65" y="36"/>
                      <a:pt x="65" y="36"/>
                    </a:cubicBezTo>
                    <a:cubicBezTo>
                      <a:pt x="65" y="36"/>
                      <a:pt x="65" y="37"/>
                      <a:pt x="65" y="36"/>
                    </a:cubicBezTo>
                    <a:cubicBezTo>
                      <a:pt x="65" y="36"/>
                      <a:pt x="65" y="34"/>
                      <a:pt x="65" y="35"/>
                    </a:cubicBezTo>
                    <a:cubicBezTo>
                      <a:pt x="65" y="35"/>
                      <a:pt x="66" y="36"/>
                      <a:pt x="66" y="36"/>
                    </a:cubicBezTo>
                    <a:cubicBezTo>
                      <a:pt x="66" y="37"/>
                      <a:pt x="66" y="35"/>
                      <a:pt x="66" y="35"/>
                    </a:cubicBezTo>
                    <a:cubicBezTo>
                      <a:pt x="67" y="37"/>
                      <a:pt x="66" y="33"/>
                      <a:pt x="67" y="34"/>
                    </a:cubicBezTo>
                    <a:cubicBezTo>
                      <a:pt x="67" y="34"/>
                      <a:pt x="68" y="35"/>
                      <a:pt x="68" y="36"/>
                    </a:cubicBezTo>
                    <a:cubicBezTo>
                      <a:pt x="68" y="35"/>
                      <a:pt x="68" y="34"/>
                      <a:pt x="68" y="32"/>
                    </a:cubicBezTo>
                    <a:cubicBezTo>
                      <a:pt x="68" y="34"/>
                      <a:pt x="68" y="34"/>
                      <a:pt x="68" y="34"/>
                    </a:cubicBezTo>
                    <a:cubicBezTo>
                      <a:pt x="69" y="34"/>
                      <a:pt x="69" y="33"/>
                      <a:pt x="69" y="32"/>
                    </a:cubicBezTo>
                    <a:cubicBezTo>
                      <a:pt x="68" y="31"/>
                      <a:pt x="68" y="30"/>
                      <a:pt x="68" y="30"/>
                    </a:cubicBezTo>
                    <a:cubicBezTo>
                      <a:pt x="68" y="30"/>
                      <a:pt x="68" y="30"/>
                      <a:pt x="68" y="30"/>
                    </a:cubicBezTo>
                    <a:cubicBezTo>
                      <a:pt x="68" y="29"/>
                      <a:pt x="68" y="29"/>
                      <a:pt x="68" y="29"/>
                    </a:cubicBezTo>
                    <a:cubicBezTo>
                      <a:pt x="69" y="30"/>
                      <a:pt x="68" y="30"/>
                      <a:pt x="69" y="30"/>
                    </a:cubicBezTo>
                    <a:cubicBezTo>
                      <a:pt x="70" y="33"/>
                      <a:pt x="70" y="31"/>
                      <a:pt x="70" y="32"/>
                    </a:cubicBezTo>
                    <a:cubicBezTo>
                      <a:pt x="70" y="30"/>
                      <a:pt x="70" y="30"/>
                      <a:pt x="70" y="30"/>
                    </a:cubicBezTo>
                    <a:cubicBezTo>
                      <a:pt x="70" y="29"/>
                      <a:pt x="71" y="31"/>
                      <a:pt x="71" y="31"/>
                    </a:cubicBezTo>
                    <a:cubicBezTo>
                      <a:pt x="69" y="26"/>
                      <a:pt x="69" y="26"/>
                      <a:pt x="69" y="26"/>
                    </a:cubicBezTo>
                    <a:cubicBezTo>
                      <a:pt x="69" y="27"/>
                      <a:pt x="71" y="28"/>
                      <a:pt x="71" y="29"/>
                    </a:cubicBezTo>
                    <a:cubicBezTo>
                      <a:pt x="71" y="29"/>
                      <a:pt x="70" y="26"/>
                      <a:pt x="70" y="24"/>
                    </a:cubicBezTo>
                    <a:cubicBezTo>
                      <a:pt x="70" y="25"/>
                      <a:pt x="70" y="24"/>
                      <a:pt x="70" y="23"/>
                    </a:cubicBezTo>
                    <a:cubicBezTo>
                      <a:pt x="71" y="25"/>
                      <a:pt x="70" y="23"/>
                      <a:pt x="71" y="24"/>
                    </a:cubicBezTo>
                    <a:cubicBezTo>
                      <a:pt x="72" y="26"/>
                      <a:pt x="72" y="26"/>
                      <a:pt x="72" y="26"/>
                    </a:cubicBezTo>
                    <a:cubicBezTo>
                      <a:pt x="71" y="26"/>
                      <a:pt x="73" y="28"/>
                      <a:pt x="73" y="29"/>
                    </a:cubicBezTo>
                    <a:cubicBezTo>
                      <a:pt x="73" y="28"/>
                      <a:pt x="74" y="28"/>
                      <a:pt x="75" y="29"/>
                    </a:cubicBezTo>
                    <a:cubicBezTo>
                      <a:pt x="73" y="26"/>
                      <a:pt x="74" y="27"/>
                      <a:pt x="73" y="25"/>
                    </a:cubicBezTo>
                    <a:cubicBezTo>
                      <a:pt x="74" y="24"/>
                      <a:pt x="74" y="27"/>
                      <a:pt x="75" y="27"/>
                    </a:cubicBezTo>
                    <a:cubicBezTo>
                      <a:pt x="75" y="26"/>
                      <a:pt x="76" y="26"/>
                      <a:pt x="76" y="26"/>
                    </a:cubicBezTo>
                    <a:cubicBezTo>
                      <a:pt x="76" y="26"/>
                      <a:pt x="76" y="26"/>
                      <a:pt x="76" y="26"/>
                    </a:cubicBezTo>
                    <a:cubicBezTo>
                      <a:pt x="76" y="25"/>
                      <a:pt x="77" y="26"/>
                      <a:pt x="77" y="23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8" y="25"/>
                      <a:pt x="76" y="22"/>
                      <a:pt x="77" y="23"/>
                    </a:cubicBezTo>
                    <a:cubicBezTo>
                      <a:pt x="78" y="24"/>
                      <a:pt x="78" y="24"/>
                      <a:pt x="78" y="24"/>
                    </a:cubicBezTo>
                    <a:cubicBezTo>
                      <a:pt x="78" y="23"/>
                      <a:pt x="79" y="25"/>
                      <a:pt x="78" y="23"/>
                    </a:cubicBezTo>
                    <a:cubicBezTo>
                      <a:pt x="79" y="24"/>
                      <a:pt x="79" y="24"/>
                      <a:pt x="79" y="24"/>
                    </a:cubicBezTo>
                    <a:cubicBezTo>
                      <a:pt x="79" y="23"/>
                      <a:pt x="79" y="24"/>
                      <a:pt x="79" y="22"/>
                    </a:cubicBezTo>
                    <a:cubicBezTo>
                      <a:pt x="80" y="24"/>
                      <a:pt x="80" y="24"/>
                      <a:pt x="80" y="24"/>
                    </a:cubicBezTo>
                    <a:cubicBezTo>
                      <a:pt x="80" y="25"/>
                      <a:pt x="79" y="22"/>
                      <a:pt x="80" y="22"/>
                    </a:cubicBezTo>
                    <a:cubicBezTo>
                      <a:pt x="80" y="22"/>
                      <a:pt x="81" y="23"/>
                      <a:pt x="81" y="23"/>
                    </a:cubicBezTo>
                    <a:cubicBezTo>
                      <a:pt x="80" y="22"/>
                      <a:pt x="81" y="22"/>
                      <a:pt x="81" y="21"/>
                    </a:cubicBezTo>
                    <a:cubicBezTo>
                      <a:pt x="82" y="23"/>
                      <a:pt x="82" y="23"/>
                      <a:pt x="82" y="23"/>
                    </a:cubicBezTo>
                    <a:cubicBezTo>
                      <a:pt x="84" y="22"/>
                      <a:pt x="86" y="22"/>
                      <a:pt x="86" y="19"/>
                    </a:cubicBezTo>
                    <a:cubicBezTo>
                      <a:pt x="88" y="21"/>
                      <a:pt x="87" y="21"/>
                      <a:pt x="87" y="22"/>
                    </a:cubicBezTo>
                    <a:cubicBezTo>
                      <a:pt x="87" y="20"/>
                      <a:pt x="87" y="22"/>
                      <a:pt x="88" y="21"/>
                    </a:cubicBezTo>
                    <a:cubicBezTo>
                      <a:pt x="88" y="21"/>
                      <a:pt x="88" y="21"/>
                      <a:pt x="88" y="21"/>
                    </a:cubicBezTo>
                    <a:cubicBezTo>
                      <a:pt x="88" y="20"/>
                      <a:pt x="89" y="22"/>
                      <a:pt x="89" y="21"/>
                    </a:cubicBezTo>
                    <a:cubicBezTo>
                      <a:pt x="88" y="20"/>
                      <a:pt x="88" y="20"/>
                      <a:pt x="88" y="20"/>
                    </a:cubicBezTo>
                    <a:cubicBezTo>
                      <a:pt x="88" y="19"/>
                      <a:pt x="90" y="23"/>
                      <a:pt x="89" y="20"/>
                    </a:cubicBezTo>
                    <a:cubicBezTo>
                      <a:pt x="90" y="22"/>
                      <a:pt x="90" y="22"/>
                      <a:pt x="90" y="22"/>
                    </a:cubicBezTo>
                    <a:cubicBezTo>
                      <a:pt x="89" y="19"/>
                      <a:pt x="91" y="22"/>
                      <a:pt x="90" y="20"/>
                    </a:cubicBezTo>
                    <a:cubicBezTo>
                      <a:pt x="90" y="20"/>
                      <a:pt x="90" y="20"/>
                      <a:pt x="90" y="20"/>
                    </a:cubicBezTo>
                    <a:cubicBezTo>
                      <a:pt x="91" y="21"/>
                      <a:pt x="90" y="17"/>
                      <a:pt x="91" y="19"/>
                    </a:cubicBezTo>
                    <a:cubicBezTo>
                      <a:pt x="91" y="19"/>
                      <a:pt x="91" y="18"/>
                      <a:pt x="91" y="16"/>
                    </a:cubicBezTo>
                    <a:cubicBezTo>
                      <a:pt x="92" y="19"/>
                      <a:pt x="92" y="19"/>
                      <a:pt x="92" y="19"/>
                    </a:cubicBezTo>
                    <a:cubicBezTo>
                      <a:pt x="93" y="17"/>
                      <a:pt x="94" y="17"/>
                      <a:pt x="94" y="14"/>
                    </a:cubicBezTo>
                    <a:cubicBezTo>
                      <a:pt x="95" y="15"/>
                      <a:pt x="95" y="15"/>
                      <a:pt x="95" y="15"/>
                    </a:cubicBezTo>
                    <a:cubicBezTo>
                      <a:pt x="95" y="13"/>
                      <a:pt x="97" y="17"/>
                      <a:pt x="96" y="13"/>
                    </a:cubicBezTo>
                    <a:cubicBezTo>
                      <a:pt x="96" y="11"/>
                      <a:pt x="96" y="11"/>
                      <a:pt x="96" y="11"/>
                    </a:cubicBezTo>
                    <a:cubicBezTo>
                      <a:pt x="97" y="13"/>
                      <a:pt x="97" y="13"/>
                      <a:pt x="97" y="13"/>
                    </a:cubicBezTo>
                    <a:cubicBezTo>
                      <a:pt x="97" y="12"/>
                      <a:pt x="98" y="13"/>
                      <a:pt x="97" y="11"/>
                    </a:cubicBezTo>
                    <a:cubicBezTo>
                      <a:pt x="98" y="13"/>
                      <a:pt x="98" y="13"/>
                      <a:pt x="98" y="13"/>
                    </a:cubicBezTo>
                    <a:cubicBezTo>
                      <a:pt x="98" y="13"/>
                      <a:pt x="98" y="10"/>
                      <a:pt x="98" y="11"/>
                    </a:cubicBezTo>
                    <a:cubicBezTo>
                      <a:pt x="98" y="11"/>
                      <a:pt x="98" y="11"/>
                      <a:pt x="98" y="11"/>
                    </a:cubicBezTo>
                    <a:cubicBezTo>
                      <a:pt x="101" y="14"/>
                      <a:pt x="104" y="15"/>
                      <a:pt x="104" y="11"/>
                    </a:cubicBezTo>
                    <a:cubicBezTo>
                      <a:pt x="104" y="10"/>
                      <a:pt x="105" y="13"/>
                      <a:pt x="105" y="13"/>
                    </a:cubicBezTo>
                    <a:cubicBezTo>
                      <a:pt x="106" y="9"/>
                      <a:pt x="109" y="14"/>
                      <a:pt x="109" y="8"/>
                    </a:cubicBezTo>
                    <a:cubicBezTo>
                      <a:pt x="110" y="6"/>
                      <a:pt x="108" y="1"/>
                      <a:pt x="10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1" name="Google Shape;501;p63"/>
              <p:cNvSpPr/>
              <p:nvPr/>
            </p:nvSpPr>
            <p:spPr>
              <a:xfrm>
                <a:off x="3897" y="1269"/>
                <a:ext cx="6" cy="2"/>
              </a:xfrm>
              <a:custGeom>
                <a:rect b="b" l="l" r="r" t="t"/>
                <a:pathLst>
                  <a:path extrusionOk="0" h="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2" name="Google Shape;502;p63"/>
              <p:cNvSpPr/>
              <p:nvPr/>
            </p:nvSpPr>
            <p:spPr>
              <a:xfrm>
                <a:off x="3935" y="1214"/>
                <a:ext cx="78" cy="253"/>
              </a:xfrm>
              <a:custGeom>
                <a:rect b="b" l="l" r="r" t="t"/>
                <a:pathLst>
                  <a:path extrusionOk="0" h="119" w="37">
                    <a:moveTo>
                      <a:pt x="11" y="38"/>
                    </a:moveTo>
                    <a:cubicBezTo>
                      <a:pt x="11" y="42"/>
                      <a:pt x="12" y="46"/>
                      <a:pt x="12" y="50"/>
                    </a:cubicBezTo>
                    <a:cubicBezTo>
                      <a:pt x="15" y="51"/>
                      <a:pt x="13" y="52"/>
                      <a:pt x="16" y="53"/>
                    </a:cubicBezTo>
                    <a:cubicBezTo>
                      <a:pt x="15" y="53"/>
                      <a:pt x="15" y="53"/>
                      <a:pt x="15" y="53"/>
                    </a:cubicBezTo>
                    <a:cubicBezTo>
                      <a:pt x="16" y="53"/>
                      <a:pt x="14" y="53"/>
                      <a:pt x="13" y="54"/>
                    </a:cubicBezTo>
                    <a:cubicBezTo>
                      <a:pt x="14" y="54"/>
                      <a:pt x="13" y="54"/>
                      <a:pt x="15" y="54"/>
                    </a:cubicBezTo>
                    <a:cubicBezTo>
                      <a:pt x="17" y="55"/>
                      <a:pt x="12" y="54"/>
                      <a:pt x="13" y="55"/>
                    </a:cubicBezTo>
                    <a:cubicBezTo>
                      <a:pt x="13" y="55"/>
                      <a:pt x="14" y="55"/>
                      <a:pt x="14" y="55"/>
                    </a:cubicBezTo>
                    <a:cubicBezTo>
                      <a:pt x="16" y="56"/>
                      <a:pt x="13" y="55"/>
                      <a:pt x="11" y="55"/>
                    </a:cubicBezTo>
                    <a:cubicBezTo>
                      <a:pt x="11" y="57"/>
                      <a:pt x="13" y="59"/>
                      <a:pt x="11" y="61"/>
                    </a:cubicBezTo>
                    <a:cubicBezTo>
                      <a:pt x="11" y="60"/>
                      <a:pt x="13" y="61"/>
                      <a:pt x="13" y="61"/>
                    </a:cubicBezTo>
                    <a:cubicBezTo>
                      <a:pt x="9" y="60"/>
                      <a:pt x="13" y="62"/>
                      <a:pt x="12" y="62"/>
                    </a:cubicBezTo>
                    <a:cubicBezTo>
                      <a:pt x="11" y="61"/>
                      <a:pt x="11" y="61"/>
                      <a:pt x="11" y="61"/>
                    </a:cubicBezTo>
                    <a:cubicBezTo>
                      <a:pt x="9" y="62"/>
                      <a:pt x="11" y="63"/>
                      <a:pt x="10" y="63"/>
                    </a:cubicBezTo>
                    <a:cubicBezTo>
                      <a:pt x="11" y="64"/>
                      <a:pt x="8" y="64"/>
                      <a:pt x="9" y="65"/>
                    </a:cubicBezTo>
                    <a:cubicBezTo>
                      <a:pt x="8" y="64"/>
                      <a:pt x="8" y="65"/>
                      <a:pt x="8" y="65"/>
                    </a:cubicBezTo>
                    <a:cubicBezTo>
                      <a:pt x="11" y="66"/>
                      <a:pt x="6" y="66"/>
                      <a:pt x="8" y="67"/>
                    </a:cubicBezTo>
                    <a:cubicBezTo>
                      <a:pt x="8" y="67"/>
                      <a:pt x="8" y="67"/>
                      <a:pt x="8" y="67"/>
                    </a:cubicBezTo>
                    <a:cubicBezTo>
                      <a:pt x="8" y="68"/>
                      <a:pt x="6" y="70"/>
                      <a:pt x="8" y="72"/>
                    </a:cubicBezTo>
                    <a:cubicBezTo>
                      <a:pt x="8" y="73"/>
                      <a:pt x="4" y="73"/>
                      <a:pt x="5" y="75"/>
                    </a:cubicBezTo>
                    <a:cubicBezTo>
                      <a:pt x="7" y="76"/>
                      <a:pt x="7" y="76"/>
                      <a:pt x="7" y="76"/>
                    </a:cubicBezTo>
                    <a:cubicBezTo>
                      <a:pt x="7" y="76"/>
                      <a:pt x="6" y="75"/>
                      <a:pt x="5" y="75"/>
                    </a:cubicBezTo>
                    <a:cubicBezTo>
                      <a:pt x="7" y="76"/>
                      <a:pt x="5" y="76"/>
                      <a:pt x="5" y="77"/>
                    </a:cubicBezTo>
                    <a:cubicBezTo>
                      <a:pt x="5" y="77"/>
                      <a:pt x="5" y="78"/>
                      <a:pt x="6" y="78"/>
                    </a:cubicBezTo>
                    <a:cubicBezTo>
                      <a:pt x="4" y="78"/>
                      <a:pt x="7" y="80"/>
                      <a:pt x="5" y="80"/>
                    </a:cubicBezTo>
                    <a:cubicBezTo>
                      <a:pt x="8" y="81"/>
                      <a:pt x="6" y="80"/>
                      <a:pt x="7" y="81"/>
                    </a:cubicBezTo>
                    <a:cubicBezTo>
                      <a:pt x="7" y="81"/>
                      <a:pt x="6" y="81"/>
                      <a:pt x="5" y="81"/>
                    </a:cubicBezTo>
                    <a:cubicBezTo>
                      <a:pt x="6" y="81"/>
                      <a:pt x="6" y="82"/>
                      <a:pt x="4" y="82"/>
                    </a:cubicBezTo>
                    <a:cubicBezTo>
                      <a:pt x="5" y="82"/>
                      <a:pt x="6" y="83"/>
                      <a:pt x="6" y="83"/>
                    </a:cubicBezTo>
                    <a:cubicBezTo>
                      <a:pt x="3" y="83"/>
                      <a:pt x="5" y="84"/>
                      <a:pt x="4" y="84"/>
                    </a:cubicBezTo>
                    <a:cubicBezTo>
                      <a:pt x="6" y="85"/>
                      <a:pt x="8" y="86"/>
                      <a:pt x="7" y="86"/>
                    </a:cubicBezTo>
                    <a:cubicBezTo>
                      <a:pt x="4" y="85"/>
                      <a:pt x="4" y="85"/>
                      <a:pt x="4" y="85"/>
                    </a:cubicBezTo>
                    <a:cubicBezTo>
                      <a:pt x="5" y="86"/>
                      <a:pt x="2" y="87"/>
                      <a:pt x="4" y="90"/>
                    </a:cubicBezTo>
                    <a:cubicBezTo>
                      <a:pt x="3" y="89"/>
                      <a:pt x="3" y="89"/>
                      <a:pt x="3" y="89"/>
                    </a:cubicBezTo>
                    <a:cubicBezTo>
                      <a:pt x="4" y="91"/>
                      <a:pt x="1" y="92"/>
                      <a:pt x="4" y="95"/>
                    </a:cubicBezTo>
                    <a:cubicBezTo>
                      <a:pt x="3" y="95"/>
                      <a:pt x="2" y="95"/>
                      <a:pt x="2" y="96"/>
                    </a:cubicBezTo>
                    <a:cubicBezTo>
                      <a:pt x="3" y="97"/>
                      <a:pt x="3" y="97"/>
                      <a:pt x="5" y="98"/>
                    </a:cubicBezTo>
                    <a:cubicBezTo>
                      <a:pt x="5" y="98"/>
                      <a:pt x="4" y="98"/>
                      <a:pt x="3" y="98"/>
                    </a:cubicBezTo>
                    <a:cubicBezTo>
                      <a:pt x="2" y="98"/>
                      <a:pt x="0" y="98"/>
                      <a:pt x="2" y="99"/>
                    </a:cubicBezTo>
                    <a:cubicBezTo>
                      <a:pt x="1" y="99"/>
                      <a:pt x="1" y="99"/>
                      <a:pt x="1" y="99"/>
                    </a:cubicBezTo>
                    <a:cubicBezTo>
                      <a:pt x="2" y="100"/>
                      <a:pt x="4" y="101"/>
                      <a:pt x="2" y="102"/>
                    </a:cubicBezTo>
                    <a:cubicBezTo>
                      <a:pt x="3" y="102"/>
                      <a:pt x="3" y="103"/>
                      <a:pt x="5" y="103"/>
                    </a:cubicBezTo>
                    <a:cubicBezTo>
                      <a:pt x="5" y="103"/>
                      <a:pt x="3" y="103"/>
                      <a:pt x="4" y="103"/>
                    </a:cubicBezTo>
                    <a:cubicBezTo>
                      <a:pt x="2" y="102"/>
                      <a:pt x="2" y="102"/>
                      <a:pt x="2" y="102"/>
                    </a:cubicBezTo>
                    <a:cubicBezTo>
                      <a:pt x="1" y="104"/>
                      <a:pt x="2" y="105"/>
                      <a:pt x="3" y="107"/>
                    </a:cubicBezTo>
                    <a:cubicBezTo>
                      <a:pt x="0" y="107"/>
                      <a:pt x="3" y="108"/>
                      <a:pt x="1" y="109"/>
                    </a:cubicBezTo>
                    <a:cubicBezTo>
                      <a:pt x="2" y="110"/>
                      <a:pt x="0" y="110"/>
                      <a:pt x="3" y="111"/>
                    </a:cubicBezTo>
                    <a:cubicBezTo>
                      <a:pt x="2" y="111"/>
                      <a:pt x="2" y="111"/>
                      <a:pt x="2" y="111"/>
                    </a:cubicBezTo>
                    <a:cubicBezTo>
                      <a:pt x="1" y="111"/>
                      <a:pt x="2" y="112"/>
                      <a:pt x="1" y="113"/>
                    </a:cubicBezTo>
                    <a:cubicBezTo>
                      <a:pt x="1" y="114"/>
                      <a:pt x="3" y="114"/>
                      <a:pt x="4" y="114"/>
                    </a:cubicBezTo>
                    <a:cubicBezTo>
                      <a:pt x="2" y="114"/>
                      <a:pt x="2" y="114"/>
                      <a:pt x="2" y="114"/>
                    </a:cubicBezTo>
                    <a:cubicBezTo>
                      <a:pt x="3" y="115"/>
                      <a:pt x="5" y="115"/>
                      <a:pt x="7" y="115"/>
                    </a:cubicBezTo>
                    <a:cubicBezTo>
                      <a:pt x="6" y="115"/>
                      <a:pt x="7" y="115"/>
                      <a:pt x="6" y="115"/>
                    </a:cubicBezTo>
                    <a:cubicBezTo>
                      <a:pt x="5" y="115"/>
                      <a:pt x="4" y="115"/>
                      <a:pt x="2" y="115"/>
                    </a:cubicBezTo>
                    <a:cubicBezTo>
                      <a:pt x="1" y="116"/>
                      <a:pt x="5" y="116"/>
                      <a:pt x="3" y="117"/>
                    </a:cubicBezTo>
                    <a:cubicBezTo>
                      <a:pt x="2" y="117"/>
                      <a:pt x="3" y="118"/>
                      <a:pt x="5" y="117"/>
                    </a:cubicBezTo>
                    <a:cubicBezTo>
                      <a:pt x="4" y="117"/>
                      <a:pt x="4" y="118"/>
                      <a:pt x="3" y="118"/>
                    </a:cubicBezTo>
                    <a:cubicBezTo>
                      <a:pt x="3" y="118"/>
                      <a:pt x="3" y="118"/>
                      <a:pt x="4" y="118"/>
                    </a:cubicBezTo>
                    <a:cubicBezTo>
                      <a:pt x="4" y="118"/>
                      <a:pt x="4" y="118"/>
                      <a:pt x="4" y="118"/>
                    </a:cubicBezTo>
                    <a:cubicBezTo>
                      <a:pt x="5" y="118"/>
                      <a:pt x="5" y="118"/>
                      <a:pt x="7" y="117"/>
                    </a:cubicBezTo>
                    <a:cubicBezTo>
                      <a:pt x="7" y="117"/>
                      <a:pt x="6" y="117"/>
                      <a:pt x="7" y="117"/>
                    </a:cubicBezTo>
                    <a:cubicBezTo>
                      <a:pt x="8" y="117"/>
                      <a:pt x="8" y="117"/>
                      <a:pt x="7" y="118"/>
                    </a:cubicBezTo>
                    <a:cubicBezTo>
                      <a:pt x="6" y="118"/>
                      <a:pt x="5" y="118"/>
                      <a:pt x="4" y="119"/>
                    </a:cubicBezTo>
                    <a:cubicBezTo>
                      <a:pt x="7" y="118"/>
                      <a:pt x="7" y="118"/>
                      <a:pt x="7" y="118"/>
                    </a:cubicBezTo>
                    <a:cubicBezTo>
                      <a:pt x="7" y="118"/>
                      <a:pt x="8" y="118"/>
                      <a:pt x="9" y="117"/>
                    </a:cubicBezTo>
                    <a:cubicBezTo>
                      <a:pt x="8" y="117"/>
                      <a:pt x="8" y="117"/>
                      <a:pt x="8" y="117"/>
                    </a:cubicBezTo>
                    <a:cubicBezTo>
                      <a:pt x="9" y="117"/>
                      <a:pt x="9" y="117"/>
                      <a:pt x="9" y="117"/>
                    </a:cubicBezTo>
                    <a:cubicBezTo>
                      <a:pt x="9" y="117"/>
                      <a:pt x="10" y="116"/>
                      <a:pt x="9" y="116"/>
                    </a:cubicBezTo>
                    <a:cubicBezTo>
                      <a:pt x="7" y="116"/>
                      <a:pt x="7" y="116"/>
                      <a:pt x="7" y="116"/>
                    </a:cubicBezTo>
                    <a:cubicBezTo>
                      <a:pt x="7" y="116"/>
                      <a:pt x="5" y="116"/>
                      <a:pt x="7" y="116"/>
                    </a:cubicBezTo>
                    <a:cubicBezTo>
                      <a:pt x="9" y="115"/>
                      <a:pt x="9" y="115"/>
                      <a:pt x="9" y="115"/>
                    </a:cubicBezTo>
                    <a:cubicBezTo>
                      <a:pt x="9" y="115"/>
                      <a:pt x="8" y="115"/>
                      <a:pt x="9" y="115"/>
                    </a:cubicBezTo>
                    <a:cubicBezTo>
                      <a:pt x="11" y="115"/>
                      <a:pt x="11" y="115"/>
                      <a:pt x="11" y="115"/>
                    </a:cubicBezTo>
                    <a:cubicBezTo>
                      <a:pt x="8" y="115"/>
                      <a:pt x="10" y="114"/>
                      <a:pt x="9" y="114"/>
                    </a:cubicBezTo>
                    <a:cubicBezTo>
                      <a:pt x="10" y="114"/>
                      <a:pt x="10" y="114"/>
                      <a:pt x="10" y="114"/>
                    </a:cubicBezTo>
                    <a:cubicBezTo>
                      <a:pt x="11" y="114"/>
                      <a:pt x="8" y="114"/>
                      <a:pt x="8" y="114"/>
                    </a:cubicBezTo>
                    <a:cubicBezTo>
                      <a:pt x="9" y="114"/>
                      <a:pt x="11" y="114"/>
                      <a:pt x="12" y="114"/>
                    </a:cubicBezTo>
                    <a:cubicBezTo>
                      <a:pt x="12" y="113"/>
                      <a:pt x="10" y="113"/>
                      <a:pt x="12" y="113"/>
                    </a:cubicBezTo>
                    <a:cubicBezTo>
                      <a:pt x="11" y="112"/>
                      <a:pt x="10" y="112"/>
                      <a:pt x="9" y="111"/>
                    </a:cubicBezTo>
                    <a:cubicBezTo>
                      <a:pt x="9" y="111"/>
                      <a:pt x="12" y="112"/>
                      <a:pt x="11" y="111"/>
                    </a:cubicBezTo>
                    <a:cubicBezTo>
                      <a:pt x="12" y="111"/>
                      <a:pt x="13" y="111"/>
                      <a:pt x="14" y="111"/>
                    </a:cubicBezTo>
                    <a:cubicBezTo>
                      <a:pt x="13" y="111"/>
                      <a:pt x="14" y="111"/>
                      <a:pt x="12" y="111"/>
                    </a:cubicBezTo>
                    <a:cubicBezTo>
                      <a:pt x="12" y="110"/>
                      <a:pt x="13" y="110"/>
                      <a:pt x="12" y="109"/>
                    </a:cubicBezTo>
                    <a:cubicBezTo>
                      <a:pt x="12" y="109"/>
                      <a:pt x="14" y="110"/>
                      <a:pt x="15" y="110"/>
                    </a:cubicBezTo>
                    <a:cubicBezTo>
                      <a:pt x="13" y="109"/>
                      <a:pt x="13" y="109"/>
                      <a:pt x="13" y="108"/>
                    </a:cubicBezTo>
                    <a:cubicBezTo>
                      <a:pt x="11" y="108"/>
                      <a:pt x="11" y="108"/>
                      <a:pt x="10" y="108"/>
                    </a:cubicBezTo>
                    <a:cubicBezTo>
                      <a:pt x="9" y="108"/>
                      <a:pt x="9" y="107"/>
                      <a:pt x="9" y="107"/>
                    </a:cubicBezTo>
                    <a:cubicBezTo>
                      <a:pt x="11" y="108"/>
                      <a:pt x="13" y="108"/>
                      <a:pt x="14" y="108"/>
                    </a:cubicBezTo>
                    <a:cubicBezTo>
                      <a:pt x="16" y="108"/>
                      <a:pt x="13" y="108"/>
                      <a:pt x="16" y="109"/>
                    </a:cubicBezTo>
                    <a:cubicBezTo>
                      <a:pt x="18" y="109"/>
                      <a:pt x="18" y="110"/>
                      <a:pt x="17" y="110"/>
                    </a:cubicBezTo>
                    <a:cubicBezTo>
                      <a:pt x="19" y="111"/>
                      <a:pt x="17" y="110"/>
                      <a:pt x="19" y="110"/>
                    </a:cubicBezTo>
                    <a:cubicBezTo>
                      <a:pt x="19" y="110"/>
                      <a:pt x="18" y="110"/>
                      <a:pt x="18" y="109"/>
                    </a:cubicBezTo>
                    <a:cubicBezTo>
                      <a:pt x="17" y="109"/>
                      <a:pt x="16" y="109"/>
                      <a:pt x="15" y="108"/>
                    </a:cubicBezTo>
                    <a:cubicBezTo>
                      <a:pt x="13" y="108"/>
                      <a:pt x="17" y="108"/>
                      <a:pt x="17" y="108"/>
                    </a:cubicBezTo>
                    <a:cubicBezTo>
                      <a:pt x="18" y="109"/>
                      <a:pt x="18" y="109"/>
                      <a:pt x="18" y="109"/>
                    </a:cubicBezTo>
                    <a:cubicBezTo>
                      <a:pt x="19" y="109"/>
                      <a:pt x="17" y="108"/>
                      <a:pt x="17" y="108"/>
                    </a:cubicBezTo>
                    <a:cubicBezTo>
                      <a:pt x="21" y="109"/>
                      <a:pt x="18" y="108"/>
                      <a:pt x="20" y="109"/>
                    </a:cubicBezTo>
                    <a:cubicBezTo>
                      <a:pt x="22" y="109"/>
                      <a:pt x="22" y="109"/>
                      <a:pt x="22" y="109"/>
                    </a:cubicBezTo>
                    <a:cubicBezTo>
                      <a:pt x="22" y="109"/>
                      <a:pt x="19" y="109"/>
                      <a:pt x="20" y="108"/>
                    </a:cubicBezTo>
                    <a:cubicBezTo>
                      <a:pt x="21" y="109"/>
                      <a:pt x="21" y="109"/>
                      <a:pt x="21" y="109"/>
                    </a:cubicBezTo>
                    <a:cubicBezTo>
                      <a:pt x="21" y="108"/>
                      <a:pt x="21" y="108"/>
                      <a:pt x="21" y="108"/>
                    </a:cubicBezTo>
                    <a:cubicBezTo>
                      <a:pt x="20" y="108"/>
                      <a:pt x="18" y="108"/>
                      <a:pt x="18" y="108"/>
                    </a:cubicBezTo>
                    <a:cubicBezTo>
                      <a:pt x="15" y="107"/>
                      <a:pt x="18" y="108"/>
                      <a:pt x="17" y="107"/>
                    </a:cubicBezTo>
                    <a:cubicBezTo>
                      <a:pt x="15" y="106"/>
                      <a:pt x="17" y="107"/>
                      <a:pt x="16" y="107"/>
                    </a:cubicBezTo>
                    <a:cubicBezTo>
                      <a:pt x="14" y="106"/>
                      <a:pt x="14" y="106"/>
                      <a:pt x="14" y="106"/>
                    </a:cubicBezTo>
                    <a:cubicBezTo>
                      <a:pt x="14" y="105"/>
                      <a:pt x="16" y="106"/>
                      <a:pt x="17" y="106"/>
                    </a:cubicBezTo>
                    <a:cubicBezTo>
                      <a:pt x="17" y="106"/>
                      <a:pt x="17" y="107"/>
                      <a:pt x="16" y="106"/>
                    </a:cubicBezTo>
                    <a:cubicBezTo>
                      <a:pt x="18" y="107"/>
                      <a:pt x="20" y="107"/>
                      <a:pt x="21" y="108"/>
                    </a:cubicBezTo>
                    <a:cubicBezTo>
                      <a:pt x="22" y="108"/>
                      <a:pt x="20" y="107"/>
                      <a:pt x="20" y="107"/>
                    </a:cubicBezTo>
                    <a:cubicBezTo>
                      <a:pt x="19" y="107"/>
                      <a:pt x="18" y="107"/>
                      <a:pt x="17" y="106"/>
                    </a:cubicBezTo>
                    <a:cubicBezTo>
                      <a:pt x="13" y="105"/>
                      <a:pt x="21" y="107"/>
                      <a:pt x="20" y="106"/>
                    </a:cubicBezTo>
                    <a:cubicBezTo>
                      <a:pt x="17" y="106"/>
                      <a:pt x="16" y="104"/>
                      <a:pt x="13" y="104"/>
                    </a:cubicBezTo>
                    <a:cubicBezTo>
                      <a:pt x="12" y="104"/>
                      <a:pt x="12" y="103"/>
                      <a:pt x="12" y="103"/>
                    </a:cubicBezTo>
                    <a:cubicBezTo>
                      <a:pt x="14" y="104"/>
                      <a:pt x="13" y="103"/>
                      <a:pt x="15" y="104"/>
                    </a:cubicBezTo>
                    <a:cubicBezTo>
                      <a:pt x="15" y="104"/>
                      <a:pt x="15" y="104"/>
                      <a:pt x="15" y="104"/>
                    </a:cubicBezTo>
                    <a:cubicBezTo>
                      <a:pt x="18" y="105"/>
                      <a:pt x="18" y="105"/>
                      <a:pt x="18" y="105"/>
                    </a:cubicBezTo>
                    <a:cubicBezTo>
                      <a:pt x="22" y="106"/>
                      <a:pt x="22" y="106"/>
                      <a:pt x="22" y="106"/>
                    </a:cubicBezTo>
                    <a:cubicBezTo>
                      <a:pt x="21" y="105"/>
                      <a:pt x="20" y="105"/>
                      <a:pt x="19" y="105"/>
                    </a:cubicBezTo>
                    <a:cubicBezTo>
                      <a:pt x="20" y="105"/>
                      <a:pt x="21" y="105"/>
                      <a:pt x="21" y="105"/>
                    </a:cubicBezTo>
                    <a:cubicBezTo>
                      <a:pt x="20" y="105"/>
                      <a:pt x="18" y="104"/>
                      <a:pt x="18" y="104"/>
                    </a:cubicBezTo>
                    <a:cubicBezTo>
                      <a:pt x="18" y="103"/>
                      <a:pt x="20" y="104"/>
                      <a:pt x="20" y="104"/>
                    </a:cubicBezTo>
                    <a:cubicBezTo>
                      <a:pt x="22" y="105"/>
                      <a:pt x="22" y="105"/>
                      <a:pt x="22" y="105"/>
                    </a:cubicBezTo>
                    <a:cubicBezTo>
                      <a:pt x="21" y="104"/>
                      <a:pt x="23" y="105"/>
                      <a:pt x="22" y="105"/>
                    </a:cubicBezTo>
                    <a:cubicBezTo>
                      <a:pt x="21" y="104"/>
                      <a:pt x="20" y="104"/>
                      <a:pt x="18" y="103"/>
                    </a:cubicBezTo>
                    <a:cubicBezTo>
                      <a:pt x="18" y="103"/>
                      <a:pt x="19" y="103"/>
                      <a:pt x="19" y="103"/>
                    </a:cubicBezTo>
                    <a:cubicBezTo>
                      <a:pt x="20" y="104"/>
                      <a:pt x="20" y="104"/>
                      <a:pt x="20" y="104"/>
                    </a:cubicBezTo>
                    <a:cubicBezTo>
                      <a:pt x="20" y="103"/>
                      <a:pt x="23" y="104"/>
                      <a:pt x="23" y="104"/>
                    </a:cubicBezTo>
                    <a:cubicBezTo>
                      <a:pt x="21" y="103"/>
                      <a:pt x="21" y="103"/>
                      <a:pt x="21" y="103"/>
                    </a:cubicBezTo>
                    <a:cubicBezTo>
                      <a:pt x="23" y="104"/>
                      <a:pt x="23" y="104"/>
                      <a:pt x="23" y="104"/>
                    </a:cubicBezTo>
                    <a:cubicBezTo>
                      <a:pt x="22" y="103"/>
                      <a:pt x="22" y="103"/>
                      <a:pt x="21" y="103"/>
                    </a:cubicBezTo>
                    <a:cubicBezTo>
                      <a:pt x="23" y="103"/>
                      <a:pt x="23" y="103"/>
                      <a:pt x="23" y="103"/>
                    </a:cubicBezTo>
                    <a:cubicBezTo>
                      <a:pt x="22" y="103"/>
                      <a:pt x="20" y="102"/>
                      <a:pt x="22" y="102"/>
                    </a:cubicBezTo>
                    <a:cubicBezTo>
                      <a:pt x="19" y="102"/>
                      <a:pt x="22" y="103"/>
                      <a:pt x="20" y="102"/>
                    </a:cubicBezTo>
                    <a:cubicBezTo>
                      <a:pt x="19" y="102"/>
                      <a:pt x="19" y="101"/>
                      <a:pt x="19" y="101"/>
                    </a:cubicBezTo>
                    <a:cubicBezTo>
                      <a:pt x="21" y="102"/>
                      <a:pt x="19" y="101"/>
                      <a:pt x="19" y="101"/>
                    </a:cubicBezTo>
                    <a:cubicBezTo>
                      <a:pt x="20" y="101"/>
                      <a:pt x="21" y="101"/>
                      <a:pt x="21" y="101"/>
                    </a:cubicBezTo>
                    <a:cubicBezTo>
                      <a:pt x="19" y="101"/>
                      <a:pt x="19" y="101"/>
                      <a:pt x="19" y="101"/>
                    </a:cubicBezTo>
                    <a:cubicBezTo>
                      <a:pt x="23" y="102"/>
                      <a:pt x="19" y="100"/>
                      <a:pt x="20" y="100"/>
                    </a:cubicBezTo>
                    <a:cubicBezTo>
                      <a:pt x="21" y="101"/>
                      <a:pt x="22" y="101"/>
                      <a:pt x="23" y="101"/>
                    </a:cubicBezTo>
                    <a:cubicBezTo>
                      <a:pt x="20" y="100"/>
                      <a:pt x="20" y="99"/>
                      <a:pt x="18" y="99"/>
                    </a:cubicBezTo>
                    <a:cubicBezTo>
                      <a:pt x="19" y="99"/>
                      <a:pt x="21" y="100"/>
                      <a:pt x="23" y="101"/>
                    </a:cubicBezTo>
                    <a:cubicBezTo>
                      <a:pt x="21" y="100"/>
                      <a:pt x="25" y="101"/>
                      <a:pt x="22" y="100"/>
                    </a:cubicBezTo>
                    <a:cubicBezTo>
                      <a:pt x="21" y="100"/>
                      <a:pt x="21" y="99"/>
                      <a:pt x="19" y="99"/>
                    </a:cubicBezTo>
                    <a:cubicBezTo>
                      <a:pt x="20" y="98"/>
                      <a:pt x="21" y="99"/>
                      <a:pt x="22" y="99"/>
                    </a:cubicBezTo>
                    <a:cubicBezTo>
                      <a:pt x="21" y="99"/>
                      <a:pt x="19" y="98"/>
                      <a:pt x="19" y="98"/>
                    </a:cubicBezTo>
                    <a:cubicBezTo>
                      <a:pt x="19" y="98"/>
                      <a:pt x="17" y="97"/>
                      <a:pt x="19" y="97"/>
                    </a:cubicBezTo>
                    <a:cubicBezTo>
                      <a:pt x="20" y="98"/>
                      <a:pt x="19" y="98"/>
                      <a:pt x="20" y="98"/>
                    </a:cubicBezTo>
                    <a:cubicBezTo>
                      <a:pt x="21" y="98"/>
                      <a:pt x="17" y="96"/>
                      <a:pt x="16" y="96"/>
                    </a:cubicBezTo>
                    <a:cubicBezTo>
                      <a:pt x="15" y="95"/>
                      <a:pt x="13" y="94"/>
                      <a:pt x="12" y="94"/>
                    </a:cubicBezTo>
                    <a:cubicBezTo>
                      <a:pt x="13" y="93"/>
                      <a:pt x="13" y="94"/>
                      <a:pt x="15" y="95"/>
                    </a:cubicBezTo>
                    <a:cubicBezTo>
                      <a:pt x="14" y="94"/>
                      <a:pt x="14" y="94"/>
                      <a:pt x="14" y="94"/>
                    </a:cubicBezTo>
                    <a:cubicBezTo>
                      <a:pt x="17" y="95"/>
                      <a:pt x="19" y="97"/>
                      <a:pt x="21" y="97"/>
                    </a:cubicBezTo>
                    <a:cubicBezTo>
                      <a:pt x="20" y="97"/>
                      <a:pt x="20" y="97"/>
                      <a:pt x="20" y="97"/>
                    </a:cubicBezTo>
                    <a:cubicBezTo>
                      <a:pt x="23" y="98"/>
                      <a:pt x="23" y="98"/>
                      <a:pt x="23" y="98"/>
                    </a:cubicBezTo>
                    <a:cubicBezTo>
                      <a:pt x="21" y="97"/>
                      <a:pt x="23" y="97"/>
                      <a:pt x="22" y="97"/>
                    </a:cubicBezTo>
                    <a:cubicBezTo>
                      <a:pt x="21" y="96"/>
                      <a:pt x="23" y="97"/>
                      <a:pt x="21" y="97"/>
                    </a:cubicBezTo>
                    <a:cubicBezTo>
                      <a:pt x="21" y="97"/>
                      <a:pt x="19" y="95"/>
                      <a:pt x="20" y="95"/>
                    </a:cubicBezTo>
                    <a:cubicBezTo>
                      <a:pt x="23" y="97"/>
                      <a:pt x="23" y="97"/>
                      <a:pt x="23" y="97"/>
                    </a:cubicBezTo>
                    <a:cubicBezTo>
                      <a:pt x="23" y="97"/>
                      <a:pt x="21" y="96"/>
                      <a:pt x="22" y="96"/>
                    </a:cubicBezTo>
                    <a:cubicBezTo>
                      <a:pt x="23" y="96"/>
                      <a:pt x="23" y="96"/>
                      <a:pt x="23" y="96"/>
                    </a:cubicBezTo>
                    <a:cubicBezTo>
                      <a:pt x="23" y="96"/>
                      <a:pt x="24" y="94"/>
                      <a:pt x="20" y="92"/>
                    </a:cubicBezTo>
                    <a:cubicBezTo>
                      <a:pt x="22" y="92"/>
                      <a:pt x="22" y="92"/>
                      <a:pt x="24" y="92"/>
                    </a:cubicBezTo>
                    <a:cubicBezTo>
                      <a:pt x="23" y="92"/>
                      <a:pt x="22" y="91"/>
                      <a:pt x="22" y="91"/>
                    </a:cubicBezTo>
                    <a:cubicBezTo>
                      <a:pt x="24" y="91"/>
                      <a:pt x="24" y="91"/>
                      <a:pt x="24" y="91"/>
                    </a:cubicBezTo>
                    <a:cubicBezTo>
                      <a:pt x="25" y="91"/>
                      <a:pt x="23" y="90"/>
                      <a:pt x="23" y="90"/>
                    </a:cubicBezTo>
                    <a:cubicBezTo>
                      <a:pt x="24" y="90"/>
                      <a:pt x="24" y="90"/>
                      <a:pt x="24" y="90"/>
                    </a:cubicBezTo>
                    <a:cubicBezTo>
                      <a:pt x="25" y="90"/>
                      <a:pt x="23" y="89"/>
                      <a:pt x="23" y="89"/>
                    </a:cubicBezTo>
                    <a:cubicBezTo>
                      <a:pt x="24" y="89"/>
                      <a:pt x="24" y="89"/>
                      <a:pt x="24" y="89"/>
                    </a:cubicBezTo>
                    <a:cubicBezTo>
                      <a:pt x="23" y="89"/>
                      <a:pt x="23" y="89"/>
                      <a:pt x="23" y="89"/>
                    </a:cubicBezTo>
                    <a:cubicBezTo>
                      <a:pt x="22" y="88"/>
                      <a:pt x="23" y="88"/>
                      <a:pt x="25" y="89"/>
                    </a:cubicBezTo>
                    <a:cubicBezTo>
                      <a:pt x="23" y="88"/>
                      <a:pt x="23" y="88"/>
                      <a:pt x="23" y="88"/>
                    </a:cubicBezTo>
                    <a:cubicBezTo>
                      <a:pt x="25" y="88"/>
                      <a:pt x="25" y="88"/>
                      <a:pt x="25" y="86"/>
                    </a:cubicBezTo>
                    <a:cubicBezTo>
                      <a:pt x="24" y="87"/>
                      <a:pt x="23" y="86"/>
                      <a:pt x="22" y="86"/>
                    </a:cubicBezTo>
                    <a:cubicBezTo>
                      <a:pt x="20" y="86"/>
                      <a:pt x="22" y="86"/>
                      <a:pt x="21" y="85"/>
                    </a:cubicBezTo>
                    <a:cubicBezTo>
                      <a:pt x="24" y="86"/>
                      <a:pt x="24" y="86"/>
                      <a:pt x="24" y="86"/>
                    </a:cubicBezTo>
                    <a:cubicBezTo>
                      <a:pt x="27" y="86"/>
                      <a:pt x="25" y="85"/>
                      <a:pt x="25" y="84"/>
                    </a:cubicBezTo>
                    <a:cubicBezTo>
                      <a:pt x="24" y="83"/>
                      <a:pt x="24" y="83"/>
                      <a:pt x="24" y="83"/>
                    </a:cubicBezTo>
                    <a:cubicBezTo>
                      <a:pt x="27" y="83"/>
                      <a:pt x="24" y="82"/>
                      <a:pt x="25" y="82"/>
                    </a:cubicBezTo>
                    <a:cubicBezTo>
                      <a:pt x="24" y="82"/>
                      <a:pt x="22" y="81"/>
                      <a:pt x="22" y="80"/>
                    </a:cubicBezTo>
                    <a:cubicBezTo>
                      <a:pt x="20" y="79"/>
                      <a:pt x="25" y="81"/>
                      <a:pt x="26" y="81"/>
                    </a:cubicBezTo>
                    <a:cubicBezTo>
                      <a:pt x="25" y="80"/>
                      <a:pt x="25" y="80"/>
                      <a:pt x="25" y="80"/>
                    </a:cubicBezTo>
                    <a:cubicBezTo>
                      <a:pt x="25" y="80"/>
                      <a:pt x="25" y="80"/>
                      <a:pt x="25" y="80"/>
                    </a:cubicBezTo>
                    <a:cubicBezTo>
                      <a:pt x="24" y="80"/>
                      <a:pt x="24" y="79"/>
                      <a:pt x="25" y="79"/>
                    </a:cubicBezTo>
                    <a:cubicBezTo>
                      <a:pt x="25" y="79"/>
                      <a:pt x="25" y="79"/>
                      <a:pt x="25" y="79"/>
                    </a:cubicBezTo>
                    <a:cubicBezTo>
                      <a:pt x="25" y="79"/>
                      <a:pt x="26" y="79"/>
                      <a:pt x="26" y="79"/>
                    </a:cubicBezTo>
                    <a:cubicBezTo>
                      <a:pt x="24" y="78"/>
                      <a:pt x="26" y="78"/>
                      <a:pt x="24" y="78"/>
                    </a:cubicBezTo>
                    <a:cubicBezTo>
                      <a:pt x="25" y="78"/>
                      <a:pt x="25" y="78"/>
                      <a:pt x="25" y="78"/>
                    </a:cubicBezTo>
                    <a:cubicBezTo>
                      <a:pt x="23" y="77"/>
                      <a:pt x="23" y="77"/>
                      <a:pt x="23" y="77"/>
                    </a:cubicBezTo>
                    <a:cubicBezTo>
                      <a:pt x="24" y="77"/>
                      <a:pt x="24" y="77"/>
                      <a:pt x="24" y="77"/>
                    </a:cubicBezTo>
                    <a:cubicBezTo>
                      <a:pt x="26" y="78"/>
                      <a:pt x="26" y="78"/>
                      <a:pt x="26" y="78"/>
                    </a:cubicBezTo>
                    <a:cubicBezTo>
                      <a:pt x="27" y="78"/>
                      <a:pt x="25" y="77"/>
                      <a:pt x="24" y="77"/>
                    </a:cubicBezTo>
                    <a:cubicBezTo>
                      <a:pt x="23" y="76"/>
                      <a:pt x="24" y="77"/>
                      <a:pt x="25" y="77"/>
                    </a:cubicBezTo>
                    <a:cubicBezTo>
                      <a:pt x="26" y="77"/>
                      <a:pt x="25" y="77"/>
                      <a:pt x="25" y="77"/>
                    </a:cubicBezTo>
                    <a:cubicBezTo>
                      <a:pt x="26" y="78"/>
                      <a:pt x="25" y="77"/>
                      <a:pt x="26" y="77"/>
                    </a:cubicBezTo>
                    <a:cubicBezTo>
                      <a:pt x="26" y="77"/>
                      <a:pt x="24" y="77"/>
                      <a:pt x="25" y="77"/>
                    </a:cubicBezTo>
                    <a:cubicBezTo>
                      <a:pt x="25" y="76"/>
                      <a:pt x="25" y="76"/>
                      <a:pt x="26" y="76"/>
                    </a:cubicBezTo>
                    <a:cubicBezTo>
                      <a:pt x="26" y="76"/>
                      <a:pt x="26" y="76"/>
                      <a:pt x="25" y="75"/>
                    </a:cubicBezTo>
                    <a:cubicBezTo>
                      <a:pt x="25" y="76"/>
                      <a:pt x="24" y="76"/>
                      <a:pt x="23" y="75"/>
                    </a:cubicBezTo>
                    <a:cubicBezTo>
                      <a:pt x="23" y="75"/>
                      <a:pt x="23" y="75"/>
                      <a:pt x="23" y="75"/>
                    </a:cubicBezTo>
                    <a:cubicBezTo>
                      <a:pt x="24" y="75"/>
                      <a:pt x="24" y="75"/>
                      <a:pt x="24" y="75"/>
                    </a:cubicBezTo>
                    <a:cubicBezTo>
                      <a:pt x="23" y="75"/>
                      <a:pt x="24" y="75"/>
                      <a:pt x="22" y="75"/>
                    </a:cubicBezTo>
                    <a:cubicBezTo>
                      <a:pt x="25" y="75"/>
                      <a:pt x="25" y="75"/>
                      <a:pt x="25" y="75"/>
                    </a:cubicBezTo>
                    <a:cubicBezTo>
                      <a:pt x="23" y="74"/>
                      <a:pt x="23" y="74"/>
                      <a:pt x="23" y="74"/>
                    </a:cubicBezTo>
                    <a:cubicBezTo>
                      <a:pt x="25" y="74"/>
                      <a:pt x="27" y="75"/>
                      <a:pt x="27" y="75"/>
                    </a:cubicBezTo>
                    <a:cubicBezTo>
                      <a:pt x="26" y="74"/>
                      <a:pt x="26" y="74"/>
                      <a:pt x="26" y="74"/>
                    </a:cubicBezTo>
                    <a:cubicBezTo>
                      <a:pt x="26" y="73"/>
                      <a:pt x="26" y="74"/>
                      <a:pt x="27" y="74"/>
                    </a:cubicBezTo>
                    <a:cubicBezTo>
                      <a:pt x="28" y="73"/>
                      <a:pt x="22" y="72"/>
                      <a:pt x="24" y="72"/>
                    </a:cubicBezTo>
                    <a:cubicBezTo>
                      <a:pt x="26" y="72"/>
                      <a:pt x="26" y="72"/>
                      <a:pt x="27" y="72"/>
                    </a:cubicBezTo>
                    <a:cubicBezTo>
                      <a:pt x="27" y="72"/>
                      <a:pt x="26" y="72"/>
                      <a:pt x="26" y="72"/>
                    </a:cubicBezTo>
                    <a:cubicBezTo>
                      <a:pt x="25" y="72"/>
                      <a:pt x="27" y="72"/>
                      <a:pt x="26" y="72"/>
                    </a:cubicBezTo>
                    <a:cubicBezTo>
                      <a:pt x="25" y="72"/>
                      <a:pt x="25" y="72"/>
                      <a:pt x="25" y="72"/>
                    </a:cubicBezTo>
                    <a:cubicBezTo>
                      <a:pt x="29" y="72"/>
                      <a:pt x="26" y="70"/>
                      <a:pt x="28" y="70"/>
                    </a:cubicBezTo>
                    <a:cubicBezTo>
                      <a:pt x="26" y="69"/>
                      <a:pt x="28" y="69"/>
                      <a:pt x="27" y="69"/>
                    </a:cubicBezTo>
                    <a:cubicBezTo>
                      <a:pt x="29" y="70"/>
                      <a:pt x="27" y="68"/>
                      <a:pt x="28" y="69"/>
                    </a:cubicBezTo>
                    <a:cubicBezTo>
                      <a:pt x="26" y="68"/>
                      <a:pt x="26" y="68"/>
                      <a:pt x="26" y="68"/>
                    </a:cubicBezTo>
                    <a:cubicBezTo>
                      <a:pt x="27" y="68"/>
                      <a:pt x="22" y="66"/>
                      <a:pt x="25" y="67"/>
                    </a:cubicBezTo>
                    <a:cubicBezTo>
                      <a:pt x="26" y="67"/>
                      <a:pt x="27" y="67"/>
                      <a:pt x="27" y="68"/>
                    </a:cubicBezTo>
                    <a:cubicBezTo>
                      <a:pt x="30" y="68"/>
                      <a:pt x="25" y="66"/>
                      <a:pt x="29" y="67"/>
                    </a:cubicBezTo>
                    <a:cubicBezTo>
                      <a:pt x="28" y="66"/>
                      <a:pt x="26" y="66"/>
                      <a:pt x="25" y="65"/>
                    </a:cubicBezTo>
                    <a:cubicBezTo>
                      <a:pt x="26" y="65"/>
                      <a:pt x="28" y="65"/>
                      <a:pt x="28" y="65"/>
                    </a:cubicBezTo>
                    <a:cubicBezTo>
                      <a:pt x="28" y="65"/>
                      <a:pt x="27" y="65"/>
                      <a:pt x="28" y="65"/>
                    </a:cubicBezTo>
                    <a:cubicBezTo>
                      <a:pt x="28" y="65"/>
                      <a:pt x="28" y="65"/>
                      <a:pt x="29" y="65"/>
                    </a:cubicBezTo>
                    <a:cubicBezTo>
                      <a:pt x="30" y="65"/>
                      <a:pt x="28" y="64"/>
                      <a:pt x="28" y="64"/>
                    </a:cubicBezTo>
                    <a:cubicBezTo>
                      <a:pt x="30" y="64"/>
                      <a:pt x="29" y="63"/>
                      <a:pt x="30" y="63"/>
                    </a:cubicBezTo>
                    <a:cubicBezTo>
                      <a:pt x="28" y="62"/>
                      <a:pt x="31" y="63"/>
                      <a:pt x="28" y="62"/>
                    </a:cubicBezTo>
                    <a:cubicBezTo>
                      <a:pt x="29" y="62"/>
                      <a:pt x="29" y="62"/>
                      <a:pt x="29" y="62"/>
                    </a:cubicBezTo>
                    <a:cubicBezTo>
                      <a:pt x="28" y="62"/>
                      <a:pt x="26" y="61"/>
                      <a:pt x="26" y="61"/>
                    </a:cubicBezTo>
                    <a:cubicBezTo>
                      <a:pt x="28" y="61"/>
                      <a:pt x="28" y="61"/>
                      <a:pt x="28" y="61"/>
                    </a:cubicBezTo>
                    <a:cubicBezTo>
                      <a:pt x="30" y="62"/>
                      <a:pt x="29" y="61"/>
                      <a:pt x="30" y="61"/>
                    </a:cubicBezTo>
                    <a:cubicBezTo>
                      <a:pt x="28" y="61"/>
                      <a:pt x="30" y="61"/>
                      <a:pt x="28" y="61"/>
                    </a:cubicBezTo>
                    <a:cubicBezTo>
                      <a:pt x="28" y="60"/>
                      <a:pt x="28" y="60"/>
                      <a:pt x="28" y="60"/>
                    </a:cubicBezTo>
                    <a:cubicBezTo>
                      <a:pt x="27" y="60"/>
                      <a:pt x="27" y="60"/>
                      <a:pt x="27" y="59"/>
                    </a:cubicBezTo>
                    <a:cubicBezTo>
                      <a:pt x="27" y="59"/>
                      <a:pt x="29" y="60"/>
                      <a:pt x="29" y="60"/>
                    </a:cubicBezTo>
                    <a:cubicBezTo>
                      <a:pt x="30" y="60"/>
                      <a:pt x="29" y="60"/>
                      <a:pt x="29" y="59"/>
                    </a:cubicBezTo>
                    <a:cubicBezTo>
                      <a:pt x="29" y="59"/>
                      <a:pt x="29" y="59"/>
                      <a:pt x="28" y="59"/>
                    </a:cubicBezTo>
                    <a:cubicBezTo>
                      <a:pt x="29" y="59"/>
                      <a:pt x="29" y="59"/>
                      <a:pt x="29" y="59"/>
                    </a:cubicBezTo>
                    <a:cubicBezTo>
                      <a:pt x="29" y="59"/>
                      <a:pt x="29" y="59"/>
                      <a:pt x="29" y="59"/>
                    </a:cubicBezTo>
                    <a:cubicBezTo>
                      <a:pt x="29" y="59"/>
                      <a:pt x="29" y="59"/>
                      <a:pt x="29" y="59"/>
                    </a:cubicBezTo>
                    <a:cubicBezTo>
                      <a:pt x="29" y="59"/>
                      <a:pt x="29" y="59"/>
                      <a:pt x="29" y="59"/>
                    </a:cubicBezTo>
                    <a:cubicBezTo>
                      <a:pt x="29" y="59"/>
                      <a:pt x="29" y="59"/>
                      <a:pt x="29" y="59"/>
                    </a:cubicBezTo>
                    <a:cubicBezTo>
                      <a:pt x="29" y="59"/>
                      <a:pt x="29" y="59"/>
                      <a:pt x="29" y="59"/>
                    </a:cubicBezTo>
                    <a:cubicBezTo>
                      <a:pt x="29" y="59"/>
                      <a:pt x="29" y="59"/>
                      <a:pt x="30" y="59"/>
                    </a:cubicBezTo>
                    <a:cubicBezTo>
                      <a:pt x="31" y="59"/>
                      <a:pt x="31" y="59"/>
                      <a:pt x="31" y="59"/>
                    </a:cubicBezTo>
                    <a:cubicBezTo>
                      <a:pt x="31" y="59"/>
                      <a:pt x="30" y="58"/>
                      <a:pt x="29" y="58"/>
                    </a:cubicBezTo>
                    <a:cubicBezTo>
                      <a:pt x="30" y="58"/>
                      <a:pt x="29" y="56"/>
                      <a:pt x="28" y="56"/>
                    </a:cubicBezTo>
                    <a:cubicBezTo>
                      <a:pt x="28" y="56"/>
                      <a:pt x="30" y="56"/>
                      <a:pt x="29" y="56"/>
                    </a:cubicBezTo>
                    <a:cubicBezTo>
                      <a:pt x="29" y="56"/>
                      <a:pt x="27" y="55"/>
                      <a:pt x="28" y="55"/>
                    </a:cubicBezTo>
                    <a:cubicBezTo>
                      <a:pt x="28" y="55"/>
                      <a:pt x="30" y="55"/>
                      <a:pt x="30" y="55"/>
                    </a:cubicBezTo>
                    <a:cubicBezTo>
                      <a:pt x="30" y="55"/>
                      <a:pt x="28" y="55"/>
                      <a:pt x="28" y="55"/>
                    </a:cubicBezTo>
                    <a:cubicBezTo>
                      <a:pt x="31" y="55"/>
                      <a:pt x="27" y="53"/>
                      <a:pt x="29" y="53"/>
                    </a:cubicBezTo>
                    <a:cubicBezTo>
                      <a:pt x="29" y="53"/>
                      <a:pt x="30" y="53"/>
                      <a:pt x="30" y="53"/>
                    </a:cubicBezTo>
                    <a:cubicBezTo>
                      <a:pt x="30" y="53"/>
                      <a:pt x="29" y="52"/>
                      <a:pt x="27" y="51"/>
                    </a:cubicBezTo>
                    <a:cubicBezTo>
                      <a:pt x="29" y="52"/>
                      <a:pt x="29" y="52"/>
                      <a:pt x="29" y="52"/>
                    </a:cubicBezTo>
                    <a:cubicBezTo>
                      <a:pt x="29" y="51"/>
                      <a:pt x="29" y="51"/>
                      <a:pt x="27" y="50"/>
                    </a:cubicBezTo>
                    <a:cubicBezTo>
                      <a:pt x="27" y="51"/>
                      <a:pt x="28" y="51"/>
                      <a:pt x="28" y="51"/>
                    </a:cubicBezTo>
                    <a:cubicBezTo>
                      <a:pt x="27" y="51"/>
                      <a:pt x="25" y="50"/>
                      <a:pt x="26" y="50"/>
                    </a:cubicBezTo>
                    <a:cubicBezTo>
                      <a:pt x="26" y="50"/>
                      <a:pt x="26" y="50"/>
                      <a:pt x="26" y="50"/>
                    </a:cubicBezTo>
                    <a:cubicBezTo>
                      <a:pt x="26" y="50"/>
                      <a:pt x="25" y="49"/>
                      <a:pt x="25" y="49"/>
                    </a:cubicBezTo>
                    <a:cubicBezTo>
                      <a:pt x="26" y="49"/>
                      <a:pt x="26" y="49"/>
                      <a:pt x="27" y="49"/>
                    </a:cubicBezTo>
                    <a:cubicBezTo>
                      <a:pt x="29" y="50"/>
                      <a:pt x="28" y="49"/>
                      <a:pt x="29" y="49"/>
                    </a:cubicBezTo>
                    <a:cubicBezTo>
                      <a:pt x="27" y="48"/>
                      <a:pt x="27" y="48"/>
                      <a:pt x="27" y="48"/>
                    </a:cubicBezTo>
                    <a:cubicBezTo>
                      <a:pt x="26" y="48"/>
                      <a:pt x="29" y="49"/>
                      <a:pt x="29" y="48"/>
                    </a:cubicBezTo>
                    <a:cubicBezTo>
                      <a:pt x="24" y="47"/>
                      <a:pt x="24" y="47"/>
                      <a:pt x="24" y="47"/>
                    </a:cubicBezTo>
                    <a:cubicBezTo>
                      <a:pt x="24" y="47"/>
                      <a:pt x="26" y="47"/>
                      <a:pt x="27" y="47"/>
                    </a:cubicBezTo>
                    <a:cubicBezTo>
                      <a:pt x="27" y="47"/>
                      <a:pt x="24" y="46"/>
                      <a:pt x="22" y="45"/>
                    </a:cubicBezTo>
                    <a:cubicBezTo>
                      <a:pt x="23" y="45"/>
                      <a:pt x="22" y="44"/>
                      <a:pt x="22" y="44"/>
                    </a:cubicBezTo>
                    <a:cubicBezTo>
                      <a:pt x="23" y="44"/>
                      <a:pt x="22" y="44"/>
                      <a:pt x="23" y="44"/>
                    </a:cubicBezTo>
                    <a:cubicBezTo>
                      <a:pt x="25" y="44"/>
                      <a:pt x="25" y="44"/>
                      <a:pt x="25" y="44"/>
                    </a:cubicBezTo>
                    <a:cubicBezTo>
                      <a:pt x="25" y="45"/>
                      <a:pt x="27" y="45"/>
                      <a:pt x="28" y="45"/>
                    </a:cubicBezTo>
                    <a:cubicBezTo>
                      <a:pt x="27" y="45"/>
                      <a:pt x="28" y="44"/>
                      <a:pt x="29" y="44"/>
                    </a:cubicBezTo>
                    <a:cubicBezTo>
                      <a:pt x="26" y="44"/>
                      <a:pt x="27" y="43"/>
                      <a:pt x="25" y="42"/>
                    </a:cubicBezTo>
                    <a:cubicBezTo>
                      <a:pt x="24" y="42"/>
                      <a:pt x="27" y="43"/>
                      <a:pt x="28" y="43"/>
                    </a:cubicBezTo>
                    <a:cubicBezTo>
                      <a:pt x="27" y="42"/>
                      <a:pt x="27" y="41"/>
                      <a:pt x="27" y="41"/>
                    </a:cubicBezTo>
                    <a:cubicBezTo>
                      <a:pt x="28" y="41"/>
                      <a:pt x="28" y="41"/>
                      <a:pt x="28" y="41"/>
                    </a:cubicBezTo>
                    <a:cubicBezTo>
                      <a:pt x="27" y="40"/>
                      <a:pt x="28" y="40"/>
                      <a:pt x="26" y="39"/>
                    </a:cubicBezTo>
                    <a:cubicBezTo>
                      <a:pt x="27" y="39"/>
                      <a:pt x="27" y="39"/>
                      <a:pt x="27" y="39"/>
                    </a:cubicBezTo>
                    <a:cubicBezTo>
                      <a:pt x="28" y="39"/>
                      <a:pt x="24" y="38"/>
                      <a:pt x="26" y="38"/>
                    </a:cubicBezTo>
                    <a:cubicBezTo>
                      <a:pt x="27" y="39"/>
                      <a:pt x="27" y="39"/>
                      <a:pt x="27" y="39"/>
                    </a:cubicBezTo>
                    <a:cubicBezTo>
                      <a:pt x="26" y="38"/>
                      <a:pt x="28" y="38"/>
                      <a:pt x="26" y="37"/>
                    </a:cubicBezTo>
                    <a:cubicBezTo>
                      <a:pt x="27" y="37"/>
                      <a:pt x="27" y="38"/>
                      <a:pt x="28" y="38"/>
                    </a:cubicBezTo>
                    <a:cubicBezTo>
                      <a:pt x="27" y="37"/>
                      <a:pt x="27" y="37"/>
                      <a:pt x="26" y="36"/>
                    </a:cubicBezTo>
                    <a:cubicBezTo>
                      <a:pt x="28" y="37"/>
                      <a:pt x="28" y="37"/>
                      <a:pt x="28" y="37"/>
                    </a:cubicBezTo>
                    <a:cubicBezTo>
                      <a:pt x="29" y="37"/>
                      <a:pt x="26" y="36"/>
                      <a:pt x="27" y="36"/>
                    </a:cubicBezTo>
                    <a:cubicBezTo>
                      <a:pt x="27" y="36"/>
                      <a:pt x="28" y="36"/>
                      <a:pt x="28" y="36"/>
                    </a:cubicBezTo>
                    <a:cubicBezTo>
                      <a:pt x="27" y="35"/>
                      <a:pt x="27" y="35"/>
                      <a:pt x="27" y="35"/>
                    </a:cubicBezTo>
                    <a:cubicBezTo>
                      <a:pt x="29" y="35"/>
                      <a:pt x="29" y="35"/>
                      <a:pt x="29" y="35"/>
                    </a:cubicBezTo>
                    <a:cubicBezTo>
                      <a:pt x="29" y="33"/>
                      <a:pt x="30" y="31"/>
                      <a:pt x="28" y="29"/>
                    </a:cubicBezTo>
                    <a:cubicBezTo>
                      <a:pt x="31" y="29"/>
                      <a:pt x="30" y="30"/>
                      <a:pt x="31" y="30"/>
                    </a:cubicBezTo>
                    <a:cubicBezTo>
                      <a:pt x="29" y="29"/>
                      <a:pt x="31" y="29"/>
                      <a:pt x="30" y="29"/>
                    </a:cubicBezTo>
                    <a:cubicBezTo>
                      <a:pt x="30" y="29"/>
                      <a:pt x="30" y="29"/>
                      <a:pt x="30" y="29"/>
                    </a:cubicBezTo>
                    <a:cubicBezTo>
                      <a:pt x="30" y="28"/>
                      <a:pt x="31" y="28"/>
                      <a:pt x="31" y="28"/>
                    </a:cubicBezTo>
                    <a:cubicBezTo>
                      <a:pt x="30" y="28"/>
                      <a:pt x="30" y="28"/>
                      <a:pt x="30" y="28"/>
                    </a:cubicBezTo>
                    <a:cubicBezTo>
                      <a:pt x="29" y="27"/>
                      <a:pt x="33" y="28"/>
                      <a:pt x="30" y="27"/>
                    </a:cubicBezTo>
                    <a:cubicBezTo>
                      <a:pt x="32" y="27"/>
                      <a:pt x="32" y="27"/>
                      <a:pt x="32" y="27"/>
                    </a:cubicBezTo>
                    <a:cubicBezTo>
                      <a:pt x="30" y="26"/>
                      <a:pt x="33" y="27"/>
                      <a:pt x="31" y="26"/>
                    </a:cubicBezTo>
                    <a:cubicBezTo>
                      <a:pt x="31" y="26"/>
                      <a:pt x="31" y="26"/>
                      <a:pt x="31" y="26"/>
                    </a:cubicBezTo>
                    <a:cubicBezTo>
                      <a:pt x="33" y="26"/>
                      <a:pt x="29" y="25"/>
                      <a:pt x="31" y="25"/>
                    </a:cubicBezTo>
                    <a:cubicBezTo>
                      <a:pt x="31" y="25"/>
                      <a:pt x="30" y="24"/>
                      <a:pt x="28" y="24"/>
                    </a:cubicBezTo>
                    <a:cubicBezTo>
                      <a:pt x="31" y="24"/>
                      <a:pt x="31" y="24"/>
                      <a:pt x="31" y="24"/>
                    </a:cubicBezTo>
                    <a:cubicBezTo>
                      <a:pt x="30" y="23"/>
                      <a:pt x="31" y="21"/>
                      <a:pt x="29" y="19"/>
                    </a:cubicBezTo>
                    <a:cubicBezTo>
                      <a:pt x="30" y="20"/>
                      <a:pt x="30" y="20"/>
                      <a:pt x="30" y="20"/>
                    </a:cubicBezTo>
                    <a:cubicBezTo>
                      <a:pt x="28" y="18"/>
                      <a:pt x="33" y="19"/>
                      <a:pt x="29" y="17"/>
                    </a:cubicBezTo>
                    <a:cubicBezTo>
                      <a:pt x="27" y="16"/>
                      <a:pt x="27" y="16"/>
                      <a:pt x="27" y="16"/>
                    </a:cubicBezTo>
                    <a:cubicBezTo>
                      <a:pt x="30" y="17"/>
                      <a:pt x="30" y="17"/>
                      <a:pt x="30" y="17"/>
                    </a:cubicBezTo>
                    <a:cubicBezTo>
                      <a:pt x="29" y="16"/>
                      <a:pt x="30" y="16"/>
                      <a:pt x="28" y="15"/>
                    </a:cubicBezTo>
                    <a:cubicBezTo>
                      <a:pt x="30" y="16"/>
                      <a:pt x="30" y="16"/>
                      <a:pt x="30" y="16"/>
                    </a:cubicBezTo>
                    <a:cubicBezTo>
                      <a:pt x="30" y="15"/>
                      <a:pt x="28" y="14"/>
                      <a:pt x="28" y="14"/>
                    </a:cubicBezTo>
                    <a:cubicBezTo>
                      <a:pt x="29" y="14"/>
                      <a:pt x="29" y="14"/>
                      <a:pt x="29" y="14"/>
                    </a:cubicBezTo>
                    <a:cubicBezTo>
                      <a:pt x="33" y="14"/>
                      <a:pt x="36" y="12"/>
                      <a:pt x="32" y="9"/>
                    </a:cubicBezTo>
                    <a:cubicBezTo>
                      <a:pt x="32" y="9"/>
                      <a:pt x="35" y="10"/>
                      <a:pt x="34" y="10"/>
                    </a:cubicBezTo>
                    <a:cubicBezTo>
                      <a:pt x="32" y="7"/>
                      <a:pt x="37" y="7"/>
                      <a:pt x="33" y="4"/>
                    </a:cubicBezTo>
                    <a:cubicBezTo>
                      <a:pt x="32" y="2"/>
                      <a:pt x="26" y="0"/>
                      <a:pt x="26" y="0"/>
                    </a:cubicBezTo>
                    <a:cubicBezTo>
                      <a:pt x="28" y="3"/>
                      <a:pt x="24" y="5"/>
                      <a:pt x="21" y="7"/>
                    </a:cubicBezTo>
                    <a:cubicBezTo>
                      <a:pt x="21" y="8"/>
                      <a:pt x="21" y="9"/>
                      <a:pt x="20" y="10"/>
                    </a:cubicBezTo>
                    <a:cubicBezTo>
                      <a:pt x="20" y="13"/>
                      <a:pt x="14" y="16"/>
                      <a:pt x="15" y="20"/>
                    </a:cubicBezTo>
                    <a:cubicBezTo>
                      <a:pt x="16" y="20"/>
                      <a:pt x="17" y="21"/>
                      <a:pt x="17" y="21"/>
                    </a:cubicBezTo>
                    <a:cubicBezTo>
                      <a:pt x="16" y="21"/>
                      <a:pt x="16" y="21"/>
                      <a:pt x="16" y="21"/>
                    </a:cubicBezTo>
                    <a:cubicBezTo>
                      <a:pt x="18" y="21"/>
                      <a:pt x="18" y="21"/>
                      <a:pt x="18" y="21"/>
                    </a:cubicBezTo>
                    <a:cubicBezTo>
                      <a:pt x="18" y="22"/>
                      <a:pt x="16" y="21"/>
                      <a:pt x="16" y="21"/>
                    </a:cubicBezTo>
                    <a:cubicBezTo>
                      <a:pt x="15" y="22"/>
                      <a:pt x="16" y="24"/>
                      <a:pt x="15" y="25"/>
                    </a:cubicBezTo>
                    <a:cubicBezTo>
                      <a:pt x="17" y="25"/>
                      <a:pt x="15" y="26"/>
                      <a:pt x="17" y="26"/>
                    </a:cubicBezTo>
                    <a:cubicBezTo>
                      <a:pt x="16" y="26"/>
                      <a:pt x="16" y="26"/>
                      <a:pt x="16" y="26"/>
                    </a:cubicBezTo>
                    <a:cubicBezTo>
                      <a:pt x="17" y="27"/>
                      <a:pt x="17" y="27"/>
                      <a:pt x="14" y="28"/>
                    </a:cubicBezTo>
                    <a:cubicBezTo>
                      <a:pt x="12" y="31"/>
                      <a:pt x="12" y="35"/>
                      <a:pt x="11" y="3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3" name="Google Shape;503;p63"/>
              <p:cNvSpPr/>
              <p:nvPr/>
            </p:nvSpPr>
            <p:spPr>
              <a:xfrm>
                <a:off x="3914" y="1303"/>
                <a:ext cx="0" cy="0"/>
              </a:xfrm>
              <a:custGeom>
                <a:rect b="b" l="l" r="r" t="t"/>
                <a:pathLst>
                  <a:path extrusionOk="0" h="120000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4" name="Google Shape;504;p63"/>
              <p:cNvSpPr/>
              <p:nvPr/>
            </p:nvSpPr>
            <p:spPr>
              <a:xfrm>
                <a:off x="3364" y="2470"/>
                <a:ext cx="0" cy="0"/>
              </a:xfrm>
              <a:custGeom>
                <a:rect b="b" l="l" r="r" t="t"/>
                <a:pathLst>
                  <a:path extrusionOk="0" h="120000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5" name="Google Shape;505;p63"/>
              <p:cNvSpPr/>
              <p:nvPr/>
            </p:nvSpPr>
            <p:spPr>
              <a:xfrm>
                <a:off x="3920" y="1403"/>
                <a:ext cx="4" cy="2"/>
              </a:xfrm>
              <a:custGeom>
                <a:rect b="b" l="l" r="r" t="t"/>
                <a:pathLst>
                  <a:path extrusionOk="0" h="1" w="2">
                    <a:moveTo>
                      <a:pt x="1" y="1"/>
                    </a:moveTo>
                    <a:cubicBezTo>
                      <a:pt x="2" y="1"/>
                      <a:pt x="0" y="0"/>
                      <a:pt x="1" y="0"/>
                    </a:cubicBezTo>
                    <a:cubicBezTo>
                      <a:pt x="0" y="0"/>
                      <a:pt x="1" y="0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6" name="Google Shape;506;p63"/>
              <p:cNvSpPr/>
              <p:nvPr/>
            </p:nvSpPr>
            <p:spPr>
              <a:xfrm>
                <a:off x="3918" y="1401"/>
                <a:ext cx="4" cy="0"/>
              </a:xfrm>
              <a:custGeom>
                <a:rect b="b" l="l" r="r" t="t"/>
                <a:pathLst>
                  <a:path extrusionOk="0" h="120000" w="2">
                    <a:moveTo>
                      <a:pt x="0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7" name="Google Shape;507;p63"/>
              <p:cNvSpPr/>
              <p:nvPr/>
            </p:nvSpPr>
            <p:spPr>
              <a:xfrm>
                <a:off x="3920" y="1411"/>
                <a:ext cx="4" cy="0"/>
              </a:xfrm>
              <a:custGeom>
                <a:rect b="b" l="l" r="r" t="t"/>
                <a:pathLst>
                  <a:path extrusionOk="0" h="120000" w="2">
                    <a:moveTo>
                      <a:pt x="2" y="0"/>
                    </a:moveTo>
                    <a:cubicBezTo>
                      <a:pt x="2" y="0"/>
                      <a:pt x="1" y="0"/>
                      <a:pt x="0" y="0"/>
                    </a:cubicBez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8" name="Google Shape;508;p63"/>
              <p:cNvSpPr/>
              <p:nvPr/>
            </p:nvSpPr>
            <p:spPr>
              <a:xfrm>
                <a:off x="3477" y="1501"/>
                <a:ext cx="0" cy="0"/>
              </a:xfrm>
              <a:custGeom>
                <a:rect b="b" l="l" r="r" t="t"/>
                <a:pathLst>
                  <a:path extrusionOk="0" h="120000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9" name="Google Shape;509;p63"/>
              <p:cNvSpPr/>
              <p:nvPr/>
            </p:nvSpPr>
            <p:spPr>
              <a:xfrm>
                <a:off x="3453" y="1458"/>
                <a:ext cx="2" cy="0"/>
              </a:xfrm>
              <a:custGeom>
                <a:rect b="b" l="l" r="r" t="t"/>
                <a:pathLst>
                  <a:path extrusionOk="0" h="120000"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0" name="Google Shape;510;p63"/>
              <p:cNvSpPr/>
              <p:nvPr/>
            </p:nvSpPr>
            <p:spPr>
              <a:xfrm>
                <a:off x="3477" y="1422"/>
                <a:ext cx="2" cy="0"/>
              </a:xfrm>
              <a:custGeom>
                <a:rect b="b" l="l" r="r" t="t"/>
                <a:pathLst>
                  <a:path extrusionOk="0" h="120000"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1" name="Google Shape;511;p63"/>
              <p:cNvSpPr/>
              <p:nvPr/>
            </p:nvSpPr>
            <p:spPr>
              <a:xfrm>
                <a:off x="4603" y="1884"/>
                <a:ext cx="0" cy="0"/>
              </a:xfrm>
              <a:custGeom>
                <a:rect b="b" l="l" r="r" t="t"/>
                <a:pathLst>
                  <a:path extrusionOk="0" h="120000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2" name="Google Shape;512;p63"/>
              <p:cNvSpPr/>
              <p:nvPr/>
            </p:nvSpPr>
            <p:spPr>
              <a:xfrm>
                <a:off x="3540" y="1530"/>
                <a:ext cx="4" cy="2"/>
              </a:xfrm>
              <a:custGeom>
                <a:rect b="b" l="l" r="r" t="t"/>
                <a:pathLst>
                  <a:path extrusionOk="0" h="1" w="2">
                    <a:moveTo>
                      <a:pt x="1" y="1"/>
                    </a:moveTo>
                    <a:cubicBezTo>
                      <a:pt x="2" y="0"/>
                      <a:pt x="0" y="0"/>
                      <a:pt x="1" y="0"/>
                    </a:cubicBezTo>
                    <a:cubicBezTo>
                      <a:pt x="0" y="0"/>
                      <a:pt x="1" y="0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3" name="Google Shape;513;p63"/>
              <p:cNvSpPr/>
              <p:nvPr/>
            </p:nvSpPr>
            <p:spPr>
              <a:xfrm>
                <a:off x="3489" y="1441"/>
                <a:ext cx="0" cy="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4" name="Google Shape;514;p63"/>
              <p:cNvSpPr/>
              <p:nvPr/>
            </p:nvSpPr>
            <p:spPr>
              <a:xfrm>
                <a:off x="3375" y="1310"/>
                <a:ext cx="174" cy="269"/>
              </a:xfrm>
              <a:custGeom>
                <a:rect b="b" l="l" r="r" t="t"/>
                <a:pathLst>
                  <a:path extrusionOk="0" h="127" w="82">
                    <a:moveTo>
                      <a:pt x="1" y="12"/>
                    </a:moveTo>
                    <a:cubicBezTo>
                      <a:pt x="2" y="13"/>
                      <a:pt x="4" y="14"/>
                      <a:pt x="3" y="15"/>
                    </a:cubicBezTo>
                    <a:cubicBezTo>
                      <a:pt x="6" y="19"/>
                      <a:pt x="4" y="25"/>
                      <a:pt x="8" y="28"/>
                    </a:cubicBezTo>
                    <a:cubicBezTo>
                      <a:pt x="9" y="27"/>
                      <a:pt x="10" y="27"/>
                      <a:pt x="10" y="27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1" y="27"/>
                      <a:pt x="11" y="27"/>
                      <a:pt x="11" y="27"/>
                    </a:cubicBezTo>
                    <a:cubicBezTo>
                      <a:pt x="11" y="27"/>
                      <a:pt x="10" y="28"/>
                      <a:pt x="9" y="28"/>
                    </a:cubicBezTo>
                    <a:cubicBezTo>
                      <a:pt x="10" y="29"/>
                      <a:pt x="12" y="30"/>
                      <a:pt x="12" y="32"/>
                    </a:cubicBezTo>
                    <a:cubicBezTo>
                      <a:pt x="14" y="31"/>
                      <a:pt x="13" y="33"/>
                      <a:pt x="15" y="32"/>
                    </a:cubicBezTo>
                    <a:cubicBezTo>
                      <a:pt x="14" y="32"/>
                      <a:pt x="14" y="32"/>
                      <a:pt x="14" y="32"/>
                    </a:cubicBezTo>
                    <a:cubicBezTo>
                      <a:pt x="15" y="33"/>
                      <a:pt x="15" y="33"/>
                      <a:pt x="13" y="35"/>
                    </a:cubicBezTo>
                    <a:cubicBezTo>
                      <a:pt x="14" y="40"/>
                      <a:pt x="18" y="43"/>
                      <a:pt x="20" y="47"/>
                    </a:cubicBezTo>
                    <a:cubicBezTo>
                      <a:pt x="22" y="50"/>
                      <a:pt x="26" y="53"/>
                      <a:pt x="29" y="57"/>
                    </a:cubicBezTo>
                    <a:cubicBezTo>
                      <a:pt x="32" y="56"/>
                      <a:pt x="31" y="57"/>
                      <a:pt x="34" y="56"/>
                    </a:cubicBezTo>
                    <a:cubicBezTo>
                      <a:pt x="33" y="57"/>
                      <a:pt x="33" y="57"/>
                      <a:pt x="33" y="57"/>
                    </a:cubicBezTo>
                    <a:cubicBezTo>
                      <a:pt x="35" y="57"/>
                      <a:pt x="34" y="58"/>
                      <a:pt x="33" y="59"/>
                    </a:cubicBezTo>
                    <a:cubicBezTo>
                      <a:pt x="34" y="59"/>
                      <a:pt x="33" y="59"/>
                      <a:pt x="35" y="58"/>
                    </a:cubicBezTo>
                    <a:cubicBezTo>
                      <a:pt x="37" y="58"/>
                      <a:pt x="33" y="60"/>
                      <a:pt x="34" y="60"/>
                    </a:cubicBezTo>
                    <a:cubicBezTo>
                      <a:pt x="33" y="60"/>
                      <a:pt x="35" y="59"/>
                      <a:pt x="35" y="60"/>
                    </a:cubicBezTo>
                    <a:cubicBezTo>
                      <a:pt x="37" y="60"/>
                      <a:pt x="33" y="60"/>
                      <a:pt x="32" y="62"/>
                    </a:cubicBezTo>
                    <a:cubicBezTo>
                      <a:pt x="34" y="64"/>
                      <a:pt x="37" y="65"/>
                      <a:pt x="37" y="67"/>
                    </a:cubicBezTo>
                    <a:cubicBezTo>
                      <a:pt x="37" y="67"/>
                      <a:pt x="38" y="66"/>
                      <a:pt x="38" y="66"/>
                    </a:cubicBezTo>
                    <a:cubicBezTo>
                      <a:pt x="35" y="68"/>
                      <a:pt x="39" y="66"/>
                      <a:pt x="38" y="67"/>
                    </a:cubicBezTo>
                    <a:cubicBezTo>
                      <a:pt x="37" y="68"/>
                      <a:pt x="37" y="68"/>
                      <a:pt x="37" y="68"/>
                    </a:cubicBezTo>
                    <a:cubicBezTo>
                      <a:pt x="36" y="69"/>
                      <a:pt x="39" y="69"/>
                      <a:pt x="38" y="70"/>
                    </a:cubicBezTo>
                    <a:cubicBezTo>
                      <a:pt x="39" y="70"/>
                      <a:pt x="37" y="72"/>
                      <a:pt x="39" y="72"/>
                    </a:cubicBezTo>
                    <a:cubicBezTo>
                      <a:pt x="38" y="72"/>
                      <a:pt x="38" y="73"/>
                      <a:pt x="38" y="73"/>
                    </a:cubicBezTo>
                    <a:cubicBezTo>
                      <a:pt x="41" y="72"/>
                      <a:pt x="37" y="75"/>
                      <a:pt x="40" y="74"/>
                    </a:cubicBezTo>
                    <a:cubicBezTo>
                      <a:pt x="39" y="75"/>
                      <a:pt x="39" y="75"/>
                      <a:pt x="39" y="75"/>
                    </a:cubicBezTo>
                    <a:cubicBezTo>
                      <a:pt x="41" y="76"/>
                      <a:pt x="41" y="79"/>
                      <a:pt x="43" y="80"/>
                    </a:cubicBezTo>
                    <a:cubicBezTo>
                      <a:pt x="44" y="81"/>
                      <a:pt x="42" y="84"/>
                      <a:pt x="44" y="84"/>
                    </a:cubicBezTo>
                    <a:cubicBezTo>
                      <a:pt x="46" y="84"/>
                      <a:pt x="46" y="84"/>
                      <a:pt x="46" y="84"/>
                    </a:cubicBezTo>
                    <a:cubicBezTo>
                      <a:pt x="46" y="84"/>
                      <a:pt x="45" y="84"/>
                      <a:pt x="44" y="84"/>
                    </a:cubicBezTo>
                    <a:cubicBezTo>
                      <a:pt x="46" y="84"/>
                      <a:pt x="45" y="86"/>
                      <a:pt x="45" y="87"/>
                    </a:cubicBezTo>
                    <a:cubicBezTo>
                      <a:pt x="46" y="87"/>
                      <a:pt x="46" y="87"/>
                      <a:pt x="47" y="86"/>
                    </a:cubicBezTo>
                    <a:cubicBezTo>
                      <a:pt x="45" y="88"/>
                      <a:pt x="48" y="88"/>
                      <a:pt x="47" y="89"/>
                    </a:cubicBezTo>
                    <a:cubicBezTo>
                      <a:pt x="50" y="88"/>
                      <a:pt x="49" y="89"/>
                      <a:pt x="50" y="89"/>
                    </a:cubicBezTo>
                    <a:cubicBezTo>
                      <a:pt x="50" y="89"/>
                      <a:pt x="49" y="90"/>
                      <a:pt x="48" y="90"/>
                    </a:cubicBezTo>
                    <a:cubicBezTo>
                      <a:pt x="49" y="91"/>
                      <a:pt x="49" y="91"/>
                      <a:pt x="49" y="92"/>
                    </a:cubicBezTo>
                    <a:cubicBezTo>
                      <a:pt x="49" y="92"/>
                      <a:pt x="51" y="92"/>
                      <a:pt x="51" y="92"/>
                    </a:cubicBezTo>
                    <a:cubicBezTo>
                      <a:pt x="49" y="93"/>
                      <a:pt x="51" y="93"/>
                      <a:pt x="50" y="94"/>
                    </a:cubicBezTo>
                    <a:cubicBezTo>
                      <a:pt x="52" y="93"/>
                      <a:pt x="54" y="93"/>
                      <a:pt x="53" y="94"/>
                    </a:cubicBezTo>
                    <a:cubicBezTo>
                      <a:pt x="51" y="95"/>
                      <a:pt x="51" y="95"/>
                      <a:pt x="51" y="95"/>
                    </a:cubicBezTo>
                    <a:cubicBezTo>
                      <a:pt x="53" y="95"/>
                      <a:pt x="51" y="98"/>
                      <a:pt x="55" y="99"/>
                    </a:cubicBezTo>
                    <a:cubicBezTo>
                      <a:pt x="53" y="99"/>
                      <a:pt x="53" y="99"/>
                      <a:pt x="53" y="99"/>
                    </a:cubicBezTo>
                    <a:cubicBezTo>
                      <a:pt x="56" y="100"/>
                      <a:pt x="54" y="103"/>
                      <a:pt x="58" y="103"/>
                    </a:cubicBezTo>
                    <a:cubicBezTo>
                      <a:pt x="57" y="104"/>
                      <a:pt x="56" y="105"/>
                      <a:pt x="57" y="105"/>
                    </a:cubicBezTo>
                    <a:cubicBezTo>
                      <a:pt x="58" y="105"/>
                      <a:pt x="58" y="106"/>
                      <a:pt x="60" y="105"/>
                    </a:cubicBezTo>
                    <a:cubicBezTo>
                      <a:pt x="61" y="106"/>
                      <a:pt x="59" y="106"/>
                      <a:pt x="59" y="106"/>
                    </a:cubicBezTo>
                    <a:cubicBezTo>
                      <a:pt x="59" y="107"/>
                      <a:pt x="57" y="108"/>
                      <a:pt x="59" y="108"/>
                    </a:cubicBezTo>
                    <a:cubicBezTo>
                      <a:pt x="58" y="109"/>
                      <a:pt x="58" y="109"/>
                      <a:pt x="58" y="109"/>
                    </a:cubicBezTo>
                    <a:cubicBezTo>
                      <a:pt x="59" y="109"/>
                      <a:pt x="61" y="109"/>
                      <a:pt x="60" y="110"/>
                    </a:cubicBezTo>
                    <a:cubicBezTo>
                      <a:pt x="61" y="110"/>
                      <a:pt x="62" y="111"/>
                      <a:pt x="64" y="110"/>
                    </a:cubicBezTo>
                    <a:cubicBezTo>
                      <a:pt x="64" y="110"/>
                      <a:pt x="61" y="111"/>
                      <a:pt x="63" y="111"/>
                    </a:cubicBezTo>
                    <a:cubicBezTo>
                      <a:pt x="61" y="111"/>
                      <a:pt x="61" y="111"/>
                      <a:pt x="61" y="111"/>
                    </a:cubicBezTo>
                    <a:cubicBezTo>
                      <a:pt x="61" y="113"/>
                      <a:pt x="62" y="114"/>
                      <a:pt x="63" y="115"/>
                    </a:cubicBezTo>
                    <a:cubicBezTo>
                      <a:pt x="61" y="116"/>
                      <a:pt x="64" y="116"/>
                      <a:pt x="62" y="117"/>
                    </a:cubicBezTo>
                    <a:cubicBezTo>
                      <a:pt x="64" y="118"/>
                      <a:pt x="62" y="119"/>
                      <a:pt x="65" y="119"/>
                    </a:cubicBezTo>
                    <a:cubicBezTo>
                      <a:pt x="64" y="119"/>
                      <a:pt x="64" y="119"/>
                      <a:pt x="64" y="119"/>
                    </a:cubicBezTo>
                    <a:cubicBezTo>
                      <a:pt x="64" y="120"/>
                      <a:pt x="64" y="121"/>
                      <a:pt x="63" y="121"/>
                    </a:cubicBezTo>
                    <a:cubicBezTo>
                      <a:pt x="63" y="122"/>
                      <a:pt x="65" y="122"/>
                      <a:pt x="66" y="122"/>
                    </a:cubicBezTo>
                    <a:cubicBezTo>
                      <a:pt x="64" y="122"/>
                      <a:pt x="64" y="122"/>
                      <a:pt x="64" y="122"/>
                    </a:cubicBezTo>
                    <a:cubicBezTo>
                      <a:pt x="65" y="123"/>
                      <a:pt x="67" y="123"/>
                      <a:pt x="69" y="123"/>
                    </a:cubicBezTo>
                    <a:cubicBezTo>
                      <a:pt x="68" y="123"/>
                      <a:pt x="69" y="123"/>
                      <a:pt x="68" y="124"/>
                    </a:cubicBezTo>
                    <a:cubicBezTo>
                      <a:pt x="67" y="123"/>
                      <a:pt x="66" y="123"/>
                      <a:pt x="64" y="123"/>
                    </a:cubicBezTo>
                    <a:cubicBezTo>
                      <a:pt x="63" y="123"/>
                      <a:pt x="67" y="124"/>
                      <a:pt x="65" y="124"/>
                    </a:cubicBezTo>
                    <a:cubicBezTo>
                      <a:pt x="64" y="125"/>
                      <a:pt x="65" y="125"/>
                      <a:pt x="67" y="125"/>
                    </a:cubicBezTo>
                    <a:cubicBezTo>
                      <a:pt x="66" y="125"/>
                      <a:pt x="66" y="125"/>
                      <a:pt x="65" y="125"/>
                    </a:cubicBezTo>
                    <a:cubicBezTo>
                      <a:pt x="65" y="126"/>
                      <a:pt x="65" y="126"/>
                      <a:pt x="66" y="126"/>
                    </a:cubicBezTo>
                    <a:cubicBezTo>
                      <a:pt x="66" y="126"/>
                      <a:pt x="66" y="126"/>
                      <a:pt x="66" y="126"/>
                    </a:cubicBezTo>
                    <a:cubicBezTo>
                      <a:pt x="67" y="126"/>
                      <a:pt x="67" y="126"/>
                      <a:pt x="69" y="126"/>
                    </a:cubicBezTo>
                    <a:cubicBezTo>
                      <a:pt x="69" y="126"/>
                      <a:pt x="68" y="126"/>
                      <a:pt x="69" y="126"/>
                    </a:cubicBezTo>
                    <a:cubicBezTo>
                      <a:pt x="70" y="126"/>
                      <a:pt x="71" y="126"/>
                      <a:pt x="69" y="126"/>
                    </a:cubicBezTo>
                    <a:cubicBezTo>
                      <a:pt x="68" y="127"/>
                      <a:pt x="67" y="126"/>
                      <a:pt x="66" y="126"/>
                    </a:cubicBezTo>
                    <a:cubicBezTo>
                      <a:pt x="70" y="127"/>
                      <a:pt x="70" y="127"/>
                      <a:pt x="70" y="127"/>
                    </a:cubicBezTo>
                    <a:cubicBezTo>
                      <a:pt x="69" y="127"/>
                      <a:pt x="69" y="127"/>
                      <a:pt x="71" y="127"/>
                    </a:cubicBezTo>
                    <a:cubicBezTo>
                      <a:pt x="70" y="126"/>
                      <a:pt x="70" y="126"/>
                      <a:pt x="70" y="126"/>
                    </a:cubicBezTo>
                    <a:cubicBezTo>
                      <a:pt x="72" y="126"/>
                      <a:pt x="72" y="126"/>
                      <a:pt x="72" y="126"/>
                    </a:cubicBezTo>
                    <a:cubicBezTo>
                      <a:pt x="71" y="126"/>
                      <a:pt x="72" y="125"/>
                      <a:pt x="71" y="125"/>
                    </a:cubicBezTo>
                    <a:cubicBezTo>
                      <a:pt x="70" y="125"/>
                      <a:pt x="70" y="125"/>
                      <a:pt x="70" y="125"/>
                    </a:cubicBezTo>
                    <a:cubicBezTo>
                      <a:pt x="69" y="125"/>
                      <a:pt x="67" y="124"/>
                      <a:pt x="69" y="124"/>
                    </a:cubicBezTo>
                    <a:cubicBezTo>
                      <a:pt x="71" y="124"/>
                      <a:pt x="71" y="124"/>
                      <a:pt x="71" y="124"/>
                    </a:cubicBezTo>
                    <a:cubicBezTo>
                      <a:pt x="71" y="124"/>
                      <a:pt x="70" y="124"/>
                      <a:pt x="71" y="123"/>
                    </a:cubicBezTo>
                    <a:cubicBezTo>
                      <a:pt x="73" y="123"/>
                      <a:pt x="73" y="123"/>
                      <a:pt x="73" y="123"/>
                    </a:cubicBezTo>
                    <a:cubicBezTo>
                      <a:pt x="70" y="124"/>
                      <a:pt x="72" y="122"/>
                      <a:pt x="71" y="122"/>
                    </a:cubicBezTo>
                    <a:cubicBezTo>
                      <a:pt x="72" y="122"/>
                      <a:pt x="72" y="122"/>
                      <a:pt x="72" y="122"/>
                    </a:cubicBezTo>
                    <a:cubicBezTo>
                      <a:pt x="73" y="122"/>
                      <a:pt x="70" y="123"/>
                      <a:pt x="70" y="122"/>
                    </a:cubicBezTo>
                    <a:cubicBezTo>
                      <a:pt x="71" y="122"/>
                      <a:pt x="73" y="122"/>
                      <a:pt x="74" y="121"/>
                    </a:cubicBezTo>
                    <a:cubicBezTo>
                      <a:pt x="74" y="121"/>
                      <a:pt x="72" y="120"/>
                      <a:pt x="74" y="119"/>
                    </a:cubicBezTo>
                    <a:cubicBezTo>
                      <a:pt x="73" y="118"/>
                      <a:pt x="72" y="118"/>
                      <a:pt x="71" y="118"/>
                    </a:cubicBezTo>
                    <a:cubicBezTo>
                      <a:pt x="71" y="117"/>
                      <a:pt x="74" y="117"/>
                      <a:pt x="73" y="117"/>
                    </a:cubicBezTo>
                    <a:cubicBezTo>
                      <a:pt x="74" y="117"/>
                      <a:pt x="75" y="117"/>
                      <a:pt x="75" y="116"/>
                    </a:cubicBezTo>
                    <a:cubicBezTo>
                      <a:pt x="74" y="116"/>
                      <a:pt x="75" y="115"/>
                      <a:pt x="73" y="116"/>
                    </a:cubicBezTo>
                    <a:cubicBezTo>
                      <a:pt x="74" y="115"/>
                      <a:pt x="74" y="114"/>
                      <a:pt x="73" y="114"/>
                    </a:cubicBezTo>
                    <a:cubicBezTo>
                      <a:pt x="73" y="114"/>
                      <a:pt x="75" y="114"/>
                      <a:pt x="76" y="113"/>
                    </a:cubicBezTo>
                    <a:cubicBezTo>
                      <a:pt x="74" y="113"/>
                      <a:pt x="73" y="113"/>
                      <a:pt x="73" y="112"/>
                    </a:cubicBezTo>
                    <a:cubicBezTo>
                      <a:pt x="72" y="112"/>
                      <a:pt x="72" y="113"/>
                      <a:pt x="70" y="113"/>
                    </a:cubicBezTo>
                    <a:cubicBezTo>
                      <a:pt x="70" y="113"/>
                      <a:pt x="69" y="113"/>
                      <a:pt x="69" y="113"/>
                    </a:cubicBezTo>
                    <a:cubicBezTo>
                      <a:pt x="71" y="112"/>
                      <a:pt x="74" y="112"/>
                      <a:pt x="74" y="111"/>
                    </a:cubicBezTo>
                    <a:cubicBezTo>
                      <a:pt x="77" y="111"/>
                      <a:pt x="73" y="112"/>
                      <a:pt x="76" y="111"/>
                    </a:cubicBezTo>
                    <a:cubicBezTo>
                      <a:pt x="78" y="111"/>
                      <a:pt x="79" y="112"/>
                      <a:pt x="77" y="113"/>
                    </a:cubicBezTo>
                    <a:cubicBezTo>
                      <a:pt x="80" y="113"/>
                      <a:pt x="78" y="112"/>
                      <a:pt x="80" y="112"/>
                    </a:cubicBezTo>
                    <a:cubicBezTo>
                      <a:pt x="80" y="111"/>
                      <a:pt x="78" y="111"/>
                      <a:pt x="78" y="111"/>
                    </a:cubicBezTo>
                    <a:cubicBezTo>
                      <a:pt x="77" y="111"/>
                      <a:pt x="77" y="111"/>
                      <a:pt x="76" y="111"/>
                    </a:cubicBezTo>
                    <a:cubicBezTo>
                      <a:pt x="73" y="111"/>
                      <a:pt x="77" y="110"/>
                      <a:pt x="77" y="110"/>
                    </a:cubicBezTo>
                    <a:cubicBezTo>
                      <a:pt x="78" y="110"/>
                      <a:pt x="78" y="110"/>
                      <a:pt x="78" y="110"/>
                    </a:cubicBezTo>
                    <a:cubicBezTo>
                      <a:pt x="79" y="109"/>
                      <a:pt x="77" y="110"/>
                      <a:pt x="77" y="109"/>
                    </a:cubicBezTo>
                    <a:cubicBezTo>
                      <a:pt x="80" y="108"/>
                      <a:pt x="78" y="110"/>
                      <a:pt x="80" y="109"/>
                    </a:cubicBezTo>
                    <a:cubicBezTo>
                      <a:pt x="82" y="109"/>
                      <a:pt x="82" y="109"/>
                      <a:pt x="82" y="109"/>
                    </a:cubicBezTo>
                    <a:cubicBezTo>
                      <a:pt x="82" y="108"/>
                      <a:pt x="79" y="109"/>
                      <a:pt x="80" y="108"/>
                    </a:cubicBezTo>
                    <a:cubicBezTo>
                      <a:pt x="81" y="108"/>
                      <a:pt x="81" y="108"/>
                      <a:pt x="81" y="108"/>
                    </a:cubicBezTo>
                    <a:cubicBezTo>
                      <a:pt x="80" y="108"/>
                      <a:pt x="80" y="108"/>
                      <a:pt x="80" y="108"/>
                    </a:cubicBezTo>
                    <a:cubicBezTo>
                      <a:pt x="79" y="108"/>
                      <a:pt x="77" y="108"/>
                      <a:pt x="77" y="109"/>
                    </a:cubicBezTo>
                    <a:cubicBezTo>
                      <a:pt x="74" y="109"/>
                      <a:pt x="77" y="109"/>
                      <a:pt x="76" y="108"/>
                    </a:cubicBezTo>
                    <a:cubicBezTo>
                      <a:pt x="74" y="108"/>
                      <a:pt x="76" y="108"/>
                      <a:pt x="75" y="109"/>
                    </a:cubicBezTo>
                    <a:cubicBezTo>
                      <a:pt x="73" y="109"/>
                      <a:pt x="73" y="109"/>
                      <a:pt x="73" y="108"/>
                    </a:cubicBezTo>
                    <a:cubicBezTo>
                      <a:pt x="72" y="108"/>
                      <a:pt x="74" y="108"/>
                      <a:pt x="75" y="107"/>
                    </a:cubicBezTo>
                    <a:cubicBezTo>
                      <a:pt x="76" y="107"/>
                      <a:pt x="76" y="108"/>
                      <a:pt x="75" y="108"/>
                    </a:cubicBezTo>
                    <a:cubicBezTo>
                      <a:pt x="77" y="108"/>
                      <a:pt x="79" y="107"/>
                      <a:pt x="80" y="107"/>
                    </a:cubicBezTo>
                    <a:cubicBezTo>
                      <a:pt x="81" y="106"/>
                      <a:pt x="79" y="107"/>
                      <a:pt x="78" y="107"/>
                    </a:cubicBezTo>
                    <a:cubicBezTo>
                      <a:pt x="78" y="107"/>
                      <a:pt x="76" y="107"/>
                      <a:pt x="76" y="107"/>
                    </a:cubicBezTo>
                    <a:cubicBezTo>
                      <a:pt x="71" y="107"/>
                      <a:pt x="79" y="106"/>
                      <a:pt x="78" y="105"/>
                    </a:cubicBezTo>
                    <a:cubicBezTo>
                      <a:pt x="75" y="106"/>
                      <a:pt x="74" y="105"/>
                      <a:pt x="70" y="107"/>
                    </a:cubicBezTo>
                    <a:cubicBezTo>
                      <a:pt x="70" y="107"/>
                      <a:pt x="69" y="107"/>
                      <a:pt x="69" y="106"/>
                    </a:cubicBezTo>
                    <a:cubicBezTo>
                      <a:pt x="71" y="106"/>
                      <a:pt x="71" y="106"/>
                      <a:pt x="73" y="105"/>
                    </a:cubicBezTo>
                    <a:cubicBezTo>
                      <a:pt x="73" y="105"/>
                      <a:pt x="73" y="105"/>
                      <a:pt x="73" y="105"/>
                    </a:cubicBezTo>
                    <a:cubicBezTo>
                      <a:pt x="75" y="105"/>
                      <a:pt x="75" y="105"/>
                      <a:pt x="75" y="105"/>
                    </a:cubicBezTo>
                    <a:cubicBezTo>
                      <a:pt x="79" y="103"/>
                      <a:pt x="79" y="103"/>
                      <a:pt x="79" y="103"/>
                    </a:cubicBezTo>
                    <a:cubicBezTo>
                      <a:pt x="78" y="103"/>
                      <a:pt x="77" y="104"/>
                      <a:pt x="76" y="103"/>
                    </a:cubicBezTo>
                    <a:cubicBezTo>
                      <a:pt x="77" y="103"/>
                      <a:pt x="78" y="103"/>
                      <a:pt x="78" y="102"/>
                    </a:cubicBezTo>
                    <a:cubicBezTo>
                      <a:pt x="77" y="103"/>
                      <a:pt x="75" y="103"/>
                      <a:pt x="75" y="103"/>
                    </a:cubicBezTo>
                    <a:cubicBezTo>
                      <a:pt x="74" y="103"/>
                      <a:pt x="76" y="102"/>
                      <a:pt x="77" y="102"/>
                    </a:cubicBezTo>
                    <a:cubicBezTo>
                      <a:pt x="79" y="102"/>
                      <a:pt x="79" y="102"/>
                      <a:pt x="79" y="102"/>
                    </a:cubicBezTo>
                    <a:cubicBezTo>
                      <a:pt x="77" y="102"/>
                      <a:pt x="79" y="101"/>
                      <a:pt x="79" y="101"/>
                    </a:cubicBezTo>
                    <a:cubicBezTo>
                      <a:pt x="77" y="101"/>
                      <a:pt x="76" y="102"/>
                      <a:pt x="74" y="102"/>
                    </a:cubicBezTo>
                    <a:cubicBezTo>
                      <a:pt x="74" y="102"/>
                      <a:pt x="75" y="101"/>
                      <a:pt x="75" y="101"/>
                    </a:cubicBezTo>
                    <a:cubicBezTo>
                      <a:pt x="76" y="101"/>
                      <a:pt x="76" y="101"/>
                      <a:pt x="76" y="101"/>
                    </a:cubicBezTo>
                    <a:cubicBezTo>
                      <a:pt x="76" y="101"/>
                      <a:pt x="79" y="100"/>
                      <a:pt x="78" y="100"/>
                    </a:cubicBezTo>
                    <a:cubicBezTo>
                      <a:pt x="77" y="100"/>
                      <a:pt x="77" y="100"/>
                      <a:pt x="77" y="100"/>
                    </a:cubicBezTo>
                    <a:cubicBezTo>
                      <a:pt x="77" y="100"/>
                      <a:pt x="78" y="100"/>
                      <a:pt x="78" y="100"/>
                    </a:cubicBezTo>
                    <a:cubicBezTo>
                      <a:pt x="77" y="100"/>
                      <a:pt x="77" y="99"/>
                      <a:pt x="77" y="99"/>
                    </a:cubicBezTo>
                    <a:cubicBezTo>
                      <a:pt x="78" y="99"/>
                      <a:pt x="78" y="99"/>
                      <a:pt x="78" y="99"/>
                    </a:cubicBezTo>
                    <a:cubicBezTo>
                      <a:pt x="77" y="99"/>
                      <a:pt x="75" y="99"/>
                      <a:pt x="76" y="99"/>
                    </a:cubicBezTo>
                    <a:cubicBezTo>
                      <a:pt x="74" y="100"/>
                      <a:pt x="77" y="99"/>
                      <a:pt x="76" y="100"/>
                    </a:cubicBezTo>
                    <a:cubicBezTo>
                      <a:pt x="74" y="100"/>
                      <a:pt x="74" y="100"/>
                      <a:pt x="73" y="100"/>
                    </a:cubicBezTo>
                    <a:cubicBezTo>
                      <a:pt x="76" y="99"/>
                      <a:pt x="73" y="99"/>
                      <a:pt x="73" y="99"/>
                    </a:cubicBezTo>
                    <a:cubicBezTo>
                      <a:pt x="74" y="98"/>
                      <a:pt x="75" y="98"/>
                      <a:pt x="75" y="98"/>
                    </a:cubicBezTo>
                    <a:cubicBezTo>
                      <a:pt x="73" y="98"/>
                      <a:pt x="73" y="98"/>
                      <a:pt x="73" y="98"/>
                    </a:cubicBezTo>
                    <a:cubicBezTo>
                      <a:pt x="77" y="97"/>
                      <a:pt x="73" y="98"/>
                      <a:pt x="73" y="97"/>
                    </a:cubicBezTo>
                    <a:cubicBezTo>
                      <a:pt x="75" y="97"/>
                      <a:pt x="76" y="96"/>
                      <a:pt x="76" y="96"/>
                    </a:cubicBezTo>
                    <a:cubicBezTo>
                      <a:pt x="74" y="97"/>
                      <a:pt x="73" y="97"/>
                      <a:pt x="71" y="97"/>
                    </a:cubicBezTo>
                    <a:cubicBezTo>
                      <a:pt x="72" y="96"/>
                      <a:pt x="75" y="96"/>
                      <a:pt x="76" y="96"/>
                    </a:cubicBezTo>
                    <a:cubicBezTo>
                      <a:pt x="74" y="96"/>
                      <a:pt x="77" y="94"/>
                      <a:pt x="75" y="95"/>
                    </a:cubicBezTo>
                    <a:cubicBezTo>
                      <a:pt x="74" y="96"/>
                      <a:pt x="73" y="96"/>
                      <a:pt x="72" y="96"/>
                    </a:cubicBezTo>
                    <a:cubicBezTo>
                      <a:pt x="72" y="95"/>
                      <a:pt x="73" y="96"/>
                      <a:pt x="74" y="95"/>
                    </a:cubicBezTo>
                    <a:cubicBezTo>
                      <a:pt x="74" y="95"/>
                      <a:pt x="72" y="95"/>
                      <a:pt x="71" y="96"/>
                    </a:cubicBezTo>
                    <a:cubicBezTo>
                      <a:pt x="71" y="95"/>
                      <a:pt x="69" y="96"/>
                      <a:pt x="70" y="95"/>
                    </a:cubicBezTo>
                    <a:cubicBezTo>
                      <a:pt x="72" y="94"/>
                      <a:pt x="71" y="95"/>
                      <a:pt x="72" y="95"/>
                    </a:cubicBezTo>
                    <a:cubicBezTo>
                      <a:pt x="72" y="94"/>
                      <a:pt x="68" y="96"/>
                      <a:pt x="68" y="95"/>
                    </a:cubicBezTo>
                    <a:cubicBezTo>
                      <a:pt x="67" y="96"/>
                      <a:pt x="64" y="97"/>
                      <a:pt x="63" y="97"/>
                    </a:cubicBezTo>
                    <a:cubicBezTo>
                      <a:pt x="63" y="96"/>
                      <a:pt x="64" y="97"/>
                      <a:pt x="66" y="96"/>
                    </a:cubicBezTo>
                    <a:cubicBezTo>
                      <a:pt x="65" y="95"/>
                      <a:pt x="65" y="95"/>
                      <a:pt x="65" y="95"/>
                    </a:cubicBezTo>
                    <a:cubicBezTo>
                      <a:pt x="68" y="94"/>
                      <a:pt x="70" y="95"/>
                      <a:pt x="72" y="93"/>
                    </a:cubicBezTo>
                    <a:cubicBezTo>
                      <a:pt x="71" y="93"/>
                      <a:pt x="71" y="93"/>
                      <a:pt x="71" y="93"/>
                    </a:cubicBezTo>
                    <a:cubicBezTo>
                      <a:pt x="72" y="93"/>
                      <a:pt x="74" y="93"/>
                      <a:pt x="74" y="92"/>
                    </a:cubicBezTo>
                    <a:cubicBezTo>
                      <a:pt x="72" y="93"/>
                      <a:pt x="74" y="92"/>
                      <a:pt x="73" y="92"/>
                    </a:cubicBezTo>
                    <a:cubicBezTo>
                      <a:pt x="71" y="92"/>
                      <a:pt x="74" y="92"/>
                      <a:pt x="72" y="92"/>
                    </a:cubicBezTo>
                    <a:cubicBezTo>
                      <a:pt x="72" y="92"/>
                      <a:pt x="69" y="93"/>
                      <a:pt x="70" y="92"/>
                    </a:cubicBezTo>
                    <a:cubicBezTo>
                      <a:pt x="73" y="91"/>
                      <a:pt x="73" y="91"/>
                      <a:pt x="73" y="91"/>
                    </a:cubicBezTo>
                    <a:cubicBezTo>
                      <a:pt x="74" y="91"/>
                      <a:pt x="71" y="92"/>
                      <a:pt x="72" y="91"/>
                    </a:cubicBezTo>
                    <a:cubicBezTo>
                      <a:pt x="73" y="91"/>
                      <a:pt x="73" y="91"/>
                      <a:pt x="73" y="91"/>
                    </a:cubicBezTo>
                    <a:cubicBezTo>
                      <a:pt x="72" y="89"/>
                      <a:pt x="72" y="88"/>
                      <a:pt x="67" y="88"/>
                    </a:cubicBezTo>
                    <a:cubicBezTo>
                      <a:pt x="69" y="87"/>
                      <a:pt x="69" y="87"/>
                      <a:pt x="70" y="86"/>
                    </a:cubicBezTo>
                    <a:cubicBezTo>
                      <a:pt x="69" y="86"/>
                      <a:pt x="68" y="86"/>
                      <a:pt x="68" y="86"/>
                    </a:cubicBezTo>
                    <a:cubicBezTo>
                      <a:pt x="69" y="85"/>
                      <a:pt x="69" y="85"/>
                      <a:pt x="69" y="85"/>
                    </a:cubicBezTo>
                    <a:cubicBezTo>
                      <a:pt x="70" y="84"/>
                      <a:pt x="68" y="85"/>
                      <a:pt x="67" y="85"/>
                    </a:cubicBezTo>
                    <a:cubicBezTo>
                      <a:pt x="68" y="84"/>
                      <a:pt x="68" y="84"/>
                      <a:pt x="68" y="84"/>
                    </a:cubicBezTo>
                    <a:cubicBezTo>
                      <a:pt x="69" y="83"/>
                      <a:pt x="67" y="84"/>
                      <a:pt x="67" y="84"/>
                    </a:cubicBezTo>
                    <a:cubicBezTo>
                      <a:pt x="68" y="84"/>
                      <a:pt x="68" y="84"/>
                      <a:pt x="68" y="84"/>
                    </a:cubicBezTo>
                    <a:cubicBezTo>
                      <a:pt x="67" y="84"/>
                      <a:pt x="67" y="84"/>
                      <a:pt x="67" y="84"/>
                    </a:cubicBezTo>
                    <a:cubicBezTo>
                      <a:pt x="66" y="84"/>
                      <a:pt x="66" y="83"/>
                      <a:pt x="68" y="83"/>
                    </a:cubicBezTo>
                    <a:cubicBezTo>
                      <a:pt x="67" y="83"/>
                      <a:pt x="67" y="83"/>
                      <a:pt x="67" y="83"/>
                    </a:cubicBezTo>
                    <a:cubicBezTo>
                      <a:pt x="68" y="82"/>
                      <a:pt x="67" y="81"/>
                      <a:pt x="66" y="81"/>
                    </a:cubicBezTo>
                    <a:cubicBezTo>
                      <a:pt x="66" y="82"/>
                      <a:pt x="65" y="82"/>
                      <a:pt x="64" y="82"/>
                    </a:cubicBezTo>
                    <a:cubicBezTo>
                      <a:pt x="62" y="83"/>
                      <a:pt x="64" y="82"/>
                      <a:pt x="63" y="82"/>
                    </a:cubicBezTo>
                    <a:cubicBezTo>
                      <a:pt x="64" y="82"/>
                      <a:pt x="64" y="81"/>
                      <a:pt x="65" y="81"/>
                    </a:cubicBezTo>
                    <a:cubicBezTo>
                      <a:pt x="68" y="79"/>
                      <a:pt x="65" y="79"/>
                      <a:pt x="65" y="78"/>
                    </a:cubicBezTo>
                    <a:cubicBezTo>
                      <a:pt x="64" y="78"/>
                      <a:pt x="64" y="78"/>
                      <a:pt x="64" y="78"/>
                    </a:cubicBezTo>
                    <a:cubicBezTo>
                      <a:pt x="66" y="77"/>
                      <a:pt x="63" y="77"/>
                      <a:pt x="64" y="76"/>
                    </a:cubicBezTo>
                    <a:cubicBezTo>
                      <a:pt x="63" y="76"/>
                      <a:pt x="60" y="77"/>
                      <a:pt x="60" y="77"/>
                    </a:cubicBezTo>
                    <a:cubicBezTo>
                      <a:pt x="58" y="78"/>
                      <a:pt x="62" y="76"/>
                      <a:pt x="63" y="75"/>
                    </a:cubicBezTo>
                    <a:cubicBezTo>
                      <a:pt x="62" y="75"/>
                      <a:pt x="62" y="75"/>
                      <a:pt x="62" y="75"/>
                    </a:cubicBezTo>
                    <a:cubicBezTo>
                      <a:pt x="62" y="75"/>
                      <a:pt x="62" y="75"/>
                      <a:pt x="62" y="75"/>
                    </a:cubicBezTo>
                    <a:cubicBezTo>
                      <a:pt x="61" y="75"/>
                      <a:pt x="60" y="75"/>
                      <a:pt x="61" y="74"/>
                    </a:cubicBezTo>
                    <a:cubicBezTo>
                      <a:pt x="61" y="74"/>
                      <a:pt x="61" y="74"/>
                      <a:pt x="61" y="74"/>
                    </a:cubicBezTo>
                    <a:cubicBezTo>
                      <a:pt x="61" y="74"/>
                      <a:pt x="62" y="73"/>
                      <a:pt x="62" y="73"/>
                    </a:cubicBezTo>
                    <a:cubicBezTo>
                      <a:pt x="60" y="74"/>
                      <a:pt x="61" y="72"/>
                      <a:pt x="59" y="73"/>
                    </a:cubicBezTo>
                    <a:cubicBezTo>
                      <a:pt x="60" y="73"/>
                      <a:pt x="60" y="73"/>
                      <a:pt x="60" y="73"/>
                    </a:cubicBezTo>
                    <a:cubicBezTo>
                      <a:pt x="59" y="73"/>
                      <a:pt x="59" y="73"/>
                      <a:pt x="59" y="73"/>
                    </a:cubicBezTo>
                    <a:cubicBezTo>
                      <a:pt x="59" y="73"/>
                      <a:pt x="59" y="73"/>
                      <a:pt x="59" y="73"/>
                    </a:cubicBezTo>
                    <a:cubicBezTo>
                      <a:pt x="61" y="72"/>
                      <a:pt x="61" y="72"/>
                      <a:pt x="61" y="72"/>
                    </a:cubicBezTo>
                    <a:cubicBezTo>
                      <a:pt x="62" y="71"/>
                      <a:pt x="60" y="72"/>
                      <a:pt x="59" y="73"/>
                    </a:cubicBezTo>
                    <a:cubicBezTo>
                      <a:pt x="57" y="73"/>
                      <a:pt x="59" y="72"/>
                      <a:pt x="59" y="72"/>
                    </a:cubicBezTo>
                    <a:cubicBezTo>
                      <a:pt x="60" y="71"/>
                      <a:pt x="59" y="72"/>
                      <a:pt x="59" y="72"/>
                    </a:cubicBezTo>
                    <a:cubicBezTo>
                      <a:pt x="61" y="72"/>
                      <a:pt x="60" y="72"/>
                      <a:pt x="61" y="71"/>
                    </a:cubicBezTo>
                    <a:cubicBezTo>
                      <a:pt x="61" y="71"/>
                      <a:pt x="59" y="72"/>
                      <a:pt x="59" y="72"/>
                    </a:cubicBezTo>
                    <a:cubicBezTo>
                      <a:pt x="59" y="71"/>
                      <a:pt x="58" y="71"/>
                      <a:pt x="60" y="70"/>
                    </a:cubicBezTo>
                    <a:cubicBezTo>
                      <a:pt x="59" y="71"/>
                      <a:pt x="59" y="70"/>
                      <a:pt x="58" y="70"/>
                    </a:cubicBezTo>
                    <a:cubicBezTo>
                      <a:pt x="58" y="71"/>
                      <a:pt x="58" y="71"/>
                      <a:pt x="57" y="72"/>
                    </a:cubicBezTo>
                    <a:cubicBezTo>
                      <a:pt x="57" y="72"/>
                      <a:pt x="56" y="72"/>
                      <a:pt x="57" y="71"/>
                    </a:cubicBezTo>
                    <a:cubicBezTo>
                      <a:pt x="57" y="71"/>
                      <a:pt x="57" y="71"/>
                      <a:pt x="57" y="71"/>
                    </a:cubicBezTo>
                    <a:cubicBezTo>
                      <a:pt x="57" y="71"/>
                      <a:pt x="57" y="71"/>
                      <a:pt x="56" y="72"/>
                    </a:cubicBezTo>
                    <a:cubicBezTo>
                      <a:pt x="58" y="70"/>
                      <a:pt x="58" y="70"/>
                      <a:pt x="58" y="70"/>
                    </a:cubicBezTo>
                    <a:cubicBezTo>
                      <a:pt x="56" y="71"/>
                      <a:pt x="56" y="70"/>
                      <a:pt x="56" y="70"/>
                    </a:cubicBezTo>
                    <a:cubicBezTo>
                      <a:pt x="57" y="69"/>
                      <a:pt x="59" y="69"/>
                      <a:pt x="59" y="68"/>
                    </a:cubicBezTo>
                    <a:cubicBezTo>
                      <a:pt x="58" y="68"/>
                      <a:pt x="58" y="68"/>
                      <a:pt x="58" y="68"/>
                    </a:cubicBezTo>
                    <a:cubicBezTo>
                      <a:pt x="57" y="68"/>
                      <a:pt x="58" y="68"/>
                      <a:pt x="59" y="68"/>
                    </a:cubicBezTo>
                    <a:cubicBezTo>
                      <a:pt x="59" y="66"/>
                      <a:pt x="54" y="69"/>
                      <a:pt x="55" y="68"/>
                    </a:cubicBezTo>
                    <a:cubicBezTo>
                      <a:pt x="57" y="67"/>
                      <a:pt x="57" y="67"/>
                      <a:pt x="57" y="66"/>
                    </a:cubicBezTo>
                    <a:cubicBezTo>
                      <a:pt x="56" y="67"/>
                      <a:pt x="56" y="67"/>
                      <a:pt x="56" y="67"/>
                    </a:cubicBezTo>
                    <a:cubicBezTo>
                      <a:pt x="55" y="67"/>
                      <a:pt x="58" y="66"/>
                      <a:pt x="56" y="67"/>
                    </a:cubicBezTo>
                    <a:cubicBezTo>
                      <a:pt x="55" y="68"/>
                      <a:pt x="56" y="67"/>
                      <a:pt x="55" y="67"/>
                    </a:cubicBezTo>
                    <a:cubicBezTo>
                      <a:pt x="59" y="65"/>
                      <a:pt x="55" y="65"/>
                      <a:pt x="57" y="63"/>
                    </a:cubicBezTo>
                    <a:cubicBezTo>
                      <a:pt x="54" y="64"/>
                      <a:pt x="56" y="63"/>
                      <a:pt x="55" y="63"/>
                    </a:cubicBezTo>
                    <a:cubicBezTo>
                      <a:pt x="57" y="62"/>
                      <a:pt x="54" y="63"/>
                      <a:pt x="55" y="62"/>
                    </a:cubicBezTo>
                    <a:cubicBezTo>
                      <a:pt x="53" y="63"/>
                      <a:pt x="53" y="63"/>
                      <a:pt x="53" y="63"/>
                    </a:cubicBezTo>
                    <a:cubicBezTo>
                      <a:pt x="54" y="62"/>
                      <a:pt x="49" y="64"/>
                      <a:pt x="52" y="63"/>
                    </a:cubicBezTo>
                    <a:cubicBezTo>
                      <a:pt x="52" y="62"/>
                      <a:pt x="54" y="62"/>
                      <a:pt x="54" y="62"/>
                    </a:cubicBezTo>
                    <a:cubicBezTo>
                      <a:pt x="56" y="60"/>
                      <a:pt x="51" y="62"/>
                      <a:pt x="54" y="60"/>
                    </a:cubicBezTo>
                    <a:cubicBezTo>
                      <a:pt x="53" y="60"/>
                      <a:pt x="52" y="61"/>
                      <a:pt x="51" y="61"/>
                    </a:cubicBezTo>
                    <a:cubicBezTo>
                      <a:pt x="52" y="61"/>
                      <a:pt x="52" y="59"/>
                      <a:pt x="53" y="59"/>
                    </a:cubicBezTo>
                    <a:cubicBezTo>
                      <a:pt x="52" y="59"/>
                      <a:pt x="52" y="60"/>
                      <a:pt x="52" y="59"/>
                    </a:cubicBezTo>
                    <a:cubicBezTo>
                      <a:pt x="53" y="59"/>
                      <a:pt x="53" y="59"/>
                      <a:pt x="53" y="59"/>
                    </a:cubicBezTo>
                    <a:cubicBezTo>
                      <a:pt x="54" y="58"/>
                      <a:pt x="52" y="58"/>
                      <a:pt x="51" y="58"/>
                    </a:cubicBezTo>
                    <a:cubicBezTo>
                      <a:pt x="53" y="57"/>
                      <a:pt x="52" y="57"/>
                      <a:pt x="52" y="56"/>
                    </a:cubicBezTo>
                    <a:cubicBezTo>
                      <a:pt x="50" y="57"/>
                      <a:pt x="53" y="55"/>
                      <a:pt x="50" y="56"/>
                    </a:cubicBezTo>
                    <a:cubicBezTo>
                      <a:pt x="51" y="56"/>
                      <a:pt x="51" y="56"/>
                      <a:pt x="51" y="56"/>
                    </a:cubicBezTo>
                    <a:cubicBezTo>
                      <a:pt x="50" y="56"/>
                      <a:pt x="48" y="57"/>
                      <a:pt x="48" y="57"/>
                    </a:cubicBezTo>
                    <a:cubicBezTo>
                      <a:pt x="50" y="56"/>
                      <a:pt x="50" y="56"/>
                      <a:pt x="50" y="56"/>
                    </a:cubicBezTo>
                    <a:cubicBezTo>
                      <a:pt x="52" y="54"/>
                      <a:pt x="50" y="55"/>
                      <a:pt x="51" y="54"/>
                    </a:cubicBezTo>
                    <a:cubicBezTo>
                      <a:pt x="49" y="55"/>
                      <a:pt x="51" y="54"/>
                      <a:pt x="49" y="55"/>
                    </a:cubicBezTo>
                    <a:cubicBezTo>
                      <a:pt x="49" y="55"/>
                      <a:pt x="49" y="55"/>
                      <a:pt x="49" y="55"/>
                    </a:cubicBezTo>
                    <a:cubicBezTo>
                      <a:pt x="48" y="55"/>
                      <a:pt x="48" y="55"/>
                      <a:pt x="47" y="55"/>
                    </a:cubicBezTo>
                    <a:cubicBezTo>
                      <a:pt x="47" y="55"/>
                      <a:pt x="49" y="54"/>
                      <a:pt x="49" y="54"/>
                    </a:cubicBezTo>
                    <a:cubicBezTo>
                      <a:pt x="50" y="53"/>
                      <a:pt x="49" y="53"/>
                      <a:pt x="49" y="53"/>
                    </a:cubicBezTo>
                    <a:cubicBezTo>
                      <a:pt x="49" y="53"/>
                      <a:pt x="49" y="53"/>
                      <a:pt x="48" y="53"/>
                    </a:cubicBezTo>
                    <a:cubicBezTo>
                      <a:pt x="48" y="53"/>
                      <a:pt x="48" y="53"/>
                      <a:pt x="48" y="53"/>
                    </a:cubicBezTo>
                    <a:cubicBezTo>
                      <a:pt x="48" y="53"/>
                      <a:pt x="48" y="53"/>
                      <a:pt x="48" y="53"/>
                    </a:cubicBezTo>
                    <a:cubicBezTo>
                      <a:pt x="48" y="53"/>
                      <a:pt x="48" y="53"/>
                      <a:pt x="48" y="53"/>
                    </a:cubicBezTo>
                    <a:cubicBezTo>
                      <a:pt x="48" y="53"/>
                      <a:pt x="48" y="53"/>
                      <a:pt x="49" y="53"/>
                    </a:cubicBezTo>
                    <a:cubicBezTo>
                      <a:pt x="49" y="53"/>
                      <a:pt x="49" y="53"/>
                      <a:pt x="49" y="53"/>
                    </a:cubicBezTo>
                    <a:cubicBezTo>
                      <a:pt x="49" y="53"/>
                      <a:pt x="49" y="53"/>
                      <a:pt x="49" y="53"/>
                    </a:cubicBezTo>
                    <a:cubicBezTo>
                      <a:pt x="49" y="52"/>
                      <a:pt x="49" y="52"/>
                      <a:pt x="49" y="52"/>
                    </a:cubicBezTo>
                    <a:cubicBezTo>
                      <a:pt x="50" y="51"/>
                      <a:pt x="50" y="51"/>
                      <a:pt x="50" y="51"/>
                    </a:cubicBezTo>
                    <a:cubicBezTo>
                      <a:pt x="50" y="51"/>
                      <a:pt x="48" y="52"/>
                      <a:pt x="48" y="52"/>
                    </a:cubicBezTo>
                    <a:cubicBezTo>
                      <a:pt x="49" y="50"/>
                      <a:pt x="46" y="50"/>
                      <a:pt x="46" y="50"/>
                    </a:cubicBezTo>
                    <a:cubicBezTo>
                      <a:pt x="46" y="50"/>
                      <a:pt x="47" y="50"/>
                      <a:pt x="46" y="50"/>
                    </a:cubicBezTo>
                    <a:cubicBezTo>
                      <a:pt x="46" y="50"/>
                      <a:pt x="44" y="50"/>
                      <a:pt x="45" y="50"/>
                    </a:cubicBezTo>
                    <a:cubicBezTo>
                      <a:pt x="45" y="50"/>
                      <a:pt x="46" y="49"/>
                      <a:pt x="46" y="49"/>
                    </a:cubicBezTo>
                    <a:cubicBezTo>
                      <a:pt x="46" y="48"/>
                      <a:pt x="45" y="49"/>
                      <a:pt x="45" y="49"/>
                    </a:cubicBezTo>
                    <a:cubicBezTo>
                      <a:pt x="47" y="47"/>
                      <a:pt x="43" y="49"/>
                      <a:pt x="44" y="47"/>
                    </a:cubicBezTo>
                    <a:cubicBezTo>
                      <a:pt x="44" y="47"/>
                      <a:pt x="45" y="47"/>
                      <a:pt x="45" y="47"/>
                    </a:cubicBezTo>
                    <a:cubicBezTo>
                      <a:pt x="44" y="47"/>
                      <a:pt x="43" y="46"/>
                      <a:pt x="41" y="47"/>
                    </a:cubicBezTo>
                    <a:cubicBezTo>
                      <a:pt x="43" y="46"/>
                      <a:pt x="43" y="46"/>
                      <a:pt x="43" y="46"/>
                    </a:cubicBezTo>
                    <a:cubicBezTo>
                      <a:pt x="43" y="46"/>
                      <a:pt x="42" y="46"/>
                      <a:pt x="41" y="46"/>
                    </a:cubicBezTo>
                    <a:cubicBezTo>
                      <a:pt x="40" y="47"/>
                      <a:pt x="39" y="47"/>
                      <a:pt x="39" y="47"/>
                    </a:cubicBezTo>
                    <a:cubicBezTo>
                      <a:pt x="39" y="47"/>
                      <a:pt x="39" y="47"/>
                      <a:pt x="39" y="47"/>
                    </a:cubicBezTo>
                    <a:cubicBezTo>
                      <a:pt x="38" y="46"/>
                      <a:pt x="38" y="46"/>
                      <a:pt x="38" y="46"/>
                    </a:cubicBezTo>
                    <a:cubicBezTo>
                      <a:pt x="39" y="46"/>
                      <a:pt x="39" y="46"/>
                      <a:pt x="39" y="46"/>
                    </a:cubicBezTo>
                    <a:cubicBezTo>
                      <a:pt x="42" y="44"/>
                      <a:pt x="40" y="44"/>
                      <a:pt x="41" y="44"/>
                    </a:cubicBezTo>
                    <a:cubicBezTo>
                      <a:pt x="39" y="44"/>
                      <a:pt x="39" y="44"/>
                      <a:pt x="39" y="44"/>
                    </a:cubicBezTo>
                    <a:cubicBezTo>
                      <a:pt x="38" y="44"/>
                      <a:pt x="40" y="43"/>
                      <a:pt x="40" y="43"/>
                    </a:cubicBezTo>
                    <a:cubicBezTo>
                      <a:pt x="35" y="45"/>
                      <a:pt x="35" y="45"/>
                      <a:pt x="35" y="45"/>
                    </a:cubicBezTo>
                    <a:cubicBezTo>
                      <a:pt x="36" y="45"/>
                      <a:pt x="37" y="44"/>
                      <a:pt x="38" y="43"/>
                    </a:cubicBezTo>
                    <a:cubicBezTo>
                      <a:pt x="37" y="43"/>
                      <a:pt x="35" y="44"/>
                      <a:pt x="33" y="45"/>
                    </a:cubicBezTo>
                    <a:cubicBezTo>
                      <a:pt x="33" y="44"/>
                      <a:pt x="32" y="44"/>
                      <a:pt x="32" y="44"/>
                    </a:cubicBezTo>
                    <a:cubicBezTo>
                      <a:pt x="33" y="43"/>
                      <a:pt x="32" y="44"/>
                      <a:pt x="33" y="44"/>
                    </a:cubicBezTo>
                    <a:cubicBezTo>
                      <a:pt x="34" y="43"/>
                      <a:pt x="34" y="43"/>
                      <a:pt x="34" y="43"/>
                    </a:cubicBezTo>
                    <a:cubicBezTo>
                      <a:pt x="34" y="43"/>
                      <a:pt x="36" y="41"/>
                      <a:pt x="37" y="41"/>
                    </a:cubicBezTo>
                    <a:cubicBezTo>
                      <a:pt x="36" y="41"/>
                      <a:pt x="36" y="40"/>
                      <a:pt x="36" y="39"/>
                    </a:cubicBezTo>
                    <a:cubicBezTo>
                      <a:pt x="34" y="41"/>
                      <a:pt x="35" y="39"/>
                      <a:pt x="33" y="41"/>
                    </a:cubicBezTo>
                    <a:cubicBezTo>
                      <a:pt x="32" y="40"/>
                      <a:pt x="34" y="39"/>
                      <a:pt x="35" y="39"/>
                    </a:cubicBezTo>
                    <a:cubicBezTo>
                      <a:pt x="33" y="39"/>
                      <a:pt x="34" y="38"/>
                      <a:pt x="33" y="37"/>
                    </a:cubicBezTo>
                    <a:cubicBezTo>
                      <a:pt x="34" y="37"/>
                      <a:pt x="34" y="37"/>
                      <a:pt x="34" y="37"/>
                    </a:cubicBezTo>
                    <a:cubicBezTo>
                      <a:pt x="33" y="37"/>
                      <a:pt x="33" y="36"/>
                      <a:pt x="31" y="37"/>
                    </a:cubicBezTo>
                    <a:cubicBezTo>
                      <a:pt x="32" y="36"/>
                      <a:pt x="32" y="36"/>
                      <a:pt x="32" y="36"/>
                    </a:cubicBezTo>
                    <a:cubicBezTo>
                      <a:pt x="32" y="35"/>
                      <a:pt x="29" y="38"/>
                      <a:pt x="30" y="36"/>
                    </a:cubicBezTo>
                    <a:cubicBezTo>
                      <a:pt x="31" y="36"/>
                      <a:pt x="31" y="36"/>
                      <a:pt x="31" y="36"/>
                    </a:cubicBezTo>
                    <a:cubicBezTo>
                      <a:pt x="30" y="36"/>
                      <a:pt x="32" y="34"/>
                      <a:pt x="30" y="35"/>
                    </a:cubicBezTo>
                    <a:cubicBezTo>
                      <a:pt x="31" y="34"/>
                      <a:pt x="31" y="34"/>
                      <a:pt x="31" y="34"/>
                    </a:cubicBezTo>
                    <a:cubicBezTo>
                      <a:pt x="30" y="34"/>
                      <a:pt x="30" y="34"/>
                      <a:pt x="28" y="34"/>
                    </a:cubicBezTo>
                    <a:cubicBezTo>
                      <a:pt x="30" y="33"/>
                      <a:pt x="30" y="33"/>
                      <a:pt x="30" y="33"/>
                    </a:cubicBezTo>
                    <a:cubicBezTo>
                      <a:pt x="31" y="32"/>
                      <a:pt x="28" y="34"/>
                      <a:pt x="29" y="33"/>
                    </a:cubicBezTo>
                    <a:cubicBezTo>
                      <a:pt x="29" y="33"/>
                      <a:pt x="29" y="32"/>
                      <a:pt x="30" y="32"/>
                    </a:cubicBezTo>
                    <a:cubicBezTo>
                      <a:pt x="28" y="33"/>
                      <a:pt x="28" y="32"/>
                      <a:pt x="28" y="32"/>
                    </a:cubicBezTo>
                    <a:cubicBezTo>
                      <a:pt x="29" y="31"/>
                      <a:pt x="29" y="31"/>
                      <a:pt x="29" y="31"/>
                    </a:cubicBezTo>
                    <a:cubicBezTo>
                      <a:pt x="28" y="29"/>
                      <a:pt x="27" y="27"/>
                      <a:pt x="24" y="26"/>
                    </a:cubicBezTo>
                    <a:cubicBezTo>
                      <a:pt x="26" y="24"/>
                      <a:pt x="26" y="26"/>
                      <a:pt x="27" y="24"/>
                    </a:cubicBezTo>
                    <a:cubicBezTo>
                      <a:pt x="25" y="26"/>
                      <a:pt x="26" y="24"/>
                      <a:pt x="25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5" y="24"/>
                      <a:pt x="26" y="23"/>
                      <a:pt x="25" y="23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4" y="24"/>
                      <a:pt x="27" y="21"/>
                      <a:pt x="25" y="23"/>
                    </a:cubicBezTo>
                    <a:cubicBezTo>
                      <a:pt x="26" y="22"/>
                      <a:pt x="26" y="22"/>
                      <a:pt x="26" y="22"/>
                    </a:cubicBezTo>
                    <a:cubicBezTo>
                      <a:pt x="23" y="23"/>
                      <a:pt x="26" y="21"/>
                      <a:pt x="24" y="22"/>
                    </a:cubicBezTo>
                    <a:cubicBezTo>
                      <a:pt x="25" y="21"/>
                      <a:pt x="25" y="21"/>
                      <a:pt x="25" y="21"/>
                    </a:cubicBezTo>
                    <a:cubicBezTo>
                      <a:pt x="25" y="20"/>
                      <a:pt x="22" y="22"/>
                      <a:pt x="23" y="21"/>
                    </a:cubicBezTo>
                    <a:cubicBezTo>
                      <a:pt x="23" y="20"/>
                      <a:pt x="22" y="20"/>
                      <a:pt x="20" y="21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1" y="19"/>
                      <a:pt x="20" y="17"/>
                      <a:pt x="17" y="17"/>
                    </a:cubicBezTo>
                    <a:cubicBezTo>
                      <a:pt x="18" y="16"/>
                      <a:pt x="18" y="16"/>
                      <a:pt x="18" y="16"/>
                    </a:cubicBezTo>
                    <a:cubicBezTo>
                      <a:pt x="16" y="17"/>
                      <a:pt x="19" y="13"/>
                      <a:pt x="15" y="15"/>
                    </a:cubicBezTo>
                    <a:cubicBezTo>
                      <a:pt x="13" y="16"/>
                      <a:pt x="13" y="16"/>
                      <a:pt x="13" y="16"/>
                    </a:cubicBezTo>
                    <a:cubicBezTo>
                      <a:pt x="15" y="14"/>
                      <a:pt x="15" y="14"/>
                      <a:pt x="15" y="14"/>
                    </a:cubicBezTo>
                    <a:cubicBezTo>
                      <a:pt x="14" y="14"/>
                      <a:pt x="15" y="13"/>
                      <a:pt x="13" y="14"/>
                    </a:cubicBezTo>
                    <a:cubicBezTo>
                      <a:pt x="15" y="13"/>
                      <a:pt x="15" y="13"/>
                      <a:pt x="15" y="13"/>
                    </a:cubicBezTo>
                    <a:cubicBezTo>
                      <a:pt x="15" y="13"/>
                      <a:pt x="12" y="14"/>
                      <a:pt x="12" y="13"/>
                    </a:cubicBezTo>
                    <a:cubicBezTo>
                      <a:pt x="13" y="13"/>
                      <a:pt x="13" y="13"/>
                      <a:pt x="13" y="13"/>
                    </a:cubicBezTo>
                    <a:cubicBezTo>
                      <a:pt x="15" y="9"/>
                      <a:pt x="16" y="6"/>
                      <a:pt x="11" y="6"/>
                    </a:cubicBezTo>
                    <a:cubicBezTo>
                      <a:pt x="11" y="6"/>
                      <a:pt x="13" y="4"/>
                      <a:pt x="13" y="4"/>
                    </a:cubicBezTo>
                    <a:cubicBezTo>
                      <a:pt x="9" y="4"/>
                      <a:pt x="13" y="0"/>
                      <a:pt x="7" y="1"/>
                    </a:cubicBezTo>
                    <a:cubicBezTo>
                      <a:pt x="6" y="0"/>
                      <a:pt x="0" y="2"/>
                      <a:pt x="0" y="2"/>
                    </a:cubicBezTo>
                    <a:cubicBezTo>
                      <a:pt x="3" y="4"/>
                      <a:pt x="3" y="8"/>
                      <a:pt x="1" y="1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5" name="Google Shape;515;p63"/>
              <p:cNvSpPr/>
              <p:nvPr/>
            </p:nvSpPr>
            <p:spPr>
              <a:xfrm>
                <a:off x="3538" y="1526"/>
                <a:ext cx="2" cy="0"/>
              </a:xfrm>
              <a:custGeom>
                <a:rect b="b" l="l" r="r" t="t"/>
                <a:pathLst>
                  <a:path extrusionOk="0" h="120000" w="1">
                    <a:moveTo>
                      <a:pt x="1" y="0"/>
                    </a:move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6" name="Google Shape;516;p63"/>
              <p:cNvSpPr/>
              <p:nvPr/>
            </p:nvSpPr>
            <p:spPr>
              <a:xfrm>
                <a:off x="3460" y="1407"/>
                <a:ext cx="2" cy="2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1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7" name="Google Shape;517;p63"/>
              <p:cNvSpPr/>
              <p:nvPr/>
            </p:nvSpPr>
            <p:spPr>
              <a:xfrm>
                <a:off x="3445" y="1392"/>
                <a:ext cx="4" cy="2"/>
              </a:xfrm>
              <a:custGeom>
                <a:rect b="b" l="l" r="r" t="t"/>
                <a:pathLst>
                  <a:path extrusionOk="0" h="2" w="4">
                    <a:moveTo>
                      <a:pt x="4" y="0"/>
                    </a:moveTo>
                    <a:lnTo>
                      <a:pt x="4" y="0"/>
                    </a:lnTo>
                    <a:lnTo>
                      <a:pt x="0" y="2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8" name="Google Shape;518;p63"/>
              <p:cNvSpPr/>
              <p:nvPr/>
            </p:nvSpPr>
            <p:spPr>
              <a:xfrm>
                <a:off x="3468" y="1405"/>
                <a:ext cx="4" cy="0"/>
              </a:xfrm>
              <a:custGeom>
                <a:rect b="b" l="l" r="r" t="t"/>
                <a:pathLst>
                  <a:path extrusionOk="0" h="120000" w="2">
                    <a:moveTo>
                      <a:pt x="2" y="0"/>
                    </a:moveTo>
                    <a:cubicBezTo>
                      <a:pt x="2" y="0"/>
                      <a:pt x="0" y="0"/>
                      <a:pt x="1" y="0"/>
                    </a:cubicBezTo>
                    <a:cubicBezTo>
                      <a:pt x="1" y="0"/>
                      <a:pt x="2" y="0"/>
                      <a:pt x="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9" name="Google Shape;519;p63"/>
              <p:cNvSpPr/>
              <p:nvPr/>
            </p:nvSpPr>
            <p:spPr>
              <a:xfrm>
                <a:off x="3515" y="1577"/>
                <a:ext cx="0" cy="0"/>
              </a:xfrm>
              <a:custGeom>
                <a:rect b="b" l="l" r="r" t="t"/>
                <a:pathLst>
                  <a:path extrusionOk="0" h="120000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0" name="Google Shape;520;p63"/>
              <p:cNvSpPr/>
              <p:nvPr/>
            </p:nvSpPr>
            <p:spPr>
              <a:xfrm>
                <a:off x="3470" y="1407"/>
                <a:ext cx="2" cy="2"/>
              </a:xfrm>
              <a:custGeom>
                <a:rect b="b" l="l" r="r" t="t"/>
                <a:pathLst>
                  <a:path extrusionOk="0" h="1" w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1" y="0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1" name="Google Shape;521;p63"/>
              <p:cNvSpPr/>
              <p:nvPr/>
            </p:nvSpPr>
            <p:spPr>
              <a:xfrm>
                <a:off x="3462" y="1407"/>
                <a:ext cx="2" cy="0"/>
              </a:xfrm>
              <a:custGeom>
                <a:rect b="b" l="l" r="r" t="t"/>
                <a:pathLst>
                  <a:path extrusionOk="0" h="120000" w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2" name="Google Shape;522;p63"/>
              <p:cNvSpPr/>
              <p:nvPr/>
            </p:nvSpPr>
            <p:spPr>
              <a:xfrm>
                <a:off x="3909" y="1416"/>
                <a:ext cx="11" cy="2"/>
              </a:xfrm>
              <a:custGeom>
                <a:rect b="b" l="l" r="r" t="t"/>
                <a:pathLst>
                  <a:path extrusionOk="0" h="1" w="5">
                    <a:moveTo>
                      <a:pt x="1" y="1"/>
                    </a:moveTo>
                    <a:cubicBezTo>
                      <a:pt x="1" y="1"/>
                      <a:pt x="1" y="1"/>
                      <a:pt x="0" y="1"/>
                    </a:cubicBezTo>
                    <a:cubicBezTo>
                      <a:pt x="1" y="1"/>
                      <a:pt x="2" y="1"/>
                      <a:pt x="2" y="1"/>
                    </a:cubicBezTo>
                    <a:cubicBezTo>
                      <a:pt x="3" y="1"/>
                      <a:pt x="4" y="1"/>
                      <a:pt x="3" y="1"/>
                    </a:cubicBezTo>
                    <a:cubicBezTo>
                      <a:pt x="4" y="0"/>
                      <a:pt x="5" y="0"/>
                      <a:pt x="5" y="0"/>
                    </a:cubicBezTo>
                    <a:cubicBezTo>
                      <a:pt x="4" y="0"/>
                      <a:pt x="2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3" name="Google Shape;523;p63"/>
              <p:cNvSpPr/>
              <p:nvPr/>
            </p:nvSpPr>
            <p:spPr>
              <a:xfrm>
                <a:off x="4491" y="1382"/>
                <a:ext cx="2" cy="4"/>
              </a:xfrm>
              <a:custGeom>
                <a:rect b="b" l="l" r="r" t="t"/>
                <a:pathLst>
                  <a:path extrusionOk="0" h="2" w="1">
                    <a:moveTo>
                      <a:pt x="1" y="1"/>
                    </a:moveTo>
                    <a:cubicBezTo>
                      <a:pt x="0" y="0"/>
                      <a:pt x="1" y="2"/>
                      <a:pt x="0" y="1"/>
                    </a:cubicBezTo>
                    <a:cubicBezTo>
                      <a:pt x="1" y="2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4" name="Google Shape;524;p63"/>
              <p:cNvSpPr/>
              <p:nvPr/>
            </p:nvSpPr>
            <p:spPr>
              <a:xfrm>
                <a:off x="4368" y="1484"/>
                <a:ext cx="2" cy="0"/>
              </a:xfrm>
              <a:custGeom>
                <a:rect b="b" l="l" r="r" t="t"/>
                <a:pathLst>
                  <a:path extrusionOk="0" h="120000"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5" name="Google Shape;525;p63"/>
              <p:cNvSpPr/>
              <p:nvPr/>
            </p:nvSpPr>
            <p:spPr>
              <a:xfrm>
                <a:off x="4504" y="1378"/>
                <a:ext cx="2" cy="2"/>
              </a:xfrm>
              <a:custGeom>
                <a:rect b="b" l="l" r="r" t="t"/>
                <a:pathLst>
                  <a:path extrusionOk="0" h="1" w="1">
                    <a:moveTo>
                      <a:pt x="0" y="0"/>
                    </a:moveTo>
                    <a:cubicBezTo>
                      <a:pt x="0" y="0"/>
                      <a:pt x="0" y="0"/>
                      <a:pt x="1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6" name="Google Shape;526;p63"/>
              <p:cNvSpPr/>
              <p:nvPr/>
            </p:nvSpPr>
            <p:spPr>
              <a:xfrm>
                <a:off x="4506" y="1382"/>
                <a:ext cx="0" cy="2"/>
              </a:xfrm>
              <a:custGeom>
                <a:rect b="b" l="l" r="r" t="t"/>
                <a:pathLst>
                  <a:path extrusionOk="0" h="1" w="120000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7" name="Google Shape;527;p63"/>
              <p:cNvSpPr/>
              <p:nvPr/>
            </p:nvSpPr>
            <p:spPr>
              <a:xfrm>
                <a:off x="4368" y="1492"/>
                <a:ext cx="0" cy="0"/>
              </a:xfrm>
              <a:custGeom>
                <a:rect b="b" l="l" r="r" t="t"/>
                <a:pathLst>
                  <a:path extrusionOk="0" h="120000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8" name="Google Shape;528;p63"/>
              <p:cNvSpPr/>
              <p:nvPr/>
            </p:nvSpPr>
            <p:spPr>
              <a:xfrm>
                <a:off x="4364" y="1484"/>
                <a:ext cx="2" cy="4"/>
              </a:xfrm>
              <a:custGeom>
                <a:rect b="b" l="l" r="r" t="t"/>
                <a:pathLst>
                  <a:path extrusionOk="0" h="2" w="1">
                    <a:moveTo>
                      <a:pt x="1" y="1"/>
                    </a:moveTo>
                    <a:cubicBezTo>
                      <a:pt x="1" y="1"/>
                      <a:pt x="0" y="0"/>
                      <a:pt x="0" y="0"/>
                    </a:cubicBezTo>
                    <a:cubicBezTo>
                      <a:pt x="0" y="0"/>
                      <a:pt x="1" y="2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9" name="Google Shape;529;p63"/>
              <p:cNvSpPr/>
              <p:nvPr/>
            </p:nvSpPr>
            <p:spPr>
              <a:xfrm>
                <a:off x="4368" y="1492"/>
                <a:ext cx="2" cy="2"/>
              </a:xfrm>
              <a:custGeom>
                <a:rect b="b" l="l" r="r" t="t"/>
                <a:pathLst>
                  <a:path extrusionOk="0" h="1" w="1">
                    <a:moveTo>
                      <a:pt x="0" y="0"/>
                    </a:moveTo>
                    <a:cubicBezTo>
                      <a:pt x="0" y="1"/>
                      <a:pt x="0" y="1"/>
                      <a:pt x="1" y="1"/>
                    </a:cubicBezTo>
                    <a:cubicBezTo>
                      <a:pt x="1" y="1"/>
                      <a:pt x="1" y="1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0" name="Google Shape;530;p63"/>
              <p:cNvSpPr/>
              <p:nvPr/>
            </p:nvSpPr>
            <p:spPr>
              <a:xfrm>
                <a:off x="4487" y="1388"/>
                <a:ext cx="2" cy="2"/>
              </a:xfrm>
              <a:custGeom>
                <a:rect b="b" l="l" r="r" t="t"/>
                <a:pathLst>
                  <a:path extrusionOk="0" h="1" w="1">
                    <a:moveTo>
                      <a:pt x="1" y="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1" name="Google Shape;531;p63"/>
              <p:cNvSpPr/>
              <p:nvPr/>
            </p:nvSpPr>
            <p:spPr>
              <a:xfrm>
                <a:off x="4514" y="1382"/>
                <a:ext cx="2" cy="4"/>
              </a:xfrm>
              <a:custGeom>
                <a:rect b="b" l="l" r="r" t="t"/>
                <a:pathLst>
                  <a:path extrusionOk="0" h="2" w="1">
                    <a:moveTo>
                      <a:pt x="0" y="2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1"/>
                      <a:pt x="0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2" name="Google Shape;532;p63"/>
              <p:cNvSpPr/>
              <p:nvPr/>
            </p:nvSpPr>
            <p:spPr>
              <a:xfrm>
                <a:off x="4548" y="1397"/>
                <a:ext cx="2" cy="6"/>
              </a:xfrm>
              <a:custGeom>
                <a:rect b="b" l="l" r="r" t="t"/>
                <a:pathLst>
                  <a:path extrusionOk="0" h="3" w="1">
                    <a:moveTo>
                      <a:pt x="0" y="0"/>
                    </a:moveTo>
                    <a:cubicBezTo>
                      <a:pt x="0" y="1"/>
                      <a:pt x="1" y="2"/>
                      <a:pt x="1" y="3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3" name="Google Shape;533;p63"/>
              <p:cNvSpPr/>
              <p:nvPr/>
            </p:nvSpPr>
            <p:spPr>
              <a:xfrm>
                <a:off x="4550" y="1399"/>
                <a:ext cx="3" cy="4"/>
              </a:xfrm>
              <a:custGeom>
                <a:rect b="b" l="l" r="r" t="t"/>
                <a:pathLst>
                  <a:path extrusionOk="0" h="2" w="1">
                    <a:moveTo>
                      <a:pt x="1" y="2"/>
                    </a:moveTo>
                    <a:cubicBezTo>
                      <a:pt x="1" y="2"/>
                      <a:pt x="1" y="2"/>
                      <a:pt x="1" y="1"/>
                    </a:cubicBezTo>
                    <a:cubicBezTo>
                      <a:pt x="0" y="0"/>
                      <a:pt x="1" y="1"/>
                      <a:pt x="1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4" name="Google Shape;534;p63"/>
              <p:cNvSpPr/>
              <p:nvPr/>
            </p:nvSpPr>
            <p:spPr>
              <a:xfrm>
                <a:off x="4521" y="1382"/>
                <a:ext cx="0" cy="4"/>
              </a:xfrm>
              <a:custGeom>
                <a:rect b="b" l="l" r="r" t="t"/>
                <a:pathLst>
                  <a:path extrusionOk="0" h="2" w="120000">
                    <a:moveTo>
                      <a:pt x="0" y="2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2"/>
                      <a:pt x="0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5" name="Google Shape;535;p63"/>
              <p:cNvSpPr/>
              <p:nvPr/>
            </p:nvSpPr>
            <p:spPr>
              <a:xfrm>
                <a:off x="4516" y="1378"/>
                <a:ext cx="5" cy="8"/>
              </a:xfrm>
              <a:custGeom>
                <a:rect b="b" l="l" r="r" t="t"/>
                <a:pathLst>
                  <a:path extrusionOk="0" h="4" w="2">
                    <a:moveTo>
                      <a:pt x="2" y="4"/>
                    </a:moveTo>
                    <a:cubicBezTo>
                      <a:pt x="2" y="3"/>
                      <a:pt x="1" y="3"/>
                      <a:pt x="1" y="2"/>
                    </a:cubicBezTo>
                    <a:cubicBezTo>
                      <a:pt x="1" y="2"/>
                      <a:pt x="0" y="1"/>
                      <a:pt x="0" y="2"/>
                    </a:cubicBezTo>
                    <a:cubicBezTo>
                      <a:pt x="0" y="1"/>
                      <a:pt x="0" y="0"/>
                      <a:pt x="0" y="0"/>
                    </a:cubicBezTo>
                    <a:cubicBezTo>
                      <a:pt x="0" y="1"/>
                      <a:pt x="1" y="3"/>
                      <a:pt x="2" y="4"/>
                    </a:cubicBezTo>
                    <a:cubicBezTo>
                      <a:pt x="2" y="4"/>
                      <a:pt x="2" y="4"/>
                      <a:pt x="2" y="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6" name="Google Shape;536;p63"/>
              <p:cNvSpPr/>
              <p:nvPr/>
            </p:nvSpPr>
            <p:spPr>
              <a:xfrm>
                <a:off x="4519" y="1380"/>
                <a:ext cx="2" cy="2"/>
              </a:xfrm>
              <a:custGeom>
                <a:rect b="b" l="l" r="r" t="t"/>
                <a:pathLst>
                  <a:path extrusionOk="0" h="1" w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1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7" name="Google Shape;537;p63"/>
              <p:cNvSpPr/>
              <p:nvPr/>
            </p:nvSpPr>
            <p:spPr>
              <a:xfrm>
                <a:off x="3876" y="1358"/>
                <a:ext cx="0" cy="0"/>
              </a:xfrm>
              <a:custGeom>
                <a:rect b="b" l="l" r="r" t="t"/>
                <a:pathLst>
                  <a:path extrusionOk="0" h="120000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8" name="Google Shape;538;p63"/>
              <p:cNvSpPr/>
              <p:nvPr/>
            </p:nvSpPr>
            <p:spPr>
              <a:xfrm>
                <a:off x="4465" y="1920"/>
                <a:ext cx="5" cy="0"/>
              </a:xfrm>
              <a:custGeom>
                <a:rect b="b" l="l" r="r" t="t"/>
                <a:pathLst>
                  <a:path extrusionOk="0" h="120000" w="2">
                    <a:moveTo>
                      <a:pt x="1" y="0"/>
                    </a:moveTo>
                    <a:cubicBezTo>
                      <a:pt x="0" y="0"/>
                      <a:pt x="0" y="0"/>
                      <a:pt x="1" y="0"/>
                    </a:cubicBezTo>
                    <a:cubicBezTo>
                      <a:pt x="2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9" name="Google Shape;539;p63"/>
              <p:cNvSpPr/>
              <p:nvPr/>
            </p:nvSpPr>
            <p:spPr>
              <a:xfrm>
                <a:off x="4468" y="1918"/>
                <a:ext cx="6" cy="5"/>
              </a:xfrm>
              <a:custGeom>
                <a:rect b="b" l="l" r="r" t="t"/>
                <a:pathLst>
                  <a:path extrusionOk="0" h="2" w="3">
                    <a:moveTo>
                      <a:pt x="0" y="0"/>
                    </a:moveTo>
                    <a:cubicBezTo>
                      <a:pt x="3" y="2"/>
                      <a:pt x="3" y="2"/>
                      <a:pt x="3" y="2"/>
                    </a:cubicBezTo>
                    <a:cubicBezTo>
                      <a:pt x="2" y="1"/>
                      <a:pt x="1" y="1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0" name="Google Shape;540;p63"/>
              <p:cNvSpPr/>
              <p:nvPr/>
            </p:nvSpPr>
            <p:spPr>
              <a:xfrm>
                <a:off x="3912" y="1286"/>
                <a:ext cx="4" cy="2"/>
              </a:xfrm>
              <a:custGeom>
                <a:rect b="b" l="l" r="r" t="t"/>
                <a:pathLst>
                  <a:path extrusionOk="0" h="1" w="2">
                    <a:moveTo>
                      <a:pt x="2" y="0"/>
                    </a:moveTo>
                    <a:cubicBezTo>
                      <a:pt x="2" y="1"/>
                      <a:pt x="0" y="1"/>
                      <a:pt x="1" y="1"/>
                    </a:cubicBezTo>
                    <a:cubicBezTo>
                      <a:pt x="1" y="0"/>
                      <a:pt x="2" y="1"/>
                      <a:pt x="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1" name="Google Shape;541;p63"/>
              <p:cNvSpPr/>
              <p:nvPr/>
            </p:nvSpPr>
            <p:spPr>
              <a:xfrm>
                <a:off x="3876" y="1320"/>
                <a:ext cx="0" cy="0"/>
              </a:xfrm>
              <a:custGeom>
                <a:rect b="b" l="l" r="r" t="t"/>
                <a:pathLst>
                  <a:path extrusionOk="0" h="120000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2" name="Google Shape;542;p63"/>
              <p:cNvSpPr/>
              <p:nvPr/>
            </p:nvSpPr>
            <p:spPr>
              <a:xfrm>
                <a:off x="4402" y="1454"/>
                <a:ext cx="0" cy="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3" name="Google Shape;543;p63"/>
              <p:cNvSpPr/>
              <p:nvPr/>
            </p:nvSpPr>
            <p:spPr>
              <a:xfrm>
                <a:off x="4546" y="1401"/>
                <a:ext cx="0" cy="2"/>
              </a:xfrm>
              <a:custGeom>
                <a:rect b="b" l="l" r="r" t="t"/>
                <a:pathLst>
                  <a:path extrusionOk="0" h="1" w="120000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4" name="Google Shape;544;p63"/>
              <p:cNvSpPr/>
              <p:nvPr/>
            </p:nvSpPr>
            <p:spPr>
              <a:xfrm>
                <a:off x="3914" y="1291"/>
                <a:ext cx="0" cy="0"/>
              </a:xfrm>
              <a:custGeom>
                <a:rect b="b" l="l" r="r" t="t"/>
                <a:pathLst>
                  <a:path extrusionOk="0" h="120000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5" name="Google Shape;545;p63"/>
              <p:cNvSpPr/>
              <p:nvPr/>
            </p:nvSpPr>
            <p:spPr>
              <a:xfrm>
                <a:off x="4423" y="1488"/>
                <a:ext cx="0" cy="0"/>
              </a:xfrm>
              <a:custGeom>
                <a:rect b="b" l="l" r="r" t="t"/>
                <a:pathLst>
                  <a:path extrusionOk="0" h="120000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6" name="Google Shape;546;p63"/>
              <p:cNvSpPr/>
              <p:nvPr/>
            </p:nvSpPr>
            <p:spPr>
              <a:xfrm>
                <a:off x="4465" y="1456"/>
                <a:ext cx="3" cy="0"/>
              </a:xfrm>
              <a:custGeom>
                <a:rect b="b" l="l" r="r" t="t"/>
                <a:pathLst>
                  <a:path extrusionOk="0" h="120000"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7" name="Google Shape;547;p63"/>
              <p:cNvSpPr/>
              <p:nvPr/>
            </p:nvSpPr>
            <p:spPr>
              <a:xfrm>
                <a:off x="4355" y="1509"/>
                <a:ext cx="4" cy="4"/>
              </a:xfrm>
              <a:custGeom>
                <a:rect b="b" l="l" r="r" t="t"/>
                <a:pathLst>
                  <a:path extrusionOk="0" h="4" w="4">
                    <a:moveTo>
                      <a:pt x="0" y="0"/>
                    </a:moveTo>
                    <a:lnTo>
                      <a:pt x="0" y="2"/>
                    </a:lnTo>
                    <a:lnTo>
                      <a:pt x="4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8" name="Google Shape;548;p63"/>
              <p:cNvSpPr/>
              <p:nvPr/>
            </p:nvSpPr>
            <p:spPr>
              <a:xfrm>
                <a:off x="4383" y="1473"/>
                <a:ext cx="0" cy="0"/>
              </a:xfrm>
              <a:custGeom>
                <a:rect b="b" l="l" r="r" t="t"/>
                <a:pathLst>
                  <a:path extrusionOk="0" h="120000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9" name="Google Shape;549;p63"/>
              <p:cNvSpPr/>
              <p:nvPr/>
            </p:nvSpPr>
            <p:spPr>
              <a:xfrm>
                <a:off x="4287" y="1378"/>
                <a:ext cx="261" cy="237"/>
              </a:xfrm>
              <a:custGeom>
                <a:rect b="b" l="l" r="r" t="t"/>
                <a:pathLst>
                  <a:path extrusionOk="0" h="112" w="123">
                    <a:moveTo>
                      <a:pt x="9" y="112"/>
                    </a:moveTo>
                    <a:cubicBezTo>
                      <a:pt x="9" y="108"/>
                      <a:pt x="13" y="106"/>
                      <a:pt x="17" y="105"/>
                    </a:cubicBezTo>
                    <a:cubicBezTo>
                      <a:pt x="17" y="104"/>
                      <a:pt x="17" y="102"/>
                      <a:pt x="18" y="102"/>
                    </a:cubicBezTo>
                    <a:cubicBezTo>
                      <a:pt x="20" y="98"/>
                      <a:pt x="27" y="98"/>
                      <a:pt x="28" y="93"/>
                    </a:cubicBezTo>
                    <a:cubicBezTo>
                      <a:pt x="27" y="93"/>
                      <a:pt x="27" y="92"/>
                      <a:pt x="26" y="91"/>
                    </a:cubicBezTo>
                    <a:cubicBezTo>
                      <a:pt x="27" y="92"/>
                      <a:pt x="27" y="92"/>
                      <a:pt x="27" y="92"/>
                    </a:cubicBezTo>
                    <a:cubicBezTo>
                      <a:pt x="26" y="91"/>
                      <a:pt x="26" y="91"/>
                      <a:pt x="26" y="91"/>
                    </a:cubicBezTo>
                    <a:cubicBezTo>
                      <a:pt x="26" y="90"/>
                      <a:pt x="28" y="92"/>
                      <a:pt x="28" y="92"/>
                    </a:cubicBezTo>
                    <a:cubicBezTo>
                      <a:pt x="29" y="91"/>
                      <a:pt x="29" y="89"/>
                      <a:pt x="31" y="88"/>
                    </a:cubicBezTo>
                    <a:cubicBezTo>
                      <a:pt x="29" y="86"/>
                      <a:pt x="31" y="87"/>
                      <a:pt x="29" y="85"/>
                    </a:cubicBezTo>
                    <a:cubicBezTo>
                      <a:pt x="30" y="86"/>
                      <a:pt x="30" y="86"/>
                      <a:pt x="30" y="86"/>
                    </a:cubicBezTo>
                    <a:cubicBezTo>
                      <a:pt x="30" y="84"/>
                      <a:pt x="30" y="84"/>
                      <a:pt x="33" y="85"/>
                    </a:cubicBezTo>
                    <a:cubicBezTo>
                      <a:pt x="38" y="83"/>
                      <a:pt x="40" y="79"/>
                      <a:pt x="43" y="76"/>
                    </a:cubicBezTo>
                    <a:cubicBezTo>
                      <a:pt x="46" y="72"/>
                      <a:pt x="48" y="68"/>
                      <a:pt x="52" y="64"/>
                    </a:cubicBezTo>
                    <a:cubicBezTo>
                      <a:pt x="50" y="61"/>
                      <a:pt x="52" y="61"/>
                      <a:pt x="50" y="59"/>
                    </a:cubicBezTo>
                    <a:cubicBezTo>
                      <a:pt x="51" y="59"/>
                      <a:pt x="51" y="59"/>
                      <a:pt x="51" y="59"/>
                    </a:cubicBezTo>
                    <a:cubicBezTo>
                      <a:pt x="51" y="58"/>
                      <a:pt x="52" y="59"/>
                      <a:pt x="54" y="59"/>
                    </a:cubicBezTo>
                    <a:cubicBezTo>
                      <a:pt x="53" y="58"/>
                      <a:pt x="54" y="59"/>
                      <a:pt x="52" y="57"/>
                    </a:cubicBezTo>
                    <a:cubicBezTo>
                      <a:pt x="51" y="56"/>
                      <a:pt x="55" y="59"/>
                      <a:pt x="54" y="58"/>
                    </a:cubicBezTo>
                    <a:cubicBezTo>
                      <a:pt x="55" y="59"/>
                      <a:pt x="53" y="57"/>
                      <a:pt x="54" y="58"/>
                    </a:cubicBezTo>
                    <a:cubicBezTo>
                      <a:pt x="53" y="55"/>
                      <a:pt x="55" y="59"/>
                      <a:pt x="57" y="59"/>
                    </a:cubicBezTo>
                    <a:cubicBezTo>
                      <a:pt x="58" y="57"/>
                      <a:pt x="58" y="54"/>
                      <a:pt x="61" y="54"/>
                    </a:cubicBezTo>
                    <a:cubicBezTo>
                      <a:pt x="61" y="54"/>
                      <a:pt x="60" y="52"/>
                      <a:pt x="60" y="52"/>
                    </a:cubicBezTo>
                    <a:cubicBezTo>
                      <a:pt x="62" y="55"/>
                      <a:pt x="60" y="51"/>
                      <a:pt x="61" y="52"/>
                    </a:cubicBezTo>
                    <a:cubicBezTo>
                      <a:pt x="62" y="53"/>
                      <a:pt x="62" y="53"/>
                      <a:pt x="62" y="53"/>
                    </a:cubicBezTo>
                    <a:cubicBezTo>
                      <a:pt x="63" y="54"/>
                      <a:pt x="63" y="51"/>
                      <a:pt x="64" y="52"/>
                    </a:cubicBezTo>
                    <a:cubicBezTo>
                      <a:pt x="64" y="50"/>
                      <a:pt x="67" y="52"/>
                      <a:pt x="66" y="50"/>
                    </a:cubicBezTo>
                    <a:cubicBezTo>
                      <a:pt x="67" y="52"/>
                      <a:pt x="67" y="51"/>
                      <a:pt x="68" y="51"/>
                    </a:cubicBezTo>
                    <a:cubicBezTo>
                      <a:pt x="66" y="48"/>
                      <a:pt x="70" y="51"/>
                      <a:pt x="69" y="49"/>
                    </a:cubicBezTo>
                    <a:cubicBezTo>
                      <a:pt x="69" y="49"/>
                      <a:pt x="69" y="49"/>
                      <a:pt x="69" y="49"/>
                    </a:cubicBezTo>
                    <a:cubicBezTo>
                      <a:pt x="71" y="48"/>
                      <a:pt x="73" y="47"/>
                      <a:pt x="74" y="44"/>
                    </a:cubicBezTo>
                    <a:cubicBezTo>
                      <a:pt x="75" y="43"/>
                      <a:pt x="78" y="45"/>
                      <a:pt x="79" y="42"/>
                    </a:cubicBezTo>
                    <a:cubicBezTo>
                      <a:pt x="78" y="41"/>
                      <a:pt x="78" y="41"/>
                      <a:pt x="78" y="41"/>
                    </a:cubicBezTo>
                    <a:cubicBezTo>
                      <a:pt x="78" y="41"/>
                      <a:pt x="79" y="42"/>
                      <a:pt x="79" y="42"/>
                    </a:cubicBezTo>
                    <a:cubicBezTo>
                      <a:pt x="79" y="40"/>
                      <a:pt x="81" y="41"/>
                      <a:pt x="81" y="41"/>
                    </a:cubicBezTo>
                    <a:cubicBezTo>
                      <a:pt x="81" y="40"/>
                      <a:pt x="81" y="40"/>
                      <a:pt x="81" y="39"/>
                    </a:cubicBezTo>
                    <a:cubicBezTo>
                      <a:pt x="83" y="41"/>
                      <a:pt x="82" y="37"/>
                      <a:pt x="84" y="38"/>
                    </a:cubicBezTo>
                    <a:cubicBezTo>
                      <a:pt x="82" y="36"/>
                      <a:pt x="84" y="37"/>
                      <a:pt x="84" y="36"/>
                    </a:cubicBezTo>
                    <a:cubicBezTo>
                      <a:pt x="84" y="36"/>
                      <a:pt x="84" y="36"/>
                      <a:pt x="85" y="37"/>
                    </a:cubicBezTo>
                    <a:cubicBezTo>
                      <a:pt x="85" y="36"/>
                      <a:pt x="85" y="36"/>
                      <a:pt x="87" y="36"/>
                    </a:cubicBezTo>
                    <a:cubicBezTo>
                      <a:pt x="87" y="36"/>
                      <a:pt x="86" y="34"/>
                      <a:pt x="87" y="34"/>
                    </a:cubicBezTo>
                    <a:cubicBezTo>
                      <a:pt x="88" y="36"/>
                      <a:pt x="88" y="34"/>
                      <a:pt x="89" y="34"/>
                    </a:cubicBezTo>
                    <a:cubicBezTo>
                      <a:pt x="87" y="32"/>
                      <a:pt x="87" y="31"/>
                      <a:pt x="88" y="31"/>
                    </a:cubicBezTo>
                    <a:cubicBezTo>
                      <a:pt x="89" y="34"/>
                      <a:pt x="89" y="34"/>
                      <a:pt x="89" y="34"/>
                    </a:cubicBezTo>
                    <a:cubicBezTo>
                      <a:pt x="90" y="31"/>
                      <a:pt x="93" y="33"/>
                      <a:pt x="93" y="29"/>
                    </a:cubicBezTo>
                    <a:cubicBezTo>
                      <a:pt x="94" y="30"/>
                      <a:pt x="94" y="30"/>
                      <a:pt x="94" y="30"/>
                    </a:cubicBezTo>
                    <a:cubicBezTo>
                      <a:pt x="95" y="28"/>
                      <a:pt x="98" y="29"/>
                      <a:pt x="98" y="25"/>
                    </a:cubicBezTo>
                    <a:cubicBezTo>
                      <a:pt x="99" y="25"/>
                      <a:pt x="100" y="26"/>
                      <a:pt x="100" y="25"/>
                    </a:cubicBezTo>
                    <a:cubicBezTo>
                      <a:pt x="100" y="24"/>
                      <a:pt x="101" y="24"/>
                      <a:pt x="100" y="22"/>
                    </a:cubicBezTo>
                    <a:cubicBezTo>
                      <a:pt x="100" y="21"/>
                      <a:pt x="101" y="22"/>
                      <a:pt x="101" y="23"/>
                    </a:cubicBezTo>
                    <a:cubicBezTo>
                      <a:pt x="102" y="23"/>
                      <a:pt x="104" y="25"/>
                      <a:pt x="103" y="22"/>
                    </a:cubicBezTo>
                    <a:cubicBezTo>
                      <a:pt x="104" y="23"/>
                      <a:pt x="104" y="23"/>
                      <a:pt x="104" y="23"/>
                    </a:cubicBezTo>
                    <a:cubicBezTo>
                      <a:pt x="104" y="22"/>
                      <a:pt x="104" y="20"/>
                      <a:pt x="106" y="21"/>
                    </a:cubicBezTo>
                    <a:cubicBezTo>
                      <a:pt x="105" y="19"/>
                      <a:pt x="106" y="19"/>
                      <a:pt x="105" y="17"/>
                    </a:cubicBezTo>
                    <a:cubicBezTo>
                      <a:pt x="105" y="17"/>
                      <a:pt x="106" y="19"/>
                      <a:pt x="106" y="18"/>
                    </a:cubicBezTo>
                    <a:cubicBezTo>
                      <a:pt x="106" y="20"/>
                      <a:pt x="106" y="20"/>
                      <a:pt x="106" y="20"/>
                    </a:cubicBezTo>
                    <a:cubicBezTo>
                      <a:pt x="108" y="20"/>
                      <a:pt x="109" y="18"/>
                      <a:pt x="110" y="16"/>
                    </a:cubicBezTo>
                    <a:cubicBezTo>
                      <a:pt x="112" y="19"/>
                      <a:pt x="112" y="16"/>
                      <a:pt x="113" y="17"/>
                    </a:cubicBezTo>
                    <a:cubicBezTo>
                      <a:pt x="113" y="15"/>
                      <a:pt x="115" y="17"/>
                      <a:pt x="114" y="14"/>
                    </a:cubicBezTo>
                    <a:cubicBezTo>
                      <a:pt x="115" y="15"/>
                      <a:pt x="115" y="15"/>
                      <a:pt x="115" y="15"/>
                    </a:cubicBezTo>
                    <a:cubicBezTo>
                      <a:pt x="115" y="15"/>
                      <a:pt x="116" y="15"/>
                      <a:pt x="117" y="15"/>
                    </a:cubicBezTo>
                    <a:cubicBezTo>
                      <a:pt x="118" y="16"/>
                      <a:pt x="118" y="14"/>
                      <a:pt x="118" y="13"/>
                    </a:cubicBezTo>
                    <a:cubicBezTo>
                      <a:pt x="118" y="14"/>
                      <a:pt x="118" y="14"/>
                      <a:pt x="118" y="14"/>
                    </a:cubicBezTo>
                    <a:cubicBezTo>
                      <a:pt x="118" y="13"/>
                      <a:pt x="118" y="11"/>
                      <a:pt x="118" y="9"/>
                    </a:cubicBezTo>
                    <a:cubicBezTo>
                      <a:pt x="119" y="10"/>
                      <a:pt x="118" y="9"/>
                      <a:pt x="119" y="10"/>
                    </a:cubicBezTo>
                    <a:cubicBezTo>
                      <a:pt x="119" y="11"/>
                      <a:pt x="119" y="13"/>
                      <a:pt x="119" y="14"/>
                    </a:cubicBezTo>
                    <a:cubicBezTo>
                      <a:pt x="120" y="15"/>
                      <a:pt x="119" y="11"/>
                      <a:pt x="120" y="13"/>
                    </a:cubicBezTo>
                    <a:cubicBezTo>
                      <a:pt x="121" y="14"/>
                      <a:pt x="121" y="13"/>
                      <a:pt x="121" y="11"/>
                    </a:cubicBezTo>
                    <a:cubicBezTo>
                      <a:pt x="121" y="12"/>
                      <a:pt x="121" y="12"/>
                      <a:pt x="121" y="13"/>
                    </a:cubicBezTo>
                    <a:cubicBezTo>
                      <a:pt x="122" y="13"/>
                      <a:pt x="122" y="13"/>
                      <a:pt x="122" y="12"/>
                    </a:cubicBezTo>
                    <a:cubicBezTo>
                      <a:pt x="122" y="12"/>
                      <a:pt x="122" y="12"/>
                      <a:pt x="122" y="12"/>
                    </a:cubicBezTo>
                    <a:cubicBezTo>
                      <a:pt x="122" y="10"/>
                      <a:pt x="122" y="10"/>
                      <a:pt x="121" y="8"/>
                    </a:cubicBezTo>
                    <a:cubicBezTo>
                      <a:pt x="121" y="9"/>
                      <a:pt x="121" y="9"/>
                      <a:pt x="121" y="9"/>
                    </a:cubicBezTo>
                    <a:cubicBezTo>
                      <a:pt x="121" y="7"/>
                      <a:pt x="121" y="7"/>
                      <a:pt x="122" y="8"/>
                    </a:cubicBezTo>
                    <a:cubicBezTo>
                      <a:pt x="122" y="10"/>
                      <a:pt x="122" y="11"/>
                      <a:pt x="122" y="11"/>
                    </a:cubicBezTo>
                    <a:cubicBezTo>
                      <a:pt x="123" y="7"/>
                      <a:pt x="123" y="7"/>
                      <a:pt x="123" y="7"/>
                    </a:cubicBezTo>
                    <a:cubicBezTo>
                      <a:pt x="123" y="9"/>
                      <a:pt x="122" y="8"/>
                      <a:pt x="122" y="6"/>
                    </a:cubicBezTo>
                    <a:cubicBezTo>
                      <a:pt x="122" y="7"/>
                      <a:pt x="122" y="7"/>
                      <a:pt x="122" y="7"/>
                    </a:cubicBezTo>
                    <a:cubicBezTo>
                      <a:pt x="122" y="6"/>
                      <a:pt x="122" y="6"/>
                      <a:pt x="122" y="6"/>
                    </a:cubicBezTo>
                    <a:cubicBezTo>
                      <a:pt x="121" y="7"/>
                      <a:pt x="120" y="5"/>
                      <a:pt x="120" y="7"/>
                    </a:cubicBezTo>
                    <a:cubicBezTo>
                      <a:pt x="120" y="8"/>
                      <a:pt x="120" y="8"/>
                      <a:pt x="120" y="8"/>
                    </a:cubicBezTo>
                    <a:cubicBezTo>
                      <a:pt x="120" y="8"/>
                      <a:pt x="120" y="11"/>
                      <a:pt x="119" y="9"/>
                    </a:cubicBezTo>
                    <a:cubicBezTo>
                      <a:pt x="119" y="7"/>
                      <a:pt x="119" y="7"/>
                      <a:pt x="119" y="7"/>
                    </a:cubicBezTo>
                    <a:cubicBezTo>
                      <a:pt x="119" y="7"/>
                      <a:pt x="119" y="8"/>
                      <a:pt x="118" y="7"/>
                    </a:cubicBezTo>
                    <a:cubicBezTo>
                      <a:pt x="118" y="5"/>
                      <a:pt x="118" y="5"/>
                      <a:pt x="118" y="5"/>
                    </a:cubicBezTo>
                    <a:cubicBezTo>
                      <a:pt x="119" y="8"/>
                      <a:pt x="117" y="6"/>
                      <a:pt x="117" y="7"/>
                    </a:cubicBezTo>
                    <a:cubicBezTo>
                      <a:pt x="117" y="6"/>
                      <a:pt x="117" y="6"/>
                      <a:pt x="117" y="6"/>
                    </a:cubicBezTo>
                    <a:cubicBezTo>
                      <a:pt x="116" y="6"/>
                      <a:pt x="117" y="8"/>
                      <a:pt x="117" y="8"/>
                    </a:cubicBezTo>
                    <a:cubicBezTo>
                      <a:pt x="117" y="8"/>
                      <a:pt x="116" y="5"/>
                      <a:pt x="115" y="4"/>
                    </a:cubicBezTo>
                    <a:cubicBezTo>
                      <a:pt x="115" y="5"/>
                      <a:pt x="114" y="7"/>
                      <a:pt x="113" y="5"/>
                    </a:cubicBezTo>
                    <a:cubicBezTo>
                      <a:pt x="112" y="6"/>
                      <a:pt x="112" y="7"/>
                      <a:pt x="112" y="8"/>
                    </a:cubicBezTo>
                    <a:cubicBezTo>
                      <a:pt x="111" y="8"/>
                      <a:pt x="111" y="6"/>
                      <a:pt x="111" y="7"/>
                    </a:cubicBezTo>
                    <a:cubicBezTo>
                      <a:pt x="111" y="6"/>
                      <a:pt x="110" y="5"/>
                      <a:pt x="110" y="4"/>
                    </a:cubicBezTo>
                    <a:cubicBezTo>
                      <a:pt x="110" y="5"/>
                      <a:pt x="109" y="4"/>
                      <a:pt x="110" y="7"/>
                    </a:cubicBezTo>
                    <a:cubicBezTo>
                      <a:pt x="109" y="6"/>
                      <a:pt x="108" y="6"/>
                      <a:pt x="107" y="7"/>
                    </a:cubicBezTo>
                    <a:cubicBezTo>
                      <a:pt x="108" y="7"/>
                      <a:pt x="107" y="5"/>
                      <a:pt x="107" y="4"/>
                    </a:cubicBezTo>
                    <a:cubicBezTo>
                      <a:pt x="107" y="6"/>
                      <a:pt x="106" y="7"/>
                      <a:pt x="106" y="7"/>
                    </a:cubicBezTo>
                    <a:cubicBezTo>
                      <a:pt x="106" y="9"/>
                      <a:pt x="106" y="9"/>
                      <a:pt x="107" y="10"/>
                    </a:cubicBezTo>
                    <a:cubicBezTo>
                      <a:pt x="107" y="10"/>
                      <a:pt x="107" y="11"/>
                      <a:pt x="107" y="11"/>
                    </a:cubicBezTo>
                    <a:cubicBezTo>
                      <a:pt x="106" y="9"/>
                      <a:pt x="105" y="7"/>
                      <a:pt x="104" y="7"/>
                    </a:cubicBezTo>
                    <a:cubicBezTo>
                      <a:pt x="104" y="4"/>
                      <a:pt x="106" y="7"/>
                      <a:pt x="104" y="4"/>
                    </a:cubicBezTo>
                    <a:cubicBezTo>
                      <a:pt x="104" y="2"/>
                      <a:pt x="105" y="2"/>
                      <a:pt x="106" y="3"/>
                    </a:cubicBezTo>
                    <a:cubicBezTo>
                      <a:pt x="105" y="1"/>
                      <a:pt x="105" y="3"/>
                      <a:pt x="104" y="1"/>
                    </a:cubicBezTo>
                    <a:cubicBezTo>
                      <a:pt x="104" y="1"/>
                      <a:pt x="104" y="2"/>
                      <a:pt x="103" y="3"/>
                    </a:cubicBezTo>
                    <a:cubicBezTo>
                      <a:pt x="104" y="4"/>
                      <a:pt x="104" y="4"/>
                      <a:pt x="104" y="5"/>
                    </a:cubicBezTo>
                    <a:cubicBezTo>
                      <a:pt x="105" y="8"/>
                      <a:pt x="103" y="4"/>
                      <a:pt x="103" y="4"/>
                    </a:cubicBezTo>
                    <a:cubicBezTo>
                      <a:pt x="103" y="3"/>
                      <a:pt x="103" y="3"/>
                      <a:pt x="103" y="3"/>
                    </a:cubicBezTo>
                    <a:cubicBezTo>
                      <a:pt x="102" y="2"/>
                      <a:pt x="102" y="4"/>
                      <a:pt x="102" y="4"/>
                    </a:cubicBezTo>
                    <a:cubicBezTo>
                      <a:pt x="100" y="1"/>
                      <a:pt x="102" y="3"/>
                      <a:pt x="102" y="1"/>
                    </a:cubicBezTo>
                    <a:cubicBezTo>
                      <a:pt x="101" y="0"/>
                      <a:pt x="101" y="0"/>
                      <a:pt x="101" y="0"/>
                    </a:cubicBezTo>
                    <a:cubicBezTo>
                      <a:pt x="100" y="0"/>
                      <a:pt x="101" y="2"/>
                      <a:pt x="100" y="2"/>
                    </a:cubicBezTo>
                    <a:cubicBezTo>
                      <a:pt x="100" y="1"/>
                      <a:pt x="100" y="1"/>
                      <a:pt x="100" y="1"/>
                    </a:cubicBezTo>
                    <a:cubicBezTo>
                      <a:pt x="100" y="1"/>
                      <a:pt x="100" y="1"/>
                      <a:pt x="100" y="1"/>
                    </a:cubicBezTo>
                    <a:cubicBezTo>
                      <a:pt x="100" y="3"/>
                      <a:pt x="101" y="4"/>
                      <a:pt x="101" y="4"/>
                    </a:cubicBezTo>
                    <a:cubicBezTo>
                      <a:pt x="102" y="7"/>
                      <a:pt x="101" y="4"/>
                      <a:pt x="101" y="5"/>
                    </a:cubicBezTo>
                    <a:cubicBezTo>
                      <a:pt x="101" y="7"/>
                      <a:pt x="101" y="5"/>
                      <a:pt x="102" y="7"/>
                    </a:cubicBezTo>
                    <a:cubicBezTo>
                      <a:pt x="102" y="8"/>
                      <a:pt x="102" y="8"/>
                      <a:pt x="102" y="9"/>
                    </a:cubicBezTo>
                    <a:cubicBezTo>
                      <a:pt x="101" y="9"/>
                      <a:pt x="101" y="7"/>
                      <a:pt x="100" y="6"/>
                    </a:cubicBezTo>
                    <a:cubicBezTo>
                      <a:pt x="100" y="6"/>
                      <a:pt x="100" y="5"/>
                      <a:pt x="101" y="6"/>
                    </a:cubicBezTo>
                    <a:cubicBezTo>
                      <a:pt x="101" y="4"/>
                      <a:pt x="99" y="3"/>
                      <a:pt x="99" y="2"/>
                    </a:cubicBezTo>
                    <a:cubicBezTo>
                      <a:pt x="98" y="1"/>
                      <a:pt x="99" y="4"/>
                      <a:pt x="99" y="4"/>
                    </a:cubicBezTo>
                    <a:cubicBezTo>
                      <a:pt x="99" y="3"/>
                      <a:pt x="99" y="5"/>
                      <a:pt x="100" y="6"/>
                    </a:cubicBezTo>
                    <a:cubicBezTo>
                      <a:pt x="101" y="11"/>
                      <a:pt x="98" y="3"/>
                      <a:pt x="97" y="4"/>
                    </a:cubicBezTo>
                    <a:cubicBezTo>
                      <a:pt x="99" y="7"/>
                      <a:pt x="98" y="8"/>
                      <a:pt x="100" y="11"/>
                    </a:cubicBezTo>
                    <a:cubicBezTo>
                      <a:pt x="100" y="12"/>
                      <a:pt x="100" y="13"/>
                      <a:pt x="100" y="12"/>
                    </a:cubicBezTo>
                    <a:cubicBezTo>
                      <a:pt x="99" y="10"/>
                      <a:pt x="99" y="11"/>
                      <a:pt x="98" y="9"/>
                    </a:cubicBezTo>
                    <a:cubicBezTo>
                      <a:pt x="98" y="9"/>
                      <a:pt x="98" y="9"/>
                      <a:pt x="98" y="9"/>
                    </a:cubicBezTo>
                    <a:cubicBezTo>
                      <a:pt x="98" y="7"/>
                      <a:pt x="98" y="7"/>
                      <a:pt x="98" y="7"/>
                    </a:cubicBezTo>
                    <a:cubicBezTo>
                      <a:pt x="97" y="5"/>
                      <a:pt x="95" y="4"/>
                      <a:pt x="95" y="4"/>
                    </a:cubicBezTo>
                    <a:cubicBezTo>
                      <a:pt x="95" y="5"/>
                      <a:pt x="96" y="5"/>
                      <a:pt x="96" y="6"/>
                    </a:cubicBezTo>
                    <a:cubicBezTo>
                      <a:pt x="95" y="5"/>
                      <a:pt x="95" y="4"/>
                      <a:pt x="94" y="4"/>
                    </a:cubicBezTo>
                    <a:cubicBezTo>
                      <a:pt x="95" y="5"/>
                      <a:pt x="96" y="7"/>
                      <a:pt x="96" y="8"/>
                    </a:cubicBezTo>
                    <a:cubicBezTo>
                      <a:pt x="95" y="8"/>
                      <a:pt x="94" y="6"/>
                      <a:pt x="94" y="6"/>
                    </a:cubicBezTo>
                    <a:cubicBezTo>
                      <a:pt x="94" y="4"/>
                      <a:pt x="94" y="4"/>
                      <a:pt x="94" y="4"/>
                    </a:cubicBezTo>
                    <a:cubicBezTo>
                      <a:pt x="94" y="6"/>
                      <a:pt x="93" y="3"/>
                      <a:pt x="93" y="4"/>
                    </a:cubicBezTo>
                    <a:cubicBezTo>
                      <a:pt x="93" y="5"/>
                      <a:pt x="94" y="7"/>
                      <a:pt x="94" y="8"/>
                    </a:cubicBezTo>
                    <a:cubicBezTo>
                      <a:pt x="94" y="9"/>
                      <a:pt x="94" y="8"/>
                      <a:pt x="94" y="8"/>
                    </a:cubicBezTo>
                    <a:cubicBezTo>
                      <a:pt x="93" y="7"/>
                      <a:pt x="93" y="7"/>
                      <a:pt x="93" y="7"/>
                    </a:cubicBezTo>
                    <a:cubicBezTo>
                      <a:pt x="93" y="7"/>
                      <a:pt x="92" y="4"/>
                      <a:pt x="92" y="5"/>
                    </a:cubicBezTo>
                    <a:cubicBezTo>
                      <a:pt x="92" y="6"/>
                      <a:pt x="92" y="6"/>
                      <a:pt x="92" y="6"/>
                    </a:cubicBezTo>
                    <a:cubicBezTo>
                      <a:pt x="92" y="6"/>
                      <a:pt x="92" y="6"/>
                      <a:pt x="91" y="5"/>
                    </a:cubicBezTo>
                    <a:cubicBezTo>
                      <a:pt x="92" y="6"/>
                      <a:pt x="91" y="6"/>
                      <a:pt x="92" y="6"/>
                    </a:cubicBezTo>
                    <a:cubicBezTo>
                      <a:pt x="91" y="5"/>
                      <a:pt x="91" y="5"/>
                      <a:pt x="91" y="5"/>
                    </a:cubicBezTo>
                    <a:cubicBezTo>
                      <a:pt x="91" y="6"/>
                      <a:pt x="92" y="9"/>
                      <a:pt x="91" y="7"/>
                    </a:cubicBezTo>
                    <a:cubicBezTo>
                      <a:pt x="92" y="9"/>
                      <a:pt x="91" y="7"/>
                      <a:pt x="92" y="8"/>
                    </a:cubicBezTo>
                    <a:cubicBezTo>
                      <a:pt x="93" y="9"/>
                      <a:pt x="92" y="9"/>
                      <a:pt x="92" y="10"/>
                    </a:cubicBezTo>
                    <a:cubicBezTo>
                      <a:pt x="91" y="7"/>
                      <a:pt x="91" y="10"/>
                      <a:pt x="91" y="10"/>
                    </a:cubicBezTo>
                    <a:cubicBezTo>
                      <a:pt x="91" y="9"/>
                      <a:pt x="90" y="9"/>
                      <a:pt x="90" y="8"/>
                    </a:cubicBezTo>
                    <a:cubicBezTo>
                      <a:pt x="91" y="10"/>
                      <a:pt x="91" y="10"/>
                      <a:pt x="91" y="10"/>
                    </a:cubicBezTo>
                    <a:cubicBezTo>
                      <a:pt x="89" y="7"/>
                      <a:pt x="90" y="11"/>
                      <a:pt x="89" y="10"/>
                    </a:cubicBezTo>
                    <a:cubicBezTo>
                      <a:pt x="89" y="9"/>
                      <a:pt x="88" y="8"/>
                      <a:pt x="88" y="7"/>
                    </a:cubicBezTo>
                    <a:cubicBezTo>
                      <a:pt x="90" y="10"/>
                      <a:pt x="89" y="11"/>
                      <a:pt x="90" y="12"/>
                    </a:cubicBezTo>
                    <a:cubicBezTo>
                      <a:pt x="89" y="12"/>
                      <a:pt x="88" y="9"/>
                      <a:pt x="87" y="8"/>
                    </a:cubicBezTo>
                    <a:cubicBezTo>
                      <a:pt x="88" y="10"/>
                      <a:pt x="86" y="7"/>
                      <a:pt x="87" y="9"/>
                    </a:cubicBezTo>
                    <a:cubicBezTo>
                      <a:pt x="88" y="10"/>
                      <a:pt x="88" y="11"/>
                      <a:pt x="88" y="12"/>
                    </a:cubicBezTo>
                    <a:cubicBezTo>
                      <a:pt x="88" y="12"/>
                      <a:pt x="88" y="11"/>
                      <a:pt x="87" y="10"/>
                    </a:cubicBezTo>
                    <a:cubicBezTo>
                      <a:pt x="87" y="10"/>
                      <a:pt x="88" y="12"/>
                      <a:pt x="88" y="13"/>
                    </a:cubicBezTo>
                    <a:cubicBezTo>
                      <a:pt x="88" y="13"/>
                      <a:pt x="89" y="15"/>
                      <a:pt x="88" y="14"/>
                    </a:cubicBezTo>
                    <a:cubicBezTo>
                      <a:pt x="87" y="12"/>
                      <a:pt x="88" y="13"/>
                      <a:pt x="87" y="12"/>
                    </a:cubicBezTo>
                    <a:cubicBezTo>
                      <a:pt x="86" y="12"/>
                      <a:pt x="89" y="16"/>
                      <a:pt x="88" y="16"/>
                    </a:cubicBezTo>
                    <a:cubicBezTo>
                      <a:pt x="89" y="17"/>
                      <a:pt x="90" y="20"/>
                      <a:pt x="90" y="21"/>
                    </a:cubicBezTo>
                    <a:cubicBezTo>
                      <a:pt x="89" y="21"/>
                      <a:pt x="90" y="20"/>
                      <a:pt x="89" y="18"/>
                    </a:cubicBezTo>
                    <a:cubicBezTo>
                      <a:pt x="89" y="18"/>
                      <a:pt x="89" y="18"/>
                      <a:pt x="89" y="18"/>
                    </a:cubicBezTo>
                    <a:cubicBezTo>
                      <a:pt x="87" y="16"/>
                      <a:pt x="87" y="14"/>
                      <a:pt x="86" y="12"/>
                    </a:cubicBezTo>
                    <a:cubicBezTo>
                      <a:pt x="86" y="13"/>
                      <a:pt x="86" y="13"/>
                      <a:pt x="86" y="13"/>
                    </a:cubicBezTo>
                    <a:cubicBezTo>
                      <a:pt x="85" y="12"/>
                      <a:pt x="85" y="11"/>
                      <a:pt x="84" y="10"/>
                    </a:cubicBezTo>
                    <a:cubicBezTo>
                      <a:pt x="85" y="12"/>
                      <a:pt x="84" y="11"/>
                      <a:pt x="84" y="11"/>
                    </a:cubicBezTo>
                    <a:cubicBezTo>
                      <a:pt x="85" y="13"/>
                      <a:pt x="84" y="11"/>
                      <a:pt x="85" y="12"/>
                    </a:cubicBezTo>
                    <a:cubicBezTo>
                      <a:pt x="84" y="13"/>
                      <a:pt x="86" y="15"/>
                      <a:pt x="85" y="15"/>
                    </a:cubicBezTo>
                    <a:cubicBezTo>
                      <a:pt x="83" y="12"/>
                      <a:pt x="83" y="12"/>
                      <a:pt x="83" y="12"/>
                    </a:cubicBezTo>
                    <a:cubicBezTo>
                      <a:pt x="82" y="11"/>
                      <a:pt x="84" y="14"/>
                      <a:pt x="83" y="13"/>
                    </a:cubicBezTo>
                    <a:cubicBezTo>
                      <a:pt x="83" y="12"/>
                      <a:pt x="83" y="12"/>
                      <a:pt x="83" y="12"/>
                    </a:cubicBezTo>
                    <a:cubicBezTo>
                      <a:pt x="81" y="13"/>
                      <a:pt x="80" y="14"/>
                      <a:pt x="81" y="18"/>
                    </a:cubicBezTo>
                    <a:cubicBezTo>
                      <a:pt x="80" y="17"/>
                      <a:pt x="79" y="17"/>
                      <a:pt x="78" y="16"/>
                    </a:cubicBezTo>
                    <a:cubicBezTo>
                      <a:pt x="78" y="17"/>
                      <a:pt x="79" y="18"/>
                      <a:pt x="79" y="18"/>
                    </a:cubicBezTo>
                    <a:cubicBezTo>
                      <a:pt x="77" y="17"/>
                      <a:pt x="77" y="17"/>
                      <a:pt x="77" y="17"/>
                    </a:cubicBezTo>
                    <a:cubicBezTo>
                      <a:pt x="76" y="16"/>
                      <a:pt x="77" y="18"/>
                      <a:pt x="77" y="19"/>
                    </a:cubicBezTo>
                    <a:cubicBezTo>
                      <a:pt x="76" y="18"/>
                      <a:pt x="76" y="18"/>
                      <a:pt x="76" y="18"/>
                    </a:cubicBezTo>
                    <a:cubicBezTo>
                      <a:pt x="75" y="17"/>
                      <a:pt x="76" y="19"/>
                      <a:pt x="76" y="19"/>
                    </a:cubicBezTo>
                    <a:cubicBezTo>
                      <a:pt x="75" y="18"/>
                      <a:pt x="75" y="18"/>
                      <a:pt x="75" y="18"/>
                    </a:cubicBezTo>
                    <a:cubicBezTo>
                      <a:pt x="76" y="20"/>
                      <a:pt x="76" y="20"/>
                      <a:pt x="76" y="20"/>
                    </a:cubicBezTo>
                    <a:cubicBezTo>
                      <a:pt x="76" y="20"/>
                      <a:pt x="76" y="20"/>
                      <a:pt x="74" y="19"/>
                    </a:cubicBezTo>
                    <a:cubicBezTo>
                      <a:pt x="75" y="19"/>
                      <a:pt x="75" y="19"/>
                      <a:pt x="75" y="20"/>
                    </a:cubicBezTo>
                    <a:cubicBezTo>
                      <a:pt x="74" y="19"/>
                      <a:pt x="73" y="20"/>
                      <a:pt x="73" y="21"/>
                    </a:cubicBezTo>
                    <a:cubicBezTo>
                      <a:pt x="74" y="21"/>
                      <a:pt x="74" y="21"/>
                      <a:pt x="75" y="23"/>
                    </a:cubicBezTo>
                    <a:cubicBezTo>
                      <a:pt x="76" y="25"/>
                      <a:pt x="74" y="22"/>
                      <a:pt x="75" y="24"/>
                    </a:cubicBezTo>
                    <a:cubicBezTo>
                      <a:pt x="74" y="23"/>
                      <a:pt x="74" y="22"/>
                      <a:pt x="73" y="22"/>
                    </a:cubicBezTo>
                    <a:cubicBezTo>
                      <a:pt x="71" y="20"/>
                      <a:pt x="71" y="22"/>
                      <a:pt x="70" y="23"/>
                    </a:cubicBezTo>
                    <a:cubicBezTo>
                      <a:pt x="70" y="24"/>
                      <a:pt x="70" y="24"/>
                      <a:pt x="70" y="24"/>
                    </a:cubicBezTo>
                    <a:cubicBezTo>
                      <a:pt x="68" y="22"/>
                      <a:pt x="69" y="25"/>
                      <a:pt x="68" y="24"/>
                    </a:cubicBezTo>
                    <a:cubicBezTo>
                      <a:pt x="68" y="25"/>
                      <a:pt x="70" y="28"/>
                      <a:pt x="69" y="28"/>
                    </a:cubicBezTo>
                    <a:cubicBezTo>
                      <a:pt x="70" y="30"/>
                      <a:pt x="68" y="26"/>
                      <a:pt x="67" y="25"/>
                    </a:cubicBezTo>
                    <a:cubicBezTo>
                      <a:pt x="67" y="26"/>
                      <a:pt x="67" y="26"/>
                      <a:pt x="67" y="26"/>
                    </a:cubicBezTo>
                    <a:cubicBezTo>
                      <a:pt x="66" y="26"/>
                      <a:pt x="66" y="26"/>
                      <a:pt x="66" y="26"/>
                    </a:cubicBezTo>
                    <a:cubicBezTo>
                      <a:pt x="67" y="27"/>
                      <a:pt x="67" y="28"/>
                      <a:pt x="66" y="27"/>
                    </a:cubicBezTo>
                    <a:cubicBezTo>
                      <a:pt x="66" y="27"/>
                      <a:pt x="66" y="27"/>
                      <a:pt x="66" y="27"/>
                    </a:cubicBezTo>
                    <a:cubicBezTo>
                      <a:pt x="66" y="27"/>
                      <a:pt x="65" y="26"/>
                      <a:pt x="64" y="27"/>
                    </a:cubicBezTo>
                    <a:cubicBezTo>
                      <a:pt x="65" y="28"/>
                      <a:pt x="64" y="28"/>
                      <a:pt x="65" y="29"/>
                    </a:cubicBezTo>
                    <a:cubicBezTo>
                      <a:pt x="65" y="28"/>
                      <a:pt x="65" y="28"/>
                      <a:pt x="65" y="28"/>
                    </a:cubicBezTo>
                    <a:cubicBezTo>
                      <a:pt x="65" y="30"/>
                      <a:pt x="65" y="30"/>
                      <a:pt x="65" y="30"/>
                    </a:cubicBezTo>
                    <a:cubicBezTo>
                      <a:pt x="65" y="29"/>
                      <a:pt x="65" y="29"/>
                      <a:pt x="65" y="29"/>
                    </a:cubicBezTo>
                    <a:cubicBezTo>
                      <a:pt x="64" y="28"/>
                      <a:pt x="64" y="28"/>
                      <a:pt x="64" y="28"/>
                    </a:cubicBezTo>
                    <a:cubicBezTo>
                      <a:pt x="63" y="27"/>
                      <a:pt x="64" y="29"/>
                      <a:pt x="65" y="30"/>
                    </a:cubicBezTo>
                    <a:cubicBezTo>
                      <a:pt x="65" y="31"/>
                      <a:pt x="64" y="30"/>
                      <a:pt x="64" y="29"/>
                    </a:cubicBezTo>
                    <a:cubicBezTo>
                      <a:pt x="63" y="29"/>
                      <a:pt x="64" y="30"/>
                      <a:pt x="64" y="29"/>
                    </a:cubicBezTo>
                    <a:cubicBezTo>
                      <a:pt x="63" y="28"/>
                      <a:pt x="63" y="29"/>
                      <a:pt x="63" y="28"/>
                    </a:cubicBezTo>
                    <a:cubicBezTo>
                      <a:pt x="63" y="28"/>
                      <a:pt x="64" y="30"/>
                      <a:pt x="63" y="30"/>
                    </a:cubicBezTo>
                    <a:cubicBezTo>
                      <a:pt x="63" y="30"/>
                      <a:pt x="63" y="31"/>
                      <a:pt x="62" y="29"/>
                    </a:cubicBezTo>
                    <a:cubicBezTo>
                      <a:pt x="62" y="30"/>
                      <a:pt x="62" y="30"/>
                      <a:pt x="62" y="31"/>
                    </a:cubicBezTo>
                    <a:cubicBezTo>
                      <a:pt x="63" y="31"/>
                      <a:pt x="63" y="31"/>
                      <a:pt x="64" y="32"/>
                    </a:cubicBezTo>
                    <a:cubicBezTo>
                      <a:pt x="64" y="32"/>
                      <a:pt x="64" y="33"/>
                      <a:pt x="63" y="32"/>
                    </a:cubicBezTo>
                    <a:cubicBezTo>
                      <a:pt x="63" y="32"/>
                      <a:pt x="63" y="32"/>
                      <a:pt x="63" y="32"/>
                    </a:cubicBezTo>
                    <a:cubicBezTo>
                      <a:pt x="63" y="32"/>
                      <a:pt x="63" y="32"/>
                      <a:pt x="64" y="33"/>
                    </a:cubicBezTo>
                    <a:cubicBezTo>
                      <a:pt x="62" y="32"/>
                      <a:pt x="62" y="32"/>
                      <a:pt x="62" y="32"/>
                    </a:cubicBezTo>
                    <a:cubicBezTo>
                      <a:pt x="63" y="33"/>
                      <a:pt x="62" y="33"/>
                      <a:pt x="62" y="33"/>
                    </a:cubicBezTo>
                    <a:cubicBezTo>
                      <a:pt x="61" y="32"/>
                      <a:pt x="60" y="30"/>
                      <a:pt x="60" y="30"/>
                    </a:cubicBezTo>
                    <a:cubicBezTo>
                      <a:pt x="60" y="32"/>
                      <a:pt x="60" y="32"/>
                      <a:pt x="60" y="32"/>
                    </a:cubicBezTo>
                    <a:cubicBezTo>
                      <a:pt x="60" y="32"/>
                      <a:pt x="60" y="32"/>
                      <a:pt x="59" y="31"/>
                    </a:cubicBezTo>
                    <a:cubicBezTo>
                      <a:pt x="58" y="31"/>
                      <a:pt x="61" y="36"/>
                      <a:pt x="60" y="35"/>
                    </a:cubicBezTo>
                    <a:cubicBezTo>
                      <a:pt x="59" y="33"/>
                      <a:pt x="59" y="33"/>
                      <a:pt x="58" y="33"/>
                    </a:cubicBezTo>
                    <a:cubicBezTo>
                      <a:pt x="58" y="34"/>
                      <a:pt x="58" y="34"/>
                      <a:pt x="58" y="34"/>
                    </a:cubicBezTo>
                    <a:cubicBezTo>
                      <a:pt x="59" y="35"/>
                      <a:pt x="58" y="33"/>
                      <a:pt x="59" y="34"/>
                    </a:cubicBezTo>
                    <a:cubicBezTo>
                      <a:pt x="60" y="34"/>
                      <a:pt x="59" y="34"/>
                      <a:pt x="59" y="35"/>
                    </a:cubicBezTo>
                    <a:cubicBezTo>
                      <a:pt x="56" y="32"/>
                      <a:pt x="57" y="35"/>
                      <a:pt x="55" y="34"/>
                    </a:cubicBezTo>
                    <a:cubicBezTo>
                      <a:pt x="56" y="36"/>
                      <a:pt x="55" y="35"/>
                      <a:pt x="55" y="36"/>
                    </a:cubicBezTo>
                    <a:cubicBezTo>
                      <a:pt x="54" y="34"/>
                      <a:pt x="55" y="37"/>
                      <a:pt x="54" y="36"/>
                    </a:cubicBezTo>
                    <a:cubicBezTo>
                      <a:pt x="55" y="38"/>
                      <a:pt x="55" y="38"/>
                      <a:pt x="55" y="38"/>
                    </a:cubicBezTo>
                    <a:cubicBezTo>
                      <a:pt x="54" y="37"/>
                      <a:pt x="57" y="41"/>
                      <a:pt x="55" y="39"/>
                    </a:cubicBezTo>
                    <a:cubicBezTo>
                      <a:pt x="54" y="39"/>
                      <a:pt x="54" y="38"/>
                      <a:pt x="53" y="37"/>
                    </a:cubicBezTo>
                    <a:cubicBezTo>
                      <a:pt x="51" y="35"/>
                      <a:pt x="54" y="40"/>
                      <a:pt x="52" y="38"/>
                    </a:cubicBezTo>
                    <a:cubicBezTo>
                      <a:pt x="52" y="38"/>
                      <a:pt x="53" y="40"/>
                      <a:pt x="54" y="41"/>
                    </a:cubicBezTo>
                    <a:cubicBezTo>
                      <a:pt x="53" y="40"/>
                      <a:pt x="51" y="39"/>
                      <a:pt x="51" y="39"/>
                    </a:cubicBezTo>
                    <a:cubicBezTo>
                      <a:pt x="51" y="40"/>
                      <a:pt x="51" y="40"/>
                      <a:pt x="51" y="40"/>
                    </a:cubicBezTo>
                    <a:cubicBezTo>
                      <a:pt x="50" y="39"/>
                      <a:pt x="50" y="39"/>
                      <a:pt x="50" y="39"/>
                    </a:cubicBezTo>
                    <a:cubicBezTo>
                      <a:pt x="49" y="39"/>
                      <a:pt x="50" y="40"/>
                      <a:pt x="50" y="41"/>
                    </a:cubicBezTo>
                    <a:cubicBezTo>
                      <a:pt x="49" y="39"/>
                      <a:pt x="48" y="41"/>
                      <a:pt x="47" y="40"/>
                    </a:cubicBezTo>
                    <a:cubicBezTo>
                      <a:pt x="49" y="42"/>
                      <a:pt x="46" y="40"/>
                      <a:pt x="48" y="43"/>
                    </a:cubicBezTo>
                    <a:cubicBezTo>
                      <a:pt x="47" y="42"/>
                      <a:pt x="47" y="42"/>
                      <a:pt x="47" y="42"/>
                    </a:cubicBezTo>
                    <a:cubicBezTo>
                      <a:pt x="48" y="43"/>
                      <a:pt x="49" y="44"/>
                      <a:pt x="49" y="45"/>
                    </a:cubicBezTo>
                    <a:cubicBezTo>
                      <a:pt x="47" y="43"/>
                      <a:pt x="47" y="43"/>
                      <a:pt x="47" y="43"/>
                    </a:cubicBezTo>
                    <a:cubicBezTo>
                      <a:pt x="46" y="41"/>
                      <a:pt x="47" y="43"/>
                      <a:pt x="46" y="42"/>
                    </a:cubicBezTo>
                    <a:cubicBezTo>
                      <a:pt x="47" y="43"/>
                      <a:pt x="45" y="42"/>
                      <a:pt x="46" y="44"/>
                    </a:cubicBezTo>
                    <a:cubicBezTo>
                      <a:pt x="47" y="44"/>
                      <a:pt x="47" y="44"/>
                      <a:pt x="47" y="44"/>
                    </a:cubicBezTo>
                    <a:cubicBezTo>
                      <a:pt x="47" y="45"/>
                      <a:pt x="47" y="45"/>
                      <a:pt x="47" y="46"/>
                    </a:cubicBezTo>
                    <a:cubicBezTo>
                      <a:pt x="47" y="46"/>
                      <a:pt x="45" y="44"/>
                      <a:pt x="45" y="44"/>
                    </a:cubicBezTo>
                    <a:cubicBezTo>
                      <a:pt x="45" y="44"/>
                      <a:pt x="45" y="44"/>
                      <a:pt x="45" y="45"/>
                    </a:cubicBezTo>
                    <a:cubicBezTo>
                      <a:pt x="45" y="45"/>
                      <a:pt x="45" y="45"/>
                      <a:pt x="45" y="45"/>
                    </a:cubicBezTo>
                    <a:cubicBezTo>
                      <a:pt x="45" y="45"/>
                      <a:pt x="45" y="45"/>
                      <a:pt x="45" y="45"/>
                    </a:cubicBezTo>
                    <a:cubicBezTo>
                      <a:pt x="45" y="45"/>
                      <a:pt x="45" y="45"/>
                      <a:pt x="45" y="45"/>
                    </a:cubicBezTo>
                    <a:cubicBezTo>
                      <a:pt x="45" y="45"/>
                      <a:pt x="45" y="45"/>
                      <a:pt x="45" y="45"/>
                    </a:cubicBezTo>
                    <a:cubicBezTo>
                      <a:pt x="45" y="45"/>
                      <a:pt x="45" y="45"/>
                      <a:pt x="45" y="45"/>
                    </a:cubicBezTo>
                    <a:cubicBezTo>
                      <a:pt x="45" y="45"/>
                      <a:pt x="44" y="45"/>
                      <a:pt x="44" y="45"/>
                    </a:cubicBezTo>
                    <a:cubicBezTo>
                      <a:pt x="44" y="45"/>
                      <a:pt x="44" y="45"/>
                      <a:pt x="44" y="45"/>
                    </a:cubicBezTo>
                    <a:cubicBezTo>
                      <a:pt x="44" y="45"/>
                      <a:pt x="44" y="45"/>
                      <a:pt x="44" y="45"/>
                    </a:cubicBezTo>
                    <a:cubicBezTo>
                      <a:pt x="43" y="44"/>
                      <a:pt x="43" y="44"/>
                      <a:pt x="43" y="44"/>
                    </a:cubicBezTo>
                    <a:cubicBezTo>
                      <a:pt x="43" y="44"/>
                      <a:pt x="43" y="45"/>
                      <a:pt x="44" y="46"/>
                    </a:cubicBezTo>
                    <a:cubicBezTo>
                      <a:pt x="42" y="46"/>
                      <a:pt x="42" y="48"/>
                      <a:pt x="42" y="49"/>
                    </a:cubicBezTo>
                    <a:cubicBezTo>
                      <a:pt x="42" y="49"/>
                      <a:pt x="41" y="48"/>
                      <a:pt x="42" y="48"/>
                    </a:cubicBezTo>
                    <a:cubicBezTo>
                      <a:pt x="42" y="49"/>
                      <a:pt x="42" y="50"/>
                      <a:pt x="42" y="49"/>
                    </a:cubicBezTo>
                    <a:cubicBezTo>
                      <a:pt x="42" y="50"/>
                      <a:pt x="41" y="48"/>
                      <a:pt x="40" y="49"/>
                    </a:cubicBezTo>
                    <a:cubicBezTo>
                      <a:pt x="40" y="48"/>
                      <a:pt x="41" y="50"/>
                      <a:pt x="41" y="50"/>
                    </a:cubicBezTo>
                    <a:cubicBezTo>
                      <a:pt x="39" y="48"/>
                      <a:pt x="41" y="52"/>
                      <a:pt x="39" y="51"/>
                    </a:cubicBezTo>
                    <a:cubicBezTo>
                      <a:pt x="40" y="52"/>
                      <a:pt x="39" y="51"/>
                      <a:pt x="39" y="50"/>
                    </a:cubicBezTo>
                    <a:cubicBezTo>
                      <a:pt x="39" y="51"/>
                      <a:pt x="38" y="52"/>
                      <a:pt x="39" y="54"/>
                    </a:cubicBezTo>
                    <a:cubicBezTo>
                      <a:pt x="38" y="53"/>
                      <a:pt x="38" y="53"/>
                      <a:pt x="38" y="53"/>
                    </a:cubicBezTo>
                    <a:cubicBezTo>
                      <a:pt x="38" y="53"/>
                      <a:pt x="38" y="53"/>
                      <a:pt x="38" y="54"/>
                    </a:cubicBezTo>
                    <a:cubicBezTo>
                      <a:pt x="39" y="55"/>
                      <a:pt x="40" y="56"/>
                      <a:pt x="39" y="56"/>
                    </a:cubicBezTo>
                    <a:cubicBezTo>
                      <a:pt x="39" y="56"/>
                      <a:pt x="39" y="56"/>
                      <a:pt x="39" y="56"/>
                    </a:cubicBezTo>
                    <a:cubicBezTo>
                      <a:pt x="39" y="56"/>
                      <a:pt x="39" y="57"/>
                      <a:pt x="39" y="57"/>
                    </a:cubicBezTo>
                    <a:cubicBezTo>
                      <a:pt x="38" y="57"/>
                      <a:pt x="39" y="57"/>
                      <a:pt x="38" y="56"/>
                    </a:cubicBezTo>
                    <a:cubicBezTo>
                      <a:pt x="36" y="54"/>
                      <a:pt x="36" y="56"/>
                      <a:pt x="36" y="56"/>
                    </a:cubicBezTo>
                    <a:cubicBezTo>
                      <a:pt x="37" y="57"/>
                      <a:pt x="37" y="57"/>
                      <a:pt x="37" y="57"/>
                    </a:cubicBezTo>
                    <a:cubicBezTo>
                      <a:pt x="37" y="58"/>
                      <a:pt x="36" y="56"/>
                      <a:pt x="36" y="56"/>
                    </a:cubicBezTo>
                    <a:cubicBezTo>
                      <a:pt x="38" y="61"/>
                      <a:pt x="38" y="61"/>
                      <a:pt x="38" y="61"/>
                    </a:cubicBezTo>
                    <a:cubicBezTo>
                      <a:pt x="38" y="60"/>
                      <a:pt x="37" y="59"/>
                      <a:pt x="36" y="58"/>
                    </a:cubicBezTo>
                    <a:cubicBezTo>
                      <a:pt x="36" y="59"/>
                      <a:pt x="37" y="61"/>
                      <a:pt x="38" y="63"/>
                    </a:cubicBezTo>
                    <a:cubicBezTo>
                      <a:pt x="38" y="63"/>
                      <a:pt x="38" y="64"/>
                      <a:pt x="38" y="64"/>
                    </a:cubicBezTo>
                    <a:cubicBezTo>
                      <a:pt x="37" y="63"/>
                      <a:pt x="38" y="64"/>
                      <a:pt x="37" y="63"/>
                    </a:cubicBezTo>
                    <a:cubicBezTo>
                      <a:pt x="36" y="63"/>
                      <a:pt x="36" y="63"/>
                      <a:pt x="36" y="63"/>
                    </a:cubicBezTo>
                    <a:cubicBezTo>
                      <a:pt x="36" y="62"/>
                      <a:pt x="34" y="61"/>
                      <a:pt x="34" y="60"/>
                    </a:cubicBezTo>
                    <a:cubicBezTo>
                      <a:pt x="34" y="61"/>
                      <a:pt x="33" y="61"/>
                      <a:pt x="32" y="61"/>
                    </a:cubicBezTo>
                    <a:cubicBezTo>
                      <a:pt x="34" y="63"/>
                      <a:pt x="32" y="63"/>
                      <a:pt x="34" y="65"/>
                    </a:cubicBezTo>
                    <a:cubicBezTo>
                      <a:pt x="34" y="65"/>
                      <a:pt x="32" y="63"/>
                      <a:pt x="32" y="63"/>
                    </a:cubicBezTo>
                    <a:cubicBezTo>
                      <a:pt x="32" y="64"/>
                      <a:pt x="31" y="64"/>
                      <a:pt x="31" y="65"/>
                    </a:cubicBezTo>
                    <a:cubicBezTo>
                      <a:pt x="30" y="65"/>
                      <a:pt x="30" y="65"/>
                      <a:pt x="30" y="65"/>
                    </a:cubicBezTo>
                    <a:cubicBezTo>
                      <a:pt x="30" y="66"/>
                      <a:pt x="29" y="66"/>
                      <a:pt x="30" y="68"/>
                    </a:cubicBezTo>
                    <a:cubicBezTo>
                      <a:pt x="30" y="67"/>
                      <a:pt x="30" y="67"/>
                      <a:pt x="30" y="67"/>
                    </a:cubicBezTo>
                    <a:cubicBezTo>
                      <a:pt x="28" y="67"/>
                      <a:pt x="32" y="69"/>
                      <a:pt x="30" y="69"/>
                    </a:cubicBezTo>
                    <a:cubicBezTo>
                      <a:pt x="29" y="68"/>
                      <a:pt x="29" y="68"/>
                      <a:pt x="29" y="68"/>
                    </a:cubicBezTo>
                    <a:cubicBezTo>
                      <a:pt x="30" y="69"/>
                      <a:pt x="28" y="68"/>
                      <a:pt x="29" y="70"/>
                    </a:cubicBezTo>
                    <a:cubicBezTo>
                      <a:pt x="28" y="68"/>
                      <a:pt x="28" y="68"/>
                      <a:pt x="28" y="68"/>
                    </a:cubicBezTo>
                    <a:cubicBezTo>
                      <a:pt x="28" y="69"/>
                      <a:pt x="28" y="69"/>
                      <a:pt x="28" y="71"/>
                    </a:cubicBezTo>
                    <a:cubicBezTo>
                      <a:pt x="27" y="69"/>
                      <a:pt x="27" y="69"/>
                      <a:pt x="27" y="69"/>
                    </a:cubicBezTo>
                    <a:cubicBezTo>
                      <a:pt x="26" y="69"/>
                      <a:pt x="28" y="71"/>
                      <a:pt x="27" y="71"/>
                    </a:cubicBezTo>
                    <a:cubicBezTo>
                      <a:pt x="27" y="71"/>
                      <a:pt x="26" y="71"/>
                      <a:pt x="26" y="70"/>
                    </a:cubicBezTo>
                    <a:cubicBezTo>
                      <a:pt x="27" y="71"/>
                      <a:pt x="26" y="72"/>
                      <a:pt x="27" y="72"/>
                    </a:cubicBezTo>
                    <a:cubicBezTo>
                      <a:pt x="25" y="71"/>
                      <a:pt x="25" y="71"/>
                      <a:pt x="25" y="71"/>
                    </a:cubicBezTo>
                    <a:cubicBezTo>
                      <a:pt x="23" y="73"/>
                      <a:pt x="21" y="75"/>
                      <a:pt x="21" y="78"/>
                    </a:cubicBezTo>
                    <a:cubicBezTo>
                      <a:pt x="19" y="77"/>
                      <a:pt x="20" y="77"/>
                      <a:pt x="19" y="76"/>
                    </a:cubicBezTo>
                    <a:cubicBezTo>
                      <a:pt x="20" y="77"/>
                      <a:pt x="19" y="77"/>
                      <a:pt x="19" y="78"/>
                    </a:cubicBezTo>
                    <a:cubicBezTo>
                      <a:pt x="19" y="77"/>
                      <a:pt x="19" y="77"/>
                      <a:pt x="19" y="77"/>
                    </a:cubicBezTo>
                    <a:cubicBezTo>
                      <a:pt x="19" y="78"/>
                      <a:pt x="18" y="77"/>
                      <a:pt x="18" y="78"/>
                    </a:cubicBezTo>
                    <a:cubicBezTo>
                      <a:pt x="18" y="78"/>
                      <a:pt x="18" y="78"/>
                      <a:pt x="18" y="78"/>
                    </a:cubicBezTo>
                    <a:cubicBezTo>
                      <a:pt x="19" y="80"/>
                      <a:pt x="16" y="77"/>
                      <a:pt x="18" y="79"/>
                    </a:cubicBezTo>
                    <a:cubicBezTo>
                      <a:pt x="16" y="78"/>
                      <a:pt x="16" y="78"/>
                      <a:pt x="16" y="78"/>
                    </a:cubicBezTo>
                    <a:cubicBezTo>
                      <a:pt x="18" y="80"/>
                      <a:pt x="15" y="78"/>
                      <a:pt x="17" y="80"/>
                    </a:cubicBezTo>
                    <a:cubicBezTo>
                      <a:pt x="16" y="80"/>
                      <a:pt x="16" y="80"/>
                      <a:pt x="16" y="80"/>
                    </a:cubicBezTo>
                    <a:cubicBezTo>
                      <a:pt x="15" y="79"/>
                      <a:pt x="18" y="82"/>
                      <a:pt x="16" y="81"/>
                    </a:cubicBezTo>
                    <a:cubicBezTo>
                      <a:pt x="16" y="82"/>
                      <a:pt x="16" y="83"/>
                      <a:pt x="17" y="84"/>
                    </a:cubicBezTo>
                    <a:cubicBezTo>
                      <a:pt x="15" y="82"/>
                      <a:pt x="15" y="82"/>
                      <a:pt x="15" y="82"/>
                    </a:cubicBezTo>
                    <a:cubicBezTo>
                      <a:pt x="15" y="85"/>
                      <a:pt x="13" y="86"/>
                      <a:pt x="14" y="89"/>
                    </a:cubicBezTo>
                    <a:cubicBezTo>
                      <a:pt x="13" y="88"/>
                      <a:pt x="13" y="88"/>
                      <a:pt x="13" y="88"/>
                    </a:cubicBezTo>
                    <a:cubicBezTo>
                      <a:pt x="14" y="90"/>
                      <a:pt x="10" y="89"/>
                      <a:pt x="13" y="92"/>
                    </a:cubicBezTo>
                    <a:cubicBezTo>
                      <a:pt x="14" y="93"/>
                      <a:pt x="14" y="93"/>
                      <a:pt x="14" y="93"/>
                    </a:cubicBezTo>
                    <a:cubicBezTo>
                      <a:pt x="12" y="92"/>
                      <a:pt x="12" y="92"/>
                      <a:pt x="12" y="92"/>
                    </a:cubicBezTo>
                    <a:cubicBezTo>
                      <a:pt x="13" y="93"/>
                      <a:pt x="11" y="93"/>
                      <a:pt x="13" y="94"/>
                    </a:cubicBezTo>
                    <a:cubicBezTo>
                      <a:pt x="12" y="94"/>
                      <a:pt x="12" y="93"/>
                      <a:pt x="12" y="93"/>
                    </a:cubicBezTo>
                    <a:cubicBezTo>
                      <a:pt x="11" y="93"/>
                      <a:pt x="13" y="95"/>
                      <a:pt x="12" y="95"/>
                    </a:cubicBezTo>
                    <a:cubicBezTo>
                      <a:pt x="11" y="95"/>
                      <a:pt x="11" y="95"/>
                      <a:pt x="11" y="95"/>
                    </a:cubicBezTo>
                    <a:cubicBezTo>
                      <a:pt x="8" y="95"/>
                      <a:pt x="4" y="96"/>
                      <a:pt x="6" y="100"/>
                    </a:cubicBezTo>
                    <a:cubicBezTo>
                      <a:pt x="6" y="101"/>
                      <a:pt x="4" y="99"/>
                      <a:pt x="4" y="99"/>
                    </a:cubicBezTo>
                    <a:cubicBezTo>
                      <a:pt x="6" y="103"/>
                      <a:pt x="0" y="102"/>
                      <a:pt x="3" y="107"/>
                    </a:cubicBezTo>
                    <a:cubicBezTo>
                      <a:pt x="4" y="109"/>
                      <a:pt x="9" y="112"/>
                      <a:pt x="9" y="11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0" name="Google Shape;550;p63"/>
              <p:cNvSpPr/>
              <p:nvPr/>
            </p:nvSpPr>
            <p:spPr>
              <a:xfrm>
                <a:off x="4499" y="1925"/>
                <a:ext cx="3" cy="4"/>
              </a:xfrm>
              <a:custGeom>
                <a:rect b="b" l="l" r="r" t="t"/>
                <a:pathLst>
                  <a:path extrusionOk="0" h="2" w="1">
                    <a:moveTo>
                      <a:pt x="0" y="0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1" y="1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1" name="Google Shape;551;p63"/>
              <p:cNvSpPr/>
              <p:nvPr/>
            </p:nvSpPr>
            <p:spPr>
              <a:xfrm>
                <a:off x="3914" y="1322"/>
                <a:ext cx="2" cy="0"/>
              </a:xfrm>
              <a:custGeom>
                <a:rect b="b" l="l" r="r" t="t"/>
                <a:pathLst>
                  <a:path extrusionOk="0" h="120000" w="2">
                    <a:moveTo>
                      <a:pt x="2" y="0"/>
                    </a:moveTo>
                    <a:lnTo>
                      <a:pt x="2" y="0"/>
                    </a:lnTo>
                    <a:lnTo>
                      <a:pt x="0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2" name="Google Shape;552;p63"/>
              <p:cNvSpPr/>
              <p:nvPr/>
            </p:nvSpPr>
            <p:spPr>
              <a:xfrm>
                <a:off x="3122" y="2198"/>
                <a:ext cx="2" cy="4"/>
              </a:xfrm>
              <a:custGeom>
                <a:rect b="b" l="l" r="r" t="t"/>
                <a:pathLst>
                  <a:path extrusionOk="0" h="4" w="2">
                    <a:moveTo>
                      <a:pt x="0" y="0"/>
                    </a:moveTo>
                    <a:lnTo>
                      <a:pt x="0" y="0"/>
                    </a:lnTo>
                    <a:lnTo>
                      <a:pt x="2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3" name="Google Shape;553;p63"/>
              <p:cNvSpPr/>
              <p:nvPr/>
            </p:nvSpPr>
            <p:spPr>
              <a:xfrm>
                <a:off x="3126" y="2183"/>
                <a:ext cx="3" cy="3"/>
              </a:xfrm>
              <a:custGeom>
                <a:rect b="b" l="l" r="r" t="t"/>
                <a:pathLst>
                  <a:path extrusionOk="0" h="1" w="1">
                    <a:moveTo>
                      <a:pt x="0" y="1"/>
                    </a:moveTo>
                    <a:cubicBezTo>
                      <a:pt x="0" y="1"/>
                      <a:pt x="0" y="0"/>
                      <a:pt x="0" y="0"/>
                    </a:cubicBezTo>
                    <a:cubicBezTo>
                      <a:pt x="0" y="0"/>
                      <a:pt x="1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4" name="Google Shape;554;p63"/>
              <p:cNvSpPr/>
              <p:nvPr/>
            </p:nvSpPr>
            <p:spPr>
              <a:xfrm>
                <a:off x="3540" y="1543"/>
                <a:ext cx="2" cy="2"/>
              </a:xfrm>
              <a:custGeom>
                <a:rect b="b" l="l" r="r" t="t"/>
                <a:pathLst>
                  <a:path extrusionOk="0" h="1" w="1">
                    <a:moveTo>
                      <a:pt x="0" y="1"/>
                    </a:moveTo>
                    <a:cubicBezTo>
                      <a:pt x="1" y="0"/>
                      <a:pt x="0" y="0"/>
                      <a:pt x="1" y="0"/>
                    </a:cubicBezTo>
                    <a:cubicBezTo>
                      <a:pt x="0" y="0"/>
                      <a:pt x="0" y="0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5" name="Google Shape;555;p63"/>
              <p:cNvSpPr/>
              <p:nvPr/>
            </p:nvSpPr>
            <p:spPr>
              <a:xfrm>
                <a:off x="3156" y="2217"/>
                <a:ext cx="0" cy="0"/>
              </a:xfrm>
              <a:custGeom>
                <a:rect b="b" l="l" r="r" t="t"/>
                <a:pathLst>
                  <a:path extrusionOk="0" h="120000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6" name="Google Shape;556;p63"/>
              <p:cNvSpPr/>
              <p:nvPr/>
            </p:nvSpPr>
            <p:spPr>
              <a:xfrm>
                <a:off x="3129" y="2183"/>
                <a:ext cx="0" cy="3"/>
              </a:xfrm>
              <a:custGeom>
                <a:rect b="b" l="l" r="r" t="t"/>
                <a:pathLst>
                  <a:path extrusionOk="0" h="1" w="120000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7" name="Google Shape;557;p63"/>
              <p:cNvSpPr/>
              <p:nvPr/>
            </p:nvSpPr>
            <p:spPr>
              <a:xfrm>
                <a:off x="3129" y="2192"/>
                <a:ext cx="0" cy="0"/>
              </a:xfrm>
              <a:custGeom>
                <a:rect b="b" l="l" r="r" t="t"/>
                <a:pathLst>
                  <a:path extrusionOk="0" h="120000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8" name="Google Shape;558;p63"/>
              <p:cNvSpPr/>
              <p:nvPr/>
            </p:nvSpPr>
            <p:spPr>
              <a:xfrm>
                <a:off x="3129" y="2192"/>
                <a:ext cx="0" cy="2"/>
              </a:xfrm>
              <a:custGeom>
                <a:rect b="b" l="l" r="r" t="t"/>
                <a:pathLst>
                  <a:path extrusionOk="0" h="1" w="120000">
                    <a:moveTo>
                      <a:pt x="0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9" name="Google Shape;559;p63"/>
              <p:cNvSpPr/>
              <p:nvPr/>
            </p:nvSpPr>
            <p:spPr>
              <a:xfrm>
                <a:off x="3205" y="2162"/>
                <a:ext cx="2" cy="9"/>
              </a:xfrm>
              <a:custGeom>
                <a:rect b="b" l="l" r="r" t="t"/>
                <a:pathLst>
                  <a:path extrusionOk="0" h="4" w="1">
                    <a:moveTo>
                      <a:pt x="1" y="2"/>
                    </a:moveTo>
                    <a:cubicBezTo>
                      <a:pt x="1" y="1"/>
                      <a:pt x="1" y="0"/>
                      <a:pt x="1" y="0"/>
                    </a:cubicBezTo>
                    <a:cubicBezTo>
                      <a:pt x="1" y="1"/>
                      <a:pt x="0" y="3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" y="4"/>
                      <a:pt x="1" y="3"/>
                      <a:pt x="1" y="3"/>
                    </a:cubicBezTo>
                    <a:cubicBezTo>
                      <a:pt x="1" y="3"/>
                      <a:pt x="1" y="1"/>
                      <a:pt x="1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0" name="Google Shape;560;p63"/>
              <p:cNvSpPr/>
              <p:nvPr/>
            </p:nvSpPr>
            <p:spPr>
              <a:xfrm>
                <a:off x="3207" y="2166"/>
                <a:ext cx="0" cy="3"/>
              </a:xfrm>
              <a:custGeom>
                <a:rect b="b" l="l" r="r" t="t"/>
                <a:pathLst>
                  <a:path extrusionOk="0" h="1" w="120000">
                    <a:moveTo>
                      <a:pt x="0" y="1"/>
                    </a:moveTo>
                    <a:cubicBezTo>
                      <a:pt x="0" y="1"/>
                      <a:pt x="0" y="1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1" name="Google Shape;561;p63"/>
              <p:cNvSpPr/>
              <p:nvPr/>
            </p:nvSpPr>
            <p:spPr>
              <a:xfrm>
                <a:off x="3207" y="2169"/>
                <a:ext cx="0" cy="4"/>
              </a:xfrm>
              <a:custGeom>
                <a:rect b="b" l="l" r="r" t="t"/>
                <a:pathLst>
                  <a:path extrusionOk="0" h="2" w="120000">
                    <a:moveTo>
                      <a:pt x="0" y="2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2"/>
                      <a:pt x="0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2" name="Google Shape;562;p63"/>
              <p:cNvSpPr/>
              <p:nvPr/>
            </p:nvSpPr>
            <p:spPr>
              <a:xfrm>
                <a:off x="3194" y="2156"/>
                <a:ext cx="0" cy="6"/>
              </a:xfrm>
              <a:custGeom>
                <a:rect b="b" l="l" r="r" t="t"/>
                <a:pathLst>
                  <a:path extrusionOk="0" h="3" w="120000">
                    <a:moveTo>
                      <a:pt x="0" y="2"/>
                    </a:moveTo>
                    <a:cubicBezTo>
                      <a:pt x="0" y="0"/>
                      <a:pt x="0" y="2"/>
                      <a:pt x="0" y="2"/>
                    </a:cubicBezTo>
                    <a:cubicBezTo>
                      <a:pt x="0" y="3"/>
                      <a:pt x="0" y="2"/>
                      <a:pt x="0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3" name="Google Shape;563;p63"/>
              <p:cNvSpPr/>
              <p:nvPr/>
            </p:nvSpPr>
            <p:spPr>
              <a:xfrm>
                <a:off x="3209" y="2196"/>
                <a:ext cx="2" cy="0"/>
              </a:xfrm>
              <a:custGeom>
                <a:rect b="b" l="l" r="r" t="t"/>
                <a:pathLst>
                  <a:path extrusionOk="0" h="120000" w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4" name="Google Shape;564;p63"/>
              <p:cNvSpPr/>
              <p:nvPr/>
            </p:nvSpPr>
            <p:spPr>
              <a:xfrm>
                <a:off x="3472" y="2073"/>
                <a:ext cx="0" cy="0"/>
              </a:xfrm>
              <a:custGeom>
                <a:rect b="b" l="l" r="r" t="t"/>
                <a:pathLst>
                  <a:path extrusionOk="0" h="120000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5" name="Google Shape;565;p63"/>
              <p:cNvSpPr/>
              <p:nvPr/>
            </p:nvSpPr>
            <p:spPr>
              <a:xfrm>
                <a:off x="3201" y="2158"/>
                <a:ext cx="0" cy="2"/>
              </a:xfrm>
              <a:custGeom>
                <a:rect b="b" l="l" r="r" t="t"/>
                <a:pathLst>
                  <a:path extrusionOk="0" h="1" w="120000">
                    <a:moveTo>
                      <a:pt x="0" y="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6" name="Google Shape;566;p63"/>
              <p:cNvSpPr/>
              <p:nvPr/>
            </p:nvSpPr>
            <p:spPr>
              <a:xfrm>
                <a:off x="3211" y="2194"/>
                <a:ext cx="2" cy="4"/>
              </a:xfrm>
              <a:custGeom>
                <a:rect b="b" l="l" r="r" t="t"/>
                <a:pathLst>
                  <a:path extrusionOk="0" h="2" w="1">
                    <a:moveTo>
                      <a:pt x="1" y="1"/>
                    </a:moveTo>
                    <a:cubicBezTo>
                      <a:pt x="1" y="0"/>
                      <a:pt x="1" y="1"/>
                      <a:pt x="0" y="2"/>
                    </a:cubicBezTo>
                    <a:cubicBezTo>
                      <a:pt x="0" y="2"/>
                      <a:pt x="0" y="2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7" name="Google Shape;567;p63"/>
              <p:cNvSpPr/>
              <p:nvPr/>
            </p:nvSpPr>
            <p:spPr>
              <a:xfrm>
                <a:off x="3317" y="2561"/>
                <a:ext cx="0" cy="2"/>
              </a:xfrm>
              <a:custGeom>
                <a:rect b="b" l="l" r="r" t="t"/>
                <a:pathLst>
                  <a:path extrusionOk="0" h="1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8" name="Google Shape;568;p63"/>
              <p:cNvSpPr/>
              <p:nvPr/>
            </p:nvSpPr>
            <p:spPr>
              <a:xfrm>
                <a:off x="3345" y="2535"/>
                <a:ext cx="2" cy="0"/>
              </a:xfrm>
              <a:custGeom>
                <a:rect b="b" l="l" r="r" t="t"/>
                <a:pathLst>
                  <a:path extrusionOk="0" h="120000" w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9" name="Google Shape;569;p63"/>
              <p:cNvSpPr/>
              <p:nvPr/>
            </p:nvSpPr>
            <p:spPr>
              <a:xfrm>
                <a:off x="3211" y="2192"/>
                <a:ext cx="2" cy="6"/>
              </a:xfrm>
              <a:custGeom>
                <a:rect b="b" l="l" r="r" t="t"/>
                <a:pathLst>
                  <a:path extrusionOk="0" h="3" w="1">
                    <a:moveTo>
                      <a:pt x="0" y="3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1"/>
                      <a:pt x="0" y="2"/>
                      <a:pt x="0" y="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0" name="Google Shape;570;p63"/>
              <p:cNvSpPr/>
              <p:nvPr/>
            </p:nvSpPr>
            <p:spPr>
              <a:xfrm>
                <a:off x="3266" y="2548"/>
                <a:ext cx="3" cy="2"/>
              </a:xfrm>
              <a:custGeom>
                <a:rect b="b" l="l" r="r" t="t"/>
                <a:pathLst>
                  <a:path extrusionOk="0" h="1" w="1">
                    <a:moveTo>
                      <a:pt x="0" y="0"/>
                    </a:moveTo>
                    <a:cubicBezTo>
                      <a:pt x="0" y="0"/>
                      <a:pt x="1" y="1"/>
                      <a:pt x="1" y="1"/>
                    </a:cubicBezTo>
                    <a:cubicBezTo>
                      <a:pt x="1" y="1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1" name="Google Shape;571;p63"/>
              <p:cNvSpPr/>
              <p:nvPr/>
            </p:nvSpPr>
            <p:spPr>
              <a:xfrm>
                <a:off x="3271" y="2548"/>
                <a:ext cx="0" cy="0"/>
              </a:xfrm>
              <a:custGeom>
                <a:rect b="b" l="l" r="r" t="t"/>
                <a:pathLst>
                  <a:path extrusionOk="0" h="120000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2" name="Google Shape;572;p63"/>
              <p:cNvSpPr/>
              <p:nvPr/>
            </p:nvSpPr>
            <p:spPr>
              <a:xfrm>
                <a:off x="3273" y="2557"/>
                <a:ext cx="0" cy="2"/>
              </a:xfrm>
              <a:custGeom>
                <a:rect b="b" l="l" r="r" t="t"/>
                <a:pathLst>
                  <a:path extrusionOk="0" h="1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3" name="Google Shape;573;p63"/>
              <p:cNvSpPr/>
              <p:nvPr/>
            </p:nvSpPr>
            <p:spPr>
              <a:xfrm>
                <a:off x="3271" y="2557"/>
                <a:ext cx="2" cy="0"/>
              </a:xfrm>
              <a:custGeom>
                <a:rect b="b" l="l" r="r" t="t"/>
                <a:pathLst>
                  <a:path extrusionOk="0" h="120000"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4" name="Google Shape;574;p63"/>
              <p:cNvSpPr/>
              <p:nvPr/>
            </p:nvSpPr>
            <p:spPr>
              <a:xfrm>
                <a:off x="4616" y="1880"/>
                <a:ext cx="0" cy="0"/>
              </a:xfrm>
              <a:custGeom>
                <a:rect b="b" l="l" r="r" t="t"/>
                <a:pathLst>
                  <a:path extrusionOk="0" h="120000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5" name="Google Shape;575;p63"/>
              <p:cNvSpPr/>
              <p:nvPr/>
            </p:nvSpPr>
            <p:spPr>
              <a:xfrm>
                <a:off x="3175" y="2211"/>
                <a:ext cx="0" cy="2"/>
              </a:xfrm>
              <a:custGeom>
                <a:rect b="b" l="l" r="r" t="t"/>
                <a:pathLst>
                  <a:path extrusionOk="0" h="1" w="120000">
                    <a:moveTo>
                      <a:pt x="0" y="1"/>
                    </a:moveTo>
                    <a:cubicBezTo>
                      <a:pt x="0" y="1"/>
                      <a:pt x="0" y="1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6" name="Google Shape;576;p63"/>
              <p:cNvSpPr/>
              <p:nvPr/>
            </p:nvSpPr>
            <p:spPr>
              <a:xfrm>
                <a:off x="3137" y="2183"/>
                <a:ext cx="0" cy="0"/>
              </a:xfrm>
              <a:custGeom>
                <a:rect b="b" l="l" r="r" t="t"/>
                <a:pathLst>
                  <a:path extrusionOk="0" h="120000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7" name="Google Shape;577;p63"/>
              <p:cNvSpPr/>
              <p:nvPr/>
            </p:nvSpPr>
            <p:spPr>
              <a:xfrm>
                <a:off x="3203" y="2166"/>
                <a:ext cx="2" cy="5"/>
              </a:xfrm>
              <a:custGeom>
                <a:rect b="b" l="l" r="r" t="t"/>
                <a:pathLst>
                  <a:path extrusionOk="0" h="2" w="1">
                    <a:moveTo>
                      <a:pt x="1" y="0"/>
                    </a:moveTo>
                    <a:cubicBezTo>
                      <a:pt x="1" y="0"/>
                      <a:pt x="1" y="1"/>
                      <a:pt x="0" y="2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8" name="Google Shape;578;p63"/>
              <p:cNvSpPr/>
              <p:nvPr/>
            </p:nvSpPr>
            <p:spPr>
              <a:xfrm>
                <a:off x="4497" y="1929"/>
                <a:ext cx="2" cy="2"/>
              </a:xfrm>
              <a:custGeom>
                <a:rect b="b" l="l" r="r" t="t"/>
                <a:pathLst>
                  <a:path extrusionOk="0" h="1" w="1">
                    <a:moveTo>
                      <a:pt x="1" y="1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0" y="0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9" name="Google Shape;579;p63"/>
              <p:cNvSpPr/>
              <p:nvPr/>
            </p:nvSpPr>
            <p:spPr>
              <a:xfrm>
                <a:off x="3082" y="2156"/>
                <a:ext cx="131" cy="91"/>
              </a:xfrm>
              <a:custGeom>
                <a:rect b="b" l="l" r="r" t="t"/>
                <a:pathLst>
                  <a:path extrusionOk="0" h="43" w="62">
                    <a:moveTo>
                      <a:pt x="44" y="25"/>
                    </a:moveTo>
                    <a:cubicBezTo>
                      <a:pt x="44" y="25"/>
                      <a:pt x="44" y="26"/>
                      <a:pt x="44" y="26"/>
                    </a:cubicBezTo>
                    <a:cubicBezTo>
                      <a:pt x="44" y="26"/>
                      <a:pt x="44" y="26"/>
                      <a:pt x="45" y="27"/>
                    </a:cubicBezTo>
                    <a:cubicBezTo>
                      <a:pt x="45" y="26"/>
                      <a:pt x="45" y="25"/>
                      <a:pt x="45" y="25"/>
                    </a:cubicBezTo>
                    <a:cubicBezTo>
                      <a:pt x="46" y="27"/>
                      <a:pt x="46" y="25"/>
                      <a:pt x="46" y="26"/>
                    </a:cubicBezTo>
                    <a:cubicBezTo>
                      <a:pt x="46" y="24"/>
                      <a:pt x="46" y="22"/>
                      <a:pt x="46" y="23"/>
                    </a:cubicBezTo>
                    <a:cubicBezTo>
                      <a:pt x="46" y="26"/>
                      <a:pt x="46" y="26"/>
                      <a:pt x="46" y="26"/>
                    </a:cubicBezTo>
                    <a:cubicBezTo>
                      <a:pt x="47" y="24"/>
                      <a:pt x="48" y="27"/>
                      <a:pt x="48" y="23"/>
                    </a:cubicBezTo>
                    <a:cubicBezTo>
                      <a:pt x="48" y="25"/>
                      <a:pt x="48" y="25"/>
                      <a:pt x="48" y="25"/>
                    </a:cubicBezTo>
                    <a:cubicBezTo>
                      <a:pt x="49" y="23"/>
                      <a:pt x="50" y="25"/>
                      <a:pt x="50" y="22"/>
                    </a:cubicBezTo>
                    <a:cubicBezTo>
                      <a:pt x="50" y="23"/>
                      <a:pt x="51" y="23"/>
                      <a:pt x="51" y="23"/>
                    </a:cubicBezTo>
                    <a:cubicBezTo>
                      <a:pt x="51" y="22"/>
                      <a:pt x="51" y="22"/>
                      <a:pt x="51" y="20"/>
                    </a:cubicBezTo>
                    <a:cubicBezTo>
                      <a:pt x="51" y="20"/>
                      <a:pt x="52" y="21"/>
                      <a:pt x="52" y="21"/>
                    </a:cubicBezTo>
                    <a:cubicBezTo>
                      <a:pt x="52" y="22"/>
                      <a:pt x="52" y="24"/>
                      <a:pt x="52" y="22"/>
                    </a:cubicBezTo>
                    <a:cubicBezTo>
                      <a:pt x="52" y="23"/>
                      <a:pt x="52" y="23"/>
                      <a:pt x="52" y="23"/>
                    </a:cubicBezTo>
                    <a:cubicBezTo>
                      <a:pt x="53" y="22"/>
                      <a:pt x="53" y="20"/>
                      <a:pt x="53" y="21"/>
                    </a:cubicBezTo>
                    <a:cubicBezTo>
                      <a:pt x="54" y="20"/>
                      <a:pt x="54" y="20"/>
                      <a:pt x="54" y="18"/>
                    </a:cubicBezTo>
                    <a:cubicBezTo>
                      <a:pt x="54" y="18"/>
                      <a:pt x="54" y="20"/>
                      <a:pt x="54" y="19"/>
                    </a:cubicBezTo>
                    <a:cubicBezTo>
                      <a:pt x="54" y="21"/>
                      <a:pt x="54" y="21"/>
                      <a:pt x="54" y="21"/>
                    </a:cubicBezTo>
                    <a:cubicBezTo>
                      <a:pt x="54" y="21"/>
                      <a:pt x="55" y="20"/>
                      <a:pt x="56" y="19"/>
                    </a:cubicBezTo>
                    <a:cubicBezTo>
                      <a:pt x="56" y="22"/>
                      <a:pt x="56" y="19"/>
                      <a:pt x="57" y="21"/>
                    </a:cubicBezTo>
                    <a:cubicBezTo>
                      <a:pt x="57" y="19"/>
                      <a:pt x="57" y="21"/>
                      <a:pt x="58" y="18"/>
                    </a:cubicBezTo>
                    <a:cubicBezTo>
                      <a:pt x="57" y="20"/>
                      <a:pt x="57" y="20"/>
                      <a:pt x="57" y="20"/>
                    </a:cubicBezTo>
                    <a:cubicBezTo>
                      <a:pt x="58" y="20"/>
                      <a:pt x="58" y="20"/>
                      <a:pt x="58" y="21"/>
                    </a:cubicBezTo>
                    <a:cubicBezTo>
                      <a:pt x="58" y="21"/>
                      <a:pt x="59" y="19"/>
                      <a:pt x="59" y="18"/>
                    </a:cubicBezTo>
                    <a:cubicBezTo>
                      <a:pt x="59" y="20"/>
                      <a:pt x="59" y="20"/>
                      <a:pt x="59" y="20"/>
                    </a:cubicBezTo>
                    <a:cubicBezTo>
                      <a:pt x="59" y="19"/>
                      <a:pt x="60" y="17"/>
                      <a:pt x="60" y="15"/>
                    </a:cubicBezTo>
                    <a:cubicBezTo>
                      <a:pt x="60" y="16"/>
                      <a:pt x="60" y="15"/>
                      <a:pt x="60" y="16"/>
                    </a:cubicBezTo>
                    <a:cubicBezTo>
                      <a:pt x="60" y="17"/>
                      <a:pt x="59" y="19"/>
                      <a:pt x="59" y="20"/>
                    </a:cubicBezTo>
                    <a:cubicBezTo>
                      <a:pt x="59" y="21"/>
                      <a:pt x="60" y="18"/>
                      <a:pt x="60" y="20"/>
                    </a:cubicBezTo>
                    <a:cubicBezTo>
                      <a:pt x="60" y="20"/>
                      <a:pt x="60" y="20"/>
                      <a:pt x="60" y="18"/>
                    </a:cubicBezTo>
                    <a:cubicBezTo>
                      <a:pt x="60" y="20"/>
                      <a:pt x="60" y="20"/>
                      <a:pt x="60" y="20"/>
                    </a:cubicBezTo>
                    <a:cubicBezTo>
                      <a:pt x="60" y="20"/>
                      <a:pt x="60" y="20"/>
                      <a:pt x="60" y="19"/>
                    </a:cubicBezTo>
                    <a:cubicBezTo>
                      <a:pt x="60" y="19"/>
                      <a:pt x="60" y="19"/>
                      <a:pt x="60" y="19"/>
                    </a:cubicBezTo>
                    <a:cubicBezTo>
                      <a:pt x="61" y="17"/>
                      <a:pt x="61" y="17"/>
                      <a:pt x="62" y="15"/>
                    </a:cubicBezTo>
                    <a:cubicBezTo>
                      <a:pt x="61" y="16"/>
                      <a:pt x="61" y="16"/>
                      <a:pt x="61" y="16"/>
                    </a:cubicBezTo>
                    <a:cubicBezTo>
                      <a:pt x="62" y="15"/>
                      <a:pt x="62" y="14"/>
                      <a:pt x="62" y="16"/>
                    </a:cubicBezTo>
                    <a:cubicBezTo>
                      <a:pt x="61" y="17"/>
                      <a:pt x="61" y="18"/>
                      <a:pt x="61" y="19"/>
                    </a:cubicBezTo>
                    <a:cubicBezTo>
                      <a:pt x="62" y="15"/>
                      <a:pt x="62" y="15"/>
                      <a:pt x="62" y="15"/>
                    </a:cubicBezTo>
                    <a:cubicBezTo>
                      <a:pt x="62" y="16"/>
                      <a:pt x="62" y="16"/>
                      <a:pt x="62" y="14"/>
                    </a:cubicBezTo>
                    <a:cubicBezTo>
                      <a:pt x="62" y="15"/>
                      <a:pt x="62" y="15"/>
                      <a:pt x="62" y="15"/>
                    </a:cubicBezTo>
                    <a:cubicBezTo>
                      <a:pt x="62" y="13"/>
                      <a:pt x="62" y="13"/>
                      <a:pt x="62" y="13"/>
                    </a:cubicBezTo>
                    <a:cubicBezTo>
                      <a:pt x="62" y="14"/>
                      <a:pt x="62" y="12"/>
                      <a:pt x="61" y="14"/>
                    </a:cubicBezTo>
                    <a:cubicBezTo>
                      <a:pt x="61" y="15"/>
                      <a:pt x="61" y="15"/>
                      <a:pt x="61" y="15"/>
                    </a:cubicBezTo>
                    <a:cubicBezTo>
                      <a:pt x="61" y="15"/>
                      <a:pt x="60" y="17"/>
                      <a:pt x="61" y="15"/>
                    </a:cubicBezTo>
                    <a:cubicBezTo>
                      <a:pt x="61" y="13"/>
                      <a:pt x="61" y="13"/>
                      <a:pt x="61" y="13"/>
                    </a:cubicBezTo>
                    <a:cubicBezTo>
                      <a:pt x="61" y="13"/>
                      <a:pt x="61" y="14"/>
                      <a:pt x="61" y="14"/>
                    </a:cubicBezTo>
                    <a:cubicBezTo>
                      <a:pt x="62" y="11"/>
                      <a:pt x="62" y="11"/>
                      <a:pt x="62" y="11"/>
                    </a:cubicBezTo>
                    <a:cubicBezTo>
                      <a:pt x="61" y="15"/>
                      <a:pt x="61" y="12"/>
                      <a:pt x="60" y="13"/>
                    </a:cubicBezTo>
                    <a:cubicBezTo>
                      <a:pt x="61" y="12"/>
                      <a:pt x="61" y="12"/>
                      <a:pt x="61" y="12"/>
                    </a:cubicBezTo>
                    <a:cubicBezTo>
                      <a:pt x="61" y="11"/>
                      <a:pt x="60" y="14"/>
                      <a:pt x="60" y="14"/>
                    </a:cubicBezTo>
                    <a:cubicBezTo>
                      <a:pt x="60" y="13"/>
                      <a:pt x="61" y="11"/>
                      <a:pt x="61" y="10"/>
                    </a:cubicBezTo>
                    <a:cubicBezTo>
                      <a:pt x="60" y="10"/>
                      <a:pt x="59" y="12"/>
                      <a:pt x="59" y="10"/>
                    </a:cubicBezTo>
                    <a:cubicBezTo>
                      <a:pt x="59" y="10"/>
                      <a:pt x="59" y="11"/>
                      <a:pt x="58" y="12"/>
                    </a:cubicBezTo>
                    <a:cubicBezTo>
                      <a:pt x="58" y="12"/>
                      <a:pt x="59" y="9"/>
                      <a:pt x="58" y="11"/>
                    </a:cubicBezTo>
                    <a:cubicBezTo>
                      <a:pt x="58" y="10"/>
                      <a:pt x="58" y="9"/>
                      <a:pt x="59" y="8"/>
                    </a:cubicBezTo>
                    <a:cubicBezTo>
                      <a:pt x="58" y="9"/>
                      <a:pt x="58" y="8"/>
                      <a:pt x="58" y="10"/>
                    </a:cubicBezTo>
                    <a:cubicBezTo>
                      <a:pt x="58" y="9"/>
                      <a:pt x="57" y="9"/>
                      <a:pt x="57" y="9"/>
                    </a:cubicBezTo>
                    <a:cubicBezTo>
                      <a:pt x="57" y="9"/>
                      <a:pt x="57" y="8"/>
                      <a:pt x="57" y="7"/>
                    </a:cubicBezTo>
                    <a:cubicBezTo>
                      <a:pt x="57" y="8"/>
                      <a:pt x="56" y="9"/>
                      <a:pt x="56" y="9"/>
                    </a:cubicBezTo>
                    <a:cubicBezTo>
                      <a:pt x="56" y="11"/>
                      <a:pt x="56" y="11"/>
                      <a:pt x="56" y="12"/>
                    </a:cubicBezTo>
                    <a:cubicBezTo>
                      <a:pt x="56" y="13"/>
                      <a:pt x="56" y="13"/>
                      <a:pt x="56" y="13"/>
                    </a:cubicBezTo>
                    <a:cubicBezTo>
                      <a:pt x="56" y="11"/>
                      <a:pt x="56" y="9"/>
                      <a:pt x="56" y="9"/>
                    </a:cubicBezTo>
                    <a:cubicBezTo>
                      <a:pt x="56" y="6"/>
                      <a:pt x="56" y="9"/>
                      <a:pt x="56" y="6"/>
                    </a:cubicBezTo>
                    <a:cubicBezTo>
                      <a:pt x="56" y="4"/>
                      <a:pt x="57" y="4"/>
                      <a:pt x="57" y="5"/>
                    </a:cubicBezTo>
                    <a:cubicBezTo>
                      <a:pt x="58" y="3"/>
                      <a:pt x="57" y="5"/>
                      <a:pt x="57" y="2"/>
                    </a:cubicBezTo>
                    <a:cubicBezTo>
                      <a:pt x="57" y="3"/>
                      <a:pt x="57" y="4"/>
                      <a:pt x="56" y="4"/>
                    </a:cubicBezTo>
                    <a:cubicBezTo>
                      <a:pt x="56" y="5"/>
                      <a:pt x="56" y="6"/>
                      <a:pt x="56" y="7"/>
                    </a:cubicBezTo>
                    <a:cubicBezTo>
                      <a:pt x="56" y="9"/>
                      <a:pt x="56" y="5"/>
                      <a:pt x="56" y="5"/>
                    </a:cubicBezTo>
                    <a:cubicBezTo>
                      <a:pt x="56" y="4"/>
                      <a:pt x="56" y="4"/>
                      <a:pt x="56" y="4"/>
                    </a:cubicBezTo>
                    <a:cubicBezTo>
                      <a:pt x="56" y="3"/>
                      <a:pt x="55" y="5"/>
                      <a:pt x="55" y="5"/>
                    </a:cubicBezTo>
                    <a:cubicBezTo>
                      <a:pt x="55" y="1"/>
                      <a:pt x="56" y="4"/>
                      <a:pt x="56" y="2"/>
                    </a:cubicBezTo>
                    <a:cubicBezTo>
                      <a:pt x="56" y="0"/>
                      <a:pt x="56" y="0"/>
                      <a:pt x="56" y="0"/>
                    </a:cubicBezTo>
                    <a:cubicBezTo>
                      <a:pt x="55" y="0"/>
                      <a:pt x="56" y="3"/>
                      <a:pt x="55" y="2"/>
                    </a:cubicBezTo>
                    <a:cubicBezTo>
                      <a:pt x="55" y="1"/>
                      <a:pt x="55" y="1"/>
                      <a:pt x="55" y="1"/>
                    </a:cubicBezTo>
                    <a:cubicBezTo>
                      <a:pt x="55" y="1"/>
                      <a:pt x="55" y="1"/>
                      <a:pt x="55" y="1"/>
                    </a:cubicBezTo>
                    <a:cubicBezTo>
                      <a:pt x="55" y="3"/>
                      <a:pt x="55" y="4"/>
                      <a:pt x="55" y="4"/>
                    </a:cubicBezTo>
                    <a:cubicBezTo>
                      <a:pt x="55" y="7"/>
                      <a:pt x="55" y="5"/>
                      <a:pt x="55" y="5"/>
                    </a:cubicBezTo>
                    <a:cubicBezTo>
                      <a:pt x="54" y="7"/>
                      <a:pt x="55" y="5"/>
                      <a:pt x="55" y="7"/>
                    </a:cubicBezTo>
                    <a:cubicBezTo>
                      <a:pt x="55" y="8"/>
                      <a:pt x="54" y="9"/>
                      <a:pt x="54" y="9"/>
                    </a:cubicBezTo>
                    <a:cubicBezTo>
                      <a:pt x="54" y="9"/>
                      <a:pt x="54" y="7"/>
                      <a:pt x="54" y="6"/>
                    </a:cubicBezTo>
                    <a:cubicBezTo>
                      <a:pt x="54" y="5"/>
                      <a:pt x="54" y="5"/>
                      <a:pt x="54" y="6"/>
                    </a:cubicBezTo>
                    <a:cubicBezTo>
                      <a:pt x="55" y="4"/>
                      <a:pt x="54" y="3"/>
                      <a:pt x="55" y="1"/>
                    </a:cubicBezTo>
                    <a:cubicBezTo>
                      <a:pt x="54" y="0"/>
                      <a:pt x="54" y="2"/>
                      <a:pt x="54" y="3"/>
                    </a:cubicBezTo>
                    <a:cubicBezTo>
                      <a:pt x="54" y="3"/>
                      <a:pt x="54" y="5"/>
                      <a:pt x="54" y="5"/>
                    </a:cubicBezTo>
                    <a:cubicBezTo>
                      <a:pt x="54" y="10"/>
                      <a:pt x="54" y="2"/>
                      <a:pt x="53" y="3"/>
                    </a:cubicBezTo>
                    <a:cubicBezTo>
                      <a:pt x="53" y="6"/>
                      <a:pt x="53" y="7"/>
                      <a:pt x="53" y="10"/>
                    </a:cubicBezTo>
                    <a:cubicBezTo>
                      <a:pt x="53" y="11"/>
                      <a:pt x="53" y="12"/>
                      <a:pt x="53" y="11"/>
                    </a:cubicBezTo>
                    <a:cubicBezTo>
                      <a:pt x="53" y="9"/>
                      <a:pt x="53" y="10"/>
                      <a:pt x="53" y="8"/>
                    </a:cubicBezTo>
                    <a:cubicBezTo>
                      <a:pt x="53" y="8"/>
                      <a:pt x="53" y="8"/>
                      <a:pt x="53" y="8"/>
                    </a:cubicBezTo>
                    <a:cubicBezTo>
                      <a:pt x="53" y="5"/>
                      <a:pt x="53" y="5"/>
                      <a:pt x="53" y="5"/>
                    </a:cubicBezTo>
                    <a:cubicBezTo>
                      <a:pt x="53" y="4"/>
                      <a:pt x="52" y="2"/>
                      <a:pt x="52" y="1"/>
                    </a:cubicBezTo>
                    <a:cubicBezTo>
                      <a:pt x="52" y="2"/>
                      <a:pt x="52" y="3"/>
                      <a:pt x="52" y="4"/>
                    </a:cubicBezTo>
                    <a:cubicBezTo>
                      <a:pt x="52" y="3"/>
                      <a:pt x="52" y="2"/>
                      <a:pt x="52" y="2"/>
                    </a:cubicBezTo>
                    <a:cubicBezTo>
                      <a:pt x="52" y="3"/>
                      <a:pt x="52" y="5"/>
                      <a:pt x="52" y="5"/>
                    </a:cubicBezTo>
                    <a:cubicBezTo>
                      <a:pt x="52" y="5"/>
                      <a:pt x="51" y="3"/>
                      <a:pt x="51" y="3"/>
                    </a:cubicBezTo>
                    <a:cubicBezTo>
                      <a:pt x="52" y="1"/>
                      <a:pt x="52" y="1"/>
                      <a:pt x="52" y="1"/>
                    </a:cubicBezTo>
                    <a:cubicBezTo>
                      <a:pt x="52" y="3"/>
                      <a:pt x="52" y="0"/>
                      <a:pt x="51" y="1"/>
                    </a:cubicBezTo>
                    <a:cubicBezTo>
                      <a:pt x="51" y="2"/>
                      <a:pt x="51" y="4"/>
                      <a:pt x="51" y="5"/>
                    </a:cubicBezTo>
                    <a:cubicBezTo>
                      <a:pt x="51" y="6"/>
                      <a:pt x="51" y="4"/>
                      <a:pt x="51" y="5"/>
                    </a:cubicBezTo>
                    <a:cubicBezTo>
                      <a:pt x="51" y="3"/>
                      <a:pt x="51" y="3"/>
                      <a:pt x="51" y="3"/>
                    </a:cubicBezTo>
                    <a:cubicBezTo>
                      <a:pt x="51" y="4"/>
                      <a:pt x="51" y="0"/>
                      <a:pt x="51" y="1"/>
                    </a:cubicBezTo>
                    <a:cubicBezTo>
                      <a:pt x="51" y="3"/>
                      <a:pt x="51" y="3"/>
                      <a:pt x="51" y="3"/>
                    </a:cubicBezTo>
                    <a:cubicBezTo>
                      <a:pt x="51" y="2"/>
                      <a:pt x="51" y="2"/>
                      <a:pt x="51" y="1"/>
                    </a:cubicBezTo>
                    <a:cubicBezTo>
                      <a:pt x="51" y="2"/>
                      <a:pt x="50" y="2"/>
                      <a:pt x="50" y="2"/>
                    </a:cubicBezTo>
                    <a:cubicBezTo>
                      <a:pt x="50" y="1"/>
                      <a:pt x="50" y="1"/>
                      <a:pt x="50" y="1"/>
                    </a:cubicBezTo>
                    <a:cubicBezTo>
                      <a:pt x="50" y="2"/>
                      <a:pt x="50" y="4"/>
                      <a:pt x="50" y="2"/>
                    </a:cubicBezTo>
                    <a:cubicBezTo>
                      <a:pt x="50" y="5"/>
                      <a:pt x="50" y="2"/>
                      <a:pt x="50" y="4"/>
                    </a:cubicBezTo>
                    <a:cubicBezTo>
                      <a:pt x="51" y="5"/>
                      <a:pt x="50" y="5"/>
                      <a:pt x="50" y="6"/>
                    </a:cubicBezTo>
                    <a:cubicBezTo>
                      <a:pt x="50" y="3"/>
                      <a:pt x="50" y="5"/>
                      <a:pt x="50" y="5"/>
                    </a:cubicBezTo>
                    <a:cubicBezTo>
                      <a:pt x="50" y="4"/>
                      <a:pt x="49" y="4"/>
                      <a:pt x="49" y="3"/>
                    </a:cubicBezTo>
                    <a:cubicBezTo>
                      <a:pt x="49" y="5"/>
                      <a:pt x="49" y="5"/>
                      <a:pt x="49" y="5"/>
                    </a:cubicBezTo>
                    <a:cubicBezTo>
                      <a:pt x="49" y="2"/>
                      <a:pt x="49" y="6"/>
                      <a:pt x="49" y="5"/>
                    </a:cubicBezTo>
                    <a:cubicBezTo>
                      <a:pt x="49" y="4"/>
                      <a:pt x="49" y="2"/>
                      <a:pt x="49" y="2"/>
                    </a:cubicBezTo>
                    <a:cubicBezTo>
                      <a:pt x="49" y="4"/>
                      <a:pt x="49" y="5"/>
                      <a:pt x="49" y="7"/>
                    </a:cubicBezTo>
                    <a:cubicBezTo>
                      <a:pt x="48" y="6"/>
                      <a:pt x="49" y="4"/>
                      <a:pt x="48" y="2"/>
                    </a:cubicBezTo>
                    <a:cubicBezTo>
                      <a:pt x="48" y="4"/>
                      <a:pt x="48" y="0"/>
                      <a:pt x="48" y="3"/>
                    </a:cubicBezTo>
                    <a:cubicBezTo>
                      <a:pt x="48" y="6"/>
                      <a:pt x="48" y="6"/>
                      <a:pt x="48" y="6"/>
                    </a:cubicBezTo>
                    <a:cubicBezTo>
                      <a:pt x="48" y="6"/>
                      <a:pt x="48" y="5"/>
                      <a:pt x="48" y="4"/>
                    </a:cubicBezTo>
                    <a:cubicBezTo>
                      <a:pt x="48" y="4"/>
                      <a:pt x="48" y="6"/>
                      <a:pt x="48" y="7"/>
                    </a:cubicBezTo>
                    <a:cubicBezTo>
                      <a:pt x="48" y="6"/>
                      <a:pt x="48" y="9"/>
                      <a:pt x="47" y="7"/>
                    </a:cubicBezTo>
                    <a:cubicBezTo>
                      <a:pt x="47" y="6"/>
                      <a:pt x="48" y="7"/>
                      <a:pt x="48" y="5"/>
                    </a:cubicBezTo>
                    <a:cubicBezTo>
                      <a:pt x="47" y="5"/>
                      <a:pt x="48" y="9"/>
                      <a:pt x="47" y="10"/>
                    </a:cubicBezTo>
                    <a:cubicBezTo>
                      <a:pt x="48" y="11"/>
                      <a:pt x="48" y="14"/>
                      <a:pt x="48" y="15"/>
                    </a:cubicBezTo>
                    <a:cubicBezTo>
                      <a:pt x="47" y="14"/>
                      <a:pt x="48" y="14"/>
                      <a:pt x="47" y="12"/>
                    </a:cubicBezTo>
                    <a:cubicBezTo>
                      <a:pt x="47" y="12"/>
                      <a:pt x="47" y="12"/>
                      <a:pt x="47" y="12"/>
                    </a:cubicBezTo>
                    <a:cubicBezTo>
                      <a:pt x="47" y="9"/>
                      <a:pt x="47" y="7"/>
                      <a:pt x="47" y="5"/>
                    </a:cubicBezTo>
                    <a:cubicBezTo>
                      <a:pt x="47" y="6"/>
                      <a:pt x="47" y="6"/>
                      <a:pt x="47" y="6"/>
                    </a:cubicBezTo>
                    <a:cubicBezTo>
                      <a:pt x="47" y="3"/>
                      <a:pt x="47" y="3"/>
                      <a:pt x="47" y="3"/>
                    </a:cubicBezTo>
                    <a:cubicBezTo>
                      <a:pt x="47" y="5"/>
                      <a:pt x="46" y="3"/>
                      <a:pt x="46" y="4"/>
                    </a:cubicBezTo>
                    <a:cubicBezTo>
                      <a:pt x="46" y="6"/>
                      <a:pt x="46" y="3"/>
                      <a:pt x="46" y="5"/>
                    </a:cubicBezTo>
                    <a:cubicBezTo>
                      <a:pt x="46" y="5"/>
                      <a:pt x="47" y="8"/>
                      <a:pt x="46" y="7"/>
                    </a:cubicBezTo>
                    <a:cubicBezTo>
                      <a:pt x="46" y="4"/>
                      <a:pt x="46" y="4"/>
                      <a:pt x="46" y="4"/>
                    </a:cubicBezTo>
                    <a:cubicBezTo>
                      <a:pt x="46" y="3"/>
                      <a:pt x="46" y="6"/>
                      <a:pt x="46" y="5"/>
                    </a:cubicBezTo>
                    <a:cubicBezTo>
                      <a:pt x="46" y="4"/>
                      <a:pt x="46" y="4"/>
                      <a:pt x="46" y="4"/>
                    </a:cubicBezTo>
                    <a:cubicBezTo>
                      <a:pt x="45" y="4"/>
                      <a:pt x="44" y="4"/>
                      <a:pt x="44" y="8"/>
                    </a:cubicBezTo>
                    <a:cubicBezTo>
                      <a:pt x="44" y="6"/>
                      <a:pt x="43" y="6"/>
                      <a:pt x="43" y="5"/>
                    </a:cubicBezTo>
                    <a:cubicBezTo>
                      <a:pt x="43" y="6"/>
                      <a:pt x="43" y="7"/>
                      <a:pt x="43" y="7"/>
                    </a:cubicBezTo>
                    <a:cubicBezTo>
                      <a:pt x="43" y="5"/>
                      <a:pt x="43" y="5"/>
                      <a:pt x="43" y="5"/>
                    </a:cubicBezTo>
                    <a:cubicBezTo>
                      <a:pt x="42" y="4"/>
                      <a:pt x="42" y="6"/>
                      <a:pt x="42" y="7"/>
                    </a:cubicBezTo>
                    <a:cubicBezTo>
                      <a:pt x="42" y="6"/>
                      <a:pt x="42" y="6"/>
                      <a:pt x="42" y="6"/>
                    </a:cubicBezTo>
                    <a:cubicBezTo>
                      <a:pt x="42" y="4"/>
                      <a:pt x="42" y="7"/>
                      <a:pt x="42" y="7"/>
                    </a:cubicBezTo>
                    <a:cubicBezTo>
                      <a:pt x="42" y="6"/>
                      <a:pt x="42" y="6"/>
                      <a:pt x="42" y="6"/>
                    </a:cubicBezTo>
                    <a:cubicBezTo>
                      <a:pt x="42" y="7"/>
                      <a:pt x="42" y="7"/>
                      <a:pt x="42" y="7"/>
                    </a:cubicBezTo>
                    <a:cubicBezTo>
                      <a:pt x="42" y="8"/>
                      <a:pt x="42" y="8"/>
                      <a:pt x="41" y="6"/>
                    </a:cubicBezTo>
                    <a:cubicBezTo>
                      <a:pt x="41" y="7"/>
                      <a:pt x="41" y="7"/>
                      <a:pt x="41" y="7"/>
                    </a:cubicBezTo>
                    <a:cubicBezTo>
                      <a:pt x="41" y="6"/>
                      <a:pt x="41" y="6"/>
                      <a:pt x="40" y="7"/>
                    </a:cubicBezTo>
                    <a:cubicBezTo>
                      <a:pt x="41" y="7"/>
                      <a:pt x="41" y="8"/>
                      <a:pt x="41" y="9"/>
                    </a:cubicBezTo>
                    <a:cubicBezTo>
                      <a:pt x="41" y="12"/>
                      <a:pt x="41" y="9"/>
                      <a:pt x="41" y="10"/>
                    </a:cubicBezTo>
                    <a:cubicBezTo>
                      <a:pt x="40" y="8"/>
                      <a:pt x="40" y="8"/>
                      <a:pt x="40" y="8"/>
                    </a:cubicBezTo>
                    <a:cubicBezTo>
                      <a:pt x="40" y="5"/>
                      <a:pt x="39" y="7"/>
                      <a:pt x="39" y="7"/>
                    </a:cubicBezTo>
                    <a:cubicBezTo>
                      <a:pt x="39" y="8"/>
                      <a:pt x="39" y="8"/>
                      <a:pt x="39" y="8"/>
                    </a:cubicBezTo>
                    <a:cubicBezTo>
                      <a:pt x="38" y="6"/>
                      <a:pt x="38" y="8"/>
                      <a:pt x="38" y="8"/>
                    </a:cubicBezTo>
                    <a:cubicBezTo>
                      <a:pt x="38" y="9"/>
                      <a:pt x="38" y="11"/>
                      <a:pt x="38" y="11"/>
                    </a:cubicBezTo>
                    <a:cubicBezTo>
                      <a:pt x="38" y="13"/>
                      <a:pt x="38" y="9"/>
                      <a:pt x="37" y="8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37" y="8"/>
                      <a:pt x="37" y="8"/>
                      <a:pt x="37" y="8"/>
                    </a:cubicBezTo>
                    <a:cubicBezTo>
                      <a:pt x="37" y="9"/>
                      <a:pt x="37" y="10"/>
                      <a:pt x="37" y="9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36" y="9"/>
                      <a:pt x="36" y="8"/>
                      <a:pt x="36" y="8"/>
                    </a:cubicBezTo>
                    <a:cubicBezTo>
                      <a:pt x="36" y="10"/>
                      <a:pt x="36" y="9"/>
                      <a:pt x="36" y="10"/>
                    </a:cubicBezTo>
                    <a:cubicBezTo>
                      <a:pt x="36" y="10"/>
                      <a:pt x="36" y="10"/>
                      <a:pt x="36" y="10"/>
                    </a:cubicBezTo>
                    <a:cubicBezTo>
                      <a:pt x="36" y="11"/>
                      <a:pt x="36" y="11"/>
                      <a:pt x="36" y="11"/>
                    </a:cubicBezTo>
                    <a:cubicBezTo>
                      <a:pt x="36" y="10"/>
                      <a:pt x="36" y="10"/>
                      <a:pt x="36" y="10"/>
                    </a:cubicBezTo>
                    <a:cubicBezTo>
                      <a:pt x="36" y="9"/>
                      <a:pt x="36" y="9"/>
                      <a:pt x="36" y="9"/>
                    </a:cubicBezTo>
                    <a:cubicBezTo>
                      <a:pt x="35" y="8"/>
                      <a:pt x="36" y="10"/>
                      <a:pt x="36" y="11"/>
                    </a:cubicBezTo>
                    <a:cubicBezTo>
                      <a:pt x="36" y="12"/>
                      <a:pt x="36" y="11"/>
                      <a:pt x="35" y="10"/>
                    </a:cubicBezTo>
                    <a:cubicBezTo>
                      <a:pt x="35" y="9"/>
                      <a:pt x="36" y="10"/>
                      <a:pt x="36" y="10"/>
                    </a:cubicBezTo>
                    <a:cubicBezTo>
                      <a:pt x="35" y="9"/>
                      <a:pt x="35" y="9"/>
                      <a:pt x="35" y="9"/>
                    </a:cubicBezTo>
                    <a:cubicBezTo>
                      <a:pt x="35" y="9"/>
                      <a:pt x="36" y="10"/>
                      <a:pt x="35" y="10"/>
                    </a:cubicBezTo>
                    <a:cubicBezTo>
                      <a:pt x="35" y="10"/>
                      <a:pt x="35" y="10"/>
                      <a:pt x="35" y="9"/>
                    </a:cubicBezTo>
                    <a:cubicBezTo>
                      <a:pt x="35" y="10"/>
                      <a:pt x="35" y="10"/>
                      <a:pt x="35" y="10"/>
                    </a:cubicBezTo>
                    <a:cubicBezTo>
                      <a:pt x="35" y="11"/>
                      <a:pt x="35" y="11"/>
                      <a:pt x="35" y="12"/>
                    </a:cubicBezTo>
                    <a:cubicBezTo>
                      <a:pt x="35" y="12"/>
                      <a:pt x="35" y="13"/>
                      <a:pt x="35" y="12"/>
                    </a:cubicBezTo>
                    <a:cubicBezTo>
                      <a:pt x="35" y="12"/>
                      <a:pt x="35" y="12"/>
                      <a:pt x="35" y="12"/>
                    </a:cubicBezTo>
                    <a:cubicBezTo>
                      <a:pt x="35" y="12"/>
                      <a:pt x="35" y="12"/>
                      <a:pt x="35" y="13"/>
                    </a:cubicBezTo>
                    <a:cubicBezTo>
                      <a:pt x="35" y="11"/>
                      <a:pt x="35" y="11"/>
                      <a:pt x="35" y="11"/>
                    </a:cubicBezTo>
                    <a:cubicBezTo>
                      <a:pt x="35" y="12"/>
                      <a:pt x="35" y="12"/>
                      <a:pt x="35" y="13"/>
                    </a:cubicBezTo>
                    <a:cubicBezTo>
                      <a:pt x="34" y="11"/>
                      <a:pt x="34" y="9"/>
                      <a:pt x="33" y="9"/>
                    </a:cubicBezTo>
                    <a:cubicBezTo>
                      <a:pt x="34" y="10"/>
                      <a:pt x="34" y="10"/>
                      <a:pt x="34" y="10"/>
                    </a:cubicBezTo>
                    <a:cubicBezTo>
                      <a:pt x="34" y="11"/>
                      <a:pt x="33" y="10"/>
                      <a:pt x="33" y="9"/>
                    </a:cubicBezTo>
                    <a:cubicBezTo>
                      <a:pt x="33" y="8"/>
                      <a:pt x="34" y="14"/>
                      <a:pt x="33" y="13"/>
                    </a:cubicBezTo>
                    <a:cubicBezTo>
                      <a:pt x="33" y="11"/>
                      <a:pt x="33" y="10"/>
                      <a:pt x="32" y="10"/>
                    </a:cubicBezTo>
                    <a:cubicBezTo>
                      <a:pt x="33" y="10"/>
                      <a:pt x="33" y="11"/>
                      <a:pt x="33" y="11"/>
                    </a:cubicBezTo>
                    <a:cubicBezTo>
                      <a:pt x="33" y="12"/>
                      <a:pt x="32" y="10"/>
                      <a:pt x="33" y="11"/>
                    </a:cubicBezTo>
                    <a:cubicBezTo>
                      <a:pt x="33" y="12"/>
                      <a:pt x="33" y="12"/>
                      <a:pt x="33" y="12"/>
                    </a:cubicBezTo>
                    <a:cubicBezTo>
                      <a:pt x="32" y="8"/>
                      <a:pt x="32" y="11"/>
                      <a:pt x="31" y="9"/>
                    </a:cubicBezTo>
                    <a:cubicBezTo>
                      <a:pt x="31" y="12"/>
                      <a:pt x="31" y="10"/>
                      <a:pt x="31" y="11"/>
                    </a:cubicBezTo>
                    <a:cubicBezTo>
                      <a:pt x="30" y="9"/>
                      <a:pt x="31" y="12"/>
                      <a:pt x="30" y="10"/>
                    </a:cubicBezTo>
                    <a:cubicBezTo>
                      <a:pt x="31" y="13"/>
                      <a:pt x="31" y="13"/>
                      <a:pt x="31" y="13"/>
                    </a:cubicBezTo>
                    <a:cubicBezTo>
                      <a:pt x="30" y="11"/>
                      <a:pt x="32" y="16"/>
                      <a:pt x="31" y="13"/>
                    </a:cubicBezTo>
                    <a:cubicBezTo>
                      <a:pt x="30" y="13"/>
                      <a:pt x="30" y="12"/>
                      <a:pt x="30" y="11"/>
                    </a:cubicBezTo>
                    <a:cubicBezTo>
                      <a:pt x="29" y="9"/>
                      <a:pt x="30" y="14"/>
                      <a:pt x="29" y="11"/>
                    </a:cubicBezTo>
                    <a:cubicBezTo>
                      <a:pt x="30" y="14"/>
                      <a:pt x="30" y="14"/>
                      <a:pt x="30" y="14"/>
                    </a:cubicBezTo>
                    <a:cubicBezTo>
                      <a:pt x="30" y="13"/>
                      <a:pt x="29" y="12"/>
                      <a:pt x="29" y="11"/>
                    </a:cubicBezTo>
                    <a:cubicBezTo>
                      <a:pt x="29" y="12"/>
                      <a:pt x="29" y="13"/>
                      <a:pt x="29" y="12"/>
                    </a:cubicBezTo>
                    <a:cubicBezTo>
                      <a:pt x="28" y="11"/>
                      <a:pt x="28" y="11"/>
                      <a:pt x="28" y="11"/>
                    </a:cubicBezTo>
                    <a:cubicBezTo>
                      <a:pt x="28" y="10"/>
                      <a:pt x="28" y="11"/>
                      <a:pt x="28" y="12"/>
                    </a:cubicBezTo>
                    <a:cubicBezTo>
                      <a:pt x="28" y="11"/>
                      <a:pt x="28" y="12"/>
                      <a:pt x="27" y="11"/>
                    </a:cubicBezTo>
                    <a:cubicBezTo>
                      <a:pt x="28" y="13"/>
                      <a:pt x="26" y="10"/>
                      <a:pt x="27" y="13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27" y="13"/>
                      <a:pt x="28" y="15"/>
                      <a:pt x="28" y="15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26" y="11"/>
                      <a:pt x="27" y="13"/>
                      <a:pt x="26" y="12"/>
                    </a:cubicBezTo>
                    <a:cubicBezTo>
                      <a:pt x="27" y="13"/>
                      <a:pt x="26" y="12"/>
                      <a:pt x="26" y="13"/>
                    </a:cubicBezTo>
                    <a:cubicBezTo>
                      <a:pt x="26" y="14"/>
                      <a:pt x="26" y="14"/>
                      <a:pt x="26" y="14"/>
                    </a:cubicBezTo>
                    <a:cubicBezTo>
                      <a:pt x="27" y="15"/>
                      <a:pt x="27" y="15"/>
                      <a:pt x="27" y="15"/>
                    </a:cubicBezTo>
                    <a:cubicBezTo>
                      <a:pt x="26" y="15"/>
                      <a:pt x="26" y="13"/>
                      <a:pt x="26" y="13"/>
                    </a:cubicBezTo>
                    <a:cubicBezTo>
                      <a:pt x="25" y="12"/>
                      <a:pt x="26" y="13"/>
                      <a:pt x="26" y="13"/>
                    </a:cubicBezTo>
                    <a:cubicBezTo>
                      <a:pt x="26" y="13"/>
                      <a:pt x="26" y="13"/>
                      <a:pt x="26" y="14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6" y="13"/>
                      <a:pt x="26" y="13"/>
                      <a:pt x="26" y="14"/>
                    </a:cubicBezTo>
                    <a:cubicBezTo>
                      <a:pt x="26" y="13"/>
                      <a:pt x="26" y="13"/>
                      <a:pt x="25" y="13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11"/>
                      <a:pt x="25" y="11"/>
                      <a:pt x="25" y="11"/>
                    </a:cubicBezTo>
                    <a:cubicBezTo>
                      <a:pt x="24" y="11"/>
                      <a:pt x="25" y="13"/>
                      <a:pt x="25" y="13"/>
                    </a:cubicBezTo>
                    <a:cubicBezTo>
                      <a:pt x="24" y="12"/>
                      <a:pt x="24" y="14"/>
                      <a:pt x="24" y="15"/>
                    </a:cubicBezTo>
                    <a:cubicBezTo>
                      <a:pt x="24" y="15"/>
                      <a:pt x="24" y="14"/>
                      <a:pt x="24" y="14"/>
                    </a:cubicBezTo>
                    <a:cubicBezTo>
                      <a:pt x="24" y="15"/>
                      <a:pt x="24" y="16"/>
                      <a:pt x="24" y="15"/>
                    </a:cubicBezTo>
                    <a:cubicBezTo>
                      <a:pt x="24" y="16"/>
                      <a:pt x="23" y="14"/>
                      <a:pt x="23" y="14"/>
                    </a:cubicBezTo>
                    <a:cubicBezTo>
                      <a:pt x="23" y="14"/>
                      <a:pt x="24" y="15"/>
                      <a:pt x="24" y="15"/>
                    </a:cubicBezTo>
                    <a:cubicBezTo>
                      <a:pt x="23" y="13"/>
                      <a:pt x="23" y="17"/>
                      <a:pt x="23" y="15"/>
                    </a:cubicBezTo>
                    <a:cubicBezTo>
                      <a:pt x="23" y="15"/>
                      <a:pt x="22" y="14"/>
                      <a:pt x="22" y="14"/>
                    </a:cubicBezTo>
                    <a:cubicBezTo>
                      <a:pt x="22" y="15"/>
                      <a:pt x="22" y="16"/>
                      <a:pt x="23" y="17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2" y="16"/>
                      <a:pt x="22" y="16"/>
                      <a:pt x="22" y="17"/>
                    </a:cubicBezTo>
                    <a:cubicBezTo>
                      <a:pt x="23" y="18"/>
                      <a:pt x="23" y="20"/>
                      <a:pt x="23" y="19"/>
                    </a:cubicBezTo>
                    <a:cubicBezTo>
                      <a:pt x="23" y="19"/>
                      <a:pt x="23" y="19"/>
                      <a:pt x="23" y="19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19"/>
                      <a:pt x="22" y="20"/>
                      <a:pt x="22" y="19"/>
                    </a:cubicBezTo>
                    <a:cubicBezTo>
                      <a:pt x="21" y="16"/>
                      <a:pt x="21" y="17"/>
                      <a:pt x="21" y="17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1" y="17"/>
                      <a:pt x="21" y="17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1" y="20"/>
                      <a:pt x="21" y="19"/>
                    </a:cubicBezTo>
                    <a:cubicBezTo>
                      <a:pt x="21" y="20"/>
                      <a:pt x="22" y="22"/>
                      <a:pt x="22" y="24"/>
                    </a:cubicBezTo>
                    <a:cubicBezTo>
                      <a:pt x="22" y="24"/>
                      <a:pt x="22" y="25"/>
                      <a:pt x="22" y="25"/>
                    </a:cubicBezTo>
                    <a:cubicBezTo>
                      <a:pt x="21" y="24"/>
                      <a:pt x="22" y="25"/>
                      <a:pt x="22" y="24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21" y="22"/>
                      <a:pt x="20" y="20"/>
                      <a:pt x="20" y="19"/>
                    </a:cubicBezTo>
                    <a:cubicBezTo>
                      <a:pt x="20" y="20"/>
                      <a:pt x="19" y="19"/>
                      <a:pt x="19" y="19"/>
                    </a:cubicBezTo>
                    <a:cubicBezTo>
                      <a:pt x="20" y="22"/>
                      <a:pt x="19" y="21"/>
                      <a:pt x="20" y="23"/>
                    </a:cubicBezTo>
                    <a:cubicBezTo>
                      <a:pt x="20" y="24"/>
                      <a:pt x="19" y="21"/>
                      <a:pt x="19" y="21"/>
                    </a:cubicBezTo>
                    <a:cubicBezTo>
                      <a:pt x="19" y="22"/>
                      <a:pt x="18" y="21"/>
                      <a:pt x="18" y="22"/>
                    </a:cubicBezTo>
                    <a:cubicBezTo>
                      <a:pt x="18" y="21"/>
                      <a:pt x="18" y="21"/>
                      <a:pt x="18" y="21"/>
                    </a:cubicBezTo>
                    <a:cubicBezTo>
                      <a:pt x="18" y="22"/>
                      <a:pt x="17" y="21"/>
                      <a:pt x="18" y="24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7" y="22"/>
                      <a:pt x="19" y="25"/>
                      <a:pt x="18" y="24"/>
                    </a:cubicBezTo>
                    <a:cubicBezTo>
                      <a:pt x="17" y="23"/>
                      <a:pt x="17" y="23"/>
                      <a:pt x="17" y="23"/>
                    </a:cubicBezTo>
                    <a:cubicBezTo>
                      <a:pt x="18" y="24"/>
                      <a:pt x="16" y="22"/>
                      <a:pt x="17" y="24"/>
                    </a:cubicBezTo>
                    <a:cubicBezTo>
                      <a:pt x="17" y="23"/>
                      <a:pt x="17" y="23"/>
                      <a:pt x="17" y="23"/>
                    </a:cubicBezTo>
                    <a:cubicBezTo>
                      <a:pt x="17" y="23"/>
                      <a:pt x="16" y="23"/>
                      <a:pt x="17" y="25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5" y="22"/>
                      <a:pt x="17" y="25"/>
                      <a:pt x="16" y="24"/>
                    </a:cubicBezTo>
                    <a:cubicBezTo>
                      <a:pt x="16" y="24"/>
                      <a:pt x="16" y="23"/>
                      <a:pt x="16" y="23"/>
                    </a:cubicBezTo>
                    <a:cubicBezTo>
                      <a:pt x="16" y="24"/>
                      <a:pt x="16" y="24"/>
                      <a:pt x="16" y="25"/>
                    </a:cubicBezTo>
                    <a:cubicBezTo>
                      <a:pt x="15" y="23"/>
                      <a:pt x="15" y="23"/>
                      <a:pt x="15" y="23"/>
                    </a:cubicBezTo>
                    <a:cubicBezTo>
                      <a:pt x="14" y="23"/>
                      <a:pt x="13" y="23"/>
                      <a:pt x="13" y="26"/>
                    </a:cubicBezTo>
                    <a:cubicBezTo>
                      <a:pt x="11" y="24"/>
                      <a:pt x="12" y="24"/>
                      <a:pt x="11" y="23"/>
                    </a:cubicBezTo>
                    <a:cubicBezTo>
                      <a:pt x="12" y="25"/>
                      <a:pt x="11" y="24"/>
                      <a:pt x="11" y="24"/>
                    </a:cubicBezTo>
                    <a:cubicBezTo>
                      <a:pt x="11" y="24"/>
                      <a:pt x="11" y="24"/>
                      <a:pt x="11" y="24"/>
                    </a:cubicBezTo>
                    <a:cubicBezTo>
                      <a:pt x="11" y="25"/>
                      <a:pt x="11" y="23"/>
                      <a:pt x="11" y="24"/>
                    </a:cubicBezTo>
                    <a:cubicBezTo>
                      <a:pt x="11" y="25"/>
                      <a:pt x="11" y="25"/>
                      <a:pt x="11" y="25"/>
                    </a:cubicBezTo>
                    <a:cubicBezTo>
                      <a:pt x="12" y="26"/>
                      <a:pt x="10" y="22"/>
                      <a:pt x="11" y="25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6"/>
                      <a:pt x="9" y="23"/>
                      <a:pt x="10" y="25"/>
                    </a:cubicBezTo>
                    <a:cubicBezTo>
                      <a:pt x="10" y="24"/>
                      <a:pt x="10" y="24"/>
                      <a:pt x="10" y="24"/>
                    </a:cubicBezTo>
                    <a:cubicBezTo>
                      <a:pt x="9" y="24"/>
                      <a:pt x="11" y="27"/>
                      <a:pt x="10" y="25"/>
                    </a:cubicBezTo>
                    <a:cubicBezTo>
                      <a:pt x="10" y="26"/>
                      <a:pt x="10" y="26"/>
                      <a:pt x="11" y="28"/>
                    </a:cubicBezTo>
                    <a:cubicBezTo>
                      <a:pt x="9" y="26"/>
                      <a:pt x="9" y="26"/>
                      <a:pt x="9" y="26"/>
                    </a:cubicBezTo>
                    <a:cubicBezTo>
                      <a:pt x="9" y="27"/>
                      <a:pt x="8" y="27"/>
                      <a:pt x="9" y="30"/>
                    </a:cubicBezTo>
                    <a:cubicBezTo>
                      <a:pt x="8" y="29"/>
                      <a:pt x="8" y="29"/>
                      <a:pt x="8" y="29"/>
                    </a:cubicBezTo>
                    <a:cubicBezTo>
                      <a:pt x="9" y="31"/>
                      <a:pt x="6" y="27"/>
                      <a:pt x="8" y="31"/>
                    </a:cubicBezTo>
                    <a:cubicBezTo>
                      <a:pt x="9" y="33"/>
                      <a:pt x="9" y="33"/>
                      <a:pt x="9" y="33"/>
                    </a:cubicBezTo>
                    <a:cubicBezTo>
                      <a:pt x="8" y="30"/>
                      <a:pt x="8" y="30"/>
                      <a:pt x="8" y="30"/>
                    </a:cubicBezTo>
                    <a:cubicBezTo>
                      <a:pt x="8" y="32"/>
                      <a:pt x="7" y="31"/>
                      <a:pt x="8" y="32"/>
                    </a:cubicBezTo>
                    <a:cubicBezTo>
                      <a:pt x="7" y="31"/>
                      <a:pt x="7" y="31"/>
                      <a:pt x="7" y="31"/>
                    </a:cubicBezTo>
                    <a:cubicBezTo>
                      <a:pt x="7" y="31"/>
                      <a:pt x="8" y="33"/>
                      <a:pt x="8" y="33"/>
                    </a:cubicBezTo>
                    <a:cubicBezTo>
                      <a:pt x="7" y="32"/>
                      <a:pt x="7" y="32"/>
                      <a:pt x="7" y="32"/>
                    </a:cubicBezTo>
                    <a:cubicBezTo>
                      <a:pt x="5" y="30"/>
                      <a:pt x="2" y="29"/>
                      <a:pt x="4" y="33"/>
                    </a:cubicBezTo>
                    <a:cubicBezTo>
                      <a:pt x="4" y="33"/>
                      <a:pt x="3" y="31"/>
                      <a:pt x="3" y="31"/>
                    </a:cubicBezTo>
                    <a:cubicBezTo>
                      <a:pt x="4" y="34"/>
                      <a:pt x="0" y="30"/>
                      <a:pt x="2" y="35"/>
                    </a:cubicBezTo>
                    <a:cubicBezTo>
                      <a:pt x="3" y="36"/>
                      <a:pt x="6" y="41"/>
                      <a:pt x="6" y="41"/>
                    </a:cubicBezTo>
                    <a:cubicBezTo>
                      <a:pt x="6" y="39"/>
                      <a:pt x="9" y="40"/>
                      <a:pt x="11" y="42"/>
                    </a:cubicBezTo>
                    <a:cubicBezTo>
                      <a:pt x="11" y="41"/>
                      <a:pt x="11" y="40"/>
                      <a:pt x="12" y="41"/>
                    </a:cubicBezTo>
                    <a:cubicBezTo>
                      <a:pt x="13" y="40"/>
                      <a:pt x="17" y="43"/>
                      <a:pt x="17" y="40"/>
                    </a:cubicBezTo>
                    <a:cubicBezTo>
                      <a:pt x="17" y="40"/>
                      <a:pt x="16" y="39"/>
                      <a:pt x="16" y="38"/>
                    </a:cubicBezTo>
                    <a:cubicBezTo>
                      <a:pt x="17" y="39"/>
                      <a:pt x="17" y="39"/>
                      <a:pt x="17" y="39"/>
                    </a:cubicBezTo>
                    <a:cubicBezTo>
                      <a:pt x="16" y="38"/>
                      <a:pt x="16" y="38"/>
                      <a:pt x="16" y="38"/>
                    </a:cubicBezTo>
                    <a:cubicBezTo>
                      <a:pt x="16" y="37"/>
                      <a:pt x="17" y="39"/>
                      <a:pt x="17" y="39"/>
                    </a:cubicBezTo>
                    <a:cubicBezTo>
                      <a:pt x="17" y="39"/>
                      <a:pt x="18" y="38"/>
                      <a:pt x="18" y="38"/>
                    </a:cubicBezTo>
                    <a:cubicBezTo>
                      <a:pt x="18" y="36"/>
                      <a:pt x="19" y="38"/>
                      <a:pt x="18" y="36"/>
                    </a:cubicBezTo>
                    <a:cubicBezTo>
                      <a:pt x="18" y="37"/>
                      <a:pt x="18" y="37"/>
                      <a:pt x="18" y="37"/>
                    </a:cubicBezTo>
                    <a:cubicBezTo>
                      <a:pt x="18" y="36"/>
                      <a:pt x="18" y="35"/>
                      <a:pt x="20" y="38"/>
                    </a:cubicBezTo>
                    <a:cubicBezTo>
                      <a:pt x="22" y="39"/>
                      <a:pt x="23" y="37"/>
                      <a:pt x="25" y="37"/>
                    </a:cubicBezTo>
                    <a:cubicBezTo>
                      <a:pt x="26" y="35"/>
                      <a:pt x="27" y="33"/>
                      <a:pt x="29" y="32"/>
                    </a:cubicBezTo>
                    <a:cubicBezTo>
                      <a:pt x="28" y="28"/>
                      <a:pt x="29" y="30"/>
                      <a:pt x="28" y="27"/>
                    </a:cubicBezTo>
                    <a:cubicBezTo>
                      <a:pt x="29" y="28"/>
                      <a:pt x="29" y="28"/>
                      <a:pt x="29" y="28"/>
                    </a:cubicBezTo>
                    <a:cubicBezTo>
                      <a:pt x="28" y="26"/>
                      <a:pt x="29" y="28"/>
                      <a:pt x="30" y="29"/>
                    </a:cubicBezTo>
                    <a:cubicBezTo>
                      <a:pt x="29" y="28"/>
                      <a:pt x="30" y="29"/>
                      <a:pt x="29" y="27"/>
                    </a:cubicBezTo>
                    <a:cubicBezTo>
                      <a:pt x="29" y="25"/>
                      <a:pt x="30" y="30"/>
                      <a:pt x="30" y="29"/>
                    </a:cubicBezTo>
                    <a:cubicBezTo>
                      <a:pt x="30" y="29"/>
                      <a:pt x="30" y="27"/>
                      <a:pt x="30" y="28"/>
                    </a:cubicBezTo>
                    <a:cubicBezTo>
                      <a:pt x="30" y="26"/>
                      <a:pt x="30" y="29"/>
                      <a:pt x="31" y="31"/>
                    </a:cubicBezTo>
                    <a:cubicBezTo>
                      <a:pt x="32" y="30"/>
                      <a:pt x="32" y="28"/>
                      <a:pt x="33" y="29"/>
                    </a:cubicBezTo>
                    <a:cubicBezTo>
                      <a:pt x="33" y="29"/>
                      <a:pt x="33" y="27"/>
                      <a:pt x="33" y="27"/>
                    </a:cubicBezTo>
                    <a:cubicBezTo>
                      <a:pt x="34" y="30"/>
                      <a:pt x="33" y="26"/>
                      <a:pt x="33" y="27"/>
                    </a:cubicBezTo>
                    <a:cubicBezTo>
                      <a:pt x="34" y="28"/>
                      <a:pt x="34" y="28"/>
                      <a:pt x="34" y="28"/>
                    </a:cubicBezTo>
                    <a:cubicBezTo>
                      <a:pt x="34" y="30"/>
                      <a:pt x="34" y="28"/>
                      <a:pt x="35" y="29"/>
                    </a:cubicBezTo>
                    <a:cubicBezTo>
                      <a:pt x="35" y="28"/>
                      <a:pt x="36" y="30"/>
                      <a:pt x="36" y="29"/>
                    </a:cubicBezTo>
                    <a:cubicBezTo>
                      <a:pt x="36" y="30"/>
                      <a:pt x="36" y="29"/>
                      <a:pt x="36" y="30"/>
                    </a:cubicBezTo>
                    <a:cubicBezTo>
                      <a:pt x="36" y="26"/>
                      <a:pt x="37" y="31"/>
                      <a:pt x="37" y="29"/>
                    </a:cubicBezTo>
                    <a:cubicBezTo>
                      <a:pt x="37" y="29"/>
                      <a:pt x="37" y="29"/>
                      <a:pt x="37" y="29"/>
                    </a:cubicBezTo>
                    <a:cubicBezTo>
                      <a:pt x="38" y="29"/>
                      <a:pt x="39" y="29"/>
                      <a:pt x="40" y="27"/>
                    </a:cubicBezTo>
                    <a:cubicBezTo>
                      <a:pt x="40" y="27"/>
                      <a:pt x="41" y="30"/>
                      <a:pt x="41" y="28"/>
                    </a:cubicBezTo>
                    <a:cubicBezTo>
                      <a:pt x="41" y="27"/>
                      <a:pt x="41" y="27"/>
                      <a:pt x="41" y="27"/>
                    </a:cubicBezTo>
                    <a:cubicBezTo>
                      <a:pt x="41" y="27"/>
                      <a:pt x="41" y="28"/>
                      <a:pt x="42" y="28"/>
                    </a:cubicBezTo>
                    <a:cubicBezTo>
                      <a:pt x="42" y="27"/>
                      <a:pt x="42" y="28"/>
                      <a:pt x="43" y="28"/>
                    </a:cubicBezTo>
                    <a:cubicBezTo>
                      <a:pt x="43" y="28"/>
                      <a:pt x="43" y="27"/>
                      <a:pt x="42" y="27"/>
                    </a:cubicBezTo>
                    <a:cubicBezTo>
                      <a:pt x="43" y="29"/>
                      <a:pt x="43" y="26"/>
                      <a:pt x="44" y="27"/>
                    </a:cubicBezTo>
                    <a:cubicBezTo>
                      <a:pt x="43" y="24"/>
                      <a:pt x="44" y="26"/>
                      <a:pt x="44" y="2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0" name="Google Shape;580;p63"/>
              <p:cNvSpPr/>
              <p:nvPr/>
            </p:nvSpPr>
            <p:spPr>
              <a:xfrm>
                <a:off x="3192" y="2160"/>
                <a:ext cx="0" cy="2"/>
              </a:xfrm>
              <a:custGeom>
                <a:rect b="b" l="l" r="r" t="t"/>
                <a:pathLst>
                  <a:path extrusionOk="0" h="1" w="120000">
                    <a:moveTo>
                      <a:pt x="0" y="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1" name="Google Shape;581;p63"/>
              <p:cNvSpPr/>
              <p:nvPr/>
            </p:nvSpPr>
            <p:spPr>
              <a:xfrm>
                <a:off x="3146" y="2177"/>
                <a:ext cx="2" cy="2"/>
              </a:xfrm>
              <a:custGeom>
                <a:rect b="b" l="l" r="r" t="t"/>
                <a:pathLst>
                  <a:path extrusionOk="0" h="2" w="2">
                    <a:moveTo>
                      <a:pt x="0" y="0"/>
                    </a:moveTo>
                    <a:lnTo>
                      <a:pt x="0" y="2"/>
                    </a:lnTo>
                    <a:lnTo>
                      <a:pt x="2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2" name="Google Shape;582;p63"/>
              <p:cNvSpPr/>
              <p:nvPr/>
            </p:nvSpPr>
            <p:spPr>
              <a:xfrm>
                <a:off x="3264" y="1853"/>
                <a:ext cx="2" cy="4"/>
              </a:xfrm>
              <a:custGeom>
                <a:rect b="b" l="l" r="r" t="t"/>
                <a:pathLst>
                  <a:path extrusionOk="0" h="2" w="1">
                    <a:moveTo>
                      <a:pt x="0" y="1"/>
                    </a:moveTo>
                    <a:cubicBezTo>
                      <a:pt x="1" y="0"/>
                      <a:pt x="0" y="2"/>
                      <a:pt x="0" y="1"/>
                    </a:cubicBezTo>
                    <a:cubicBezTo>
                      <a:pt x="0" y="2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3" name="Google Shape;583;p63"/>
              <p:cNvSpPr/>
              <p:nvPr/>
            </p:nvSpPr>
            <p:spPr>
              <a:xfrm>
                <a:off x="3209" y="1836"/>
                <a:ext cx="2" cy="2"/>
              </a:xfrm>
              <a:custGeom>
                <a:rect b="b" l="l" r="r" t="t"/>
                <a:pathLst>
                  <a:path extrusionOk="0" h="2" w="2">
                    <a:moveTo>
                      <a:pt x="2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4" name="Google Shape;584;p63"/>
              <p:cNvSpPr/>
              <p:nvPr/>
            </p:nvSpPr>
            <p:spPr>
              <a:xfrm>
                <a:off x="3343" y="2470"/>
                <a:ext cx="2" cy="4"/>
              </a:xfrm>
              <a:custGeom>
                <a:rect b="b" l="l" r="r" t="t"/>
                <a:pathLst>
                  <a:path extrusionOk="0" h="2" w="1">
                    <a:moveTo>
                      <a:pt x="1" y="1"/>
                    </a:moveTo>
                    <a:cubicBezTo>
                      <a:pt x="0" y="0"/>
                      <a:pt x="1" y="2"/>
                      <a:pt x="0" y="1"/>
                    </a:cubicBezTo>
                    <a:cubicBezTo>
                      <a:pt x="1" y="2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5" name="Google Shape;585;p63"/>
              <p:cNvSpPr/>
              <p:nvPr/>
            </p:nvSpPr>
            <p:spPr>
              <a:xfrm>
                <a:off x="3186" y="1833"/>
                <a:ext cx="0" cy="0"/>
              </a:xfrm>
              <a:custGeom>
                <a:rect b="b" l="l" r="r" t="t"/>
                <a:pathLst>
                  <a:path extrusionOk="0" h="120000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6" name="Google Shape;586;p63"/>
              <p:cNvSpPr/>
              <p:nvPr/>
            </p:nvSpPr>
            <p:spPr>
              <a:xfrm>
                <a:off x="3188" y="1825"/>
                <a:ext cx="2" cy="4"/>
              </a:xfrm>
              <a:custGeom>
                <a:rect b="b" l="l" r="r" t="t"/>
                <a:pathLst>
                  <a:path extrusionOk="0" h="2" w="1">
                    <a:moveTo>
                      <a:pt x="1" y="0"/>
                    </a:moveTo>
                    <a:cubicBezTo>
                      <a:pt x="1" y="0"/>
                      <a:pt x="0" y="2"/>
                      <a:pt x="1" y="1"/>
                    </a:cubicBezTo>
                    <a:cubicBezTo>
                      <a:pt x="1" y="1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7" name="Google Shape;587;p63"/>
              <p:cNvSpPr/>
              <p:nvPr/>
            </p:nvSpPr>
            <p:spPr>
              <a:xfrm>
                <a:off x="3184" y="1833"/>
                <a:ext cx="2" cy="3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0" y="1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8" name="Google Shape;588;p63"/>
              <p:cNvSpPr/>
              <p:nvPr/>
            </p:nvSpPr>
            <p:spPr>
              <a:xfrm>
                <a:off x="3351" y="2465"/>
                <a:ext cx="2" cy="5"/>
              </a:xfrm>
              <a:custGeom>
                <a:rect b="b" l="l" r="r" t="t"/>
                <a:pathLst>
                  <a:path extrusionOk="0" h="2" w="1">
                    <a:moveTo>
                      <a:pt x="0" y="0"/>
                    </a:moveTo>
                    <a:cubicBezTo>
                      <a:pt x="0" y="0"/>
                      <a:pt x="0" y="1"/>
                      <a:pt x="1" y="2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9" name="Google Shape;589;p63"/>
              <p:cNvSpPr/>
              <p:nvPr/>
            </p:nvSpPr>
            <p:spPr>
              <a:xfrm>
                <a:off x="3173" y="1831"/>
                <a:ext cx="2" cy="5"/>
              </a:xfrm>
              <a:custGeom>
                <a:rect b="b" l="l" r="r" t="t"/>
                <a:pathLst>
                  <a:path extrusionOk="0" h="5" w="2">
                    <a:moveTo>
                      <a:pt x="2" y="0"/>
                    </a:moveTo>
                    <a:lnTo>
                      <a:pt x="2" y="0"/>
                    </a:lnTo>
                    <a:lnTo>
                      <a:pt x="0" y="5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0" name="Google Shape;590;p63"/>
              <p:cNvSpPr/>
              <p:nvPr/>
            </p:nvSpPr>
            <p:spPr>
              <a:xfrm>
                <a:off x="3536" y="1554"/>
                <a:ext cx="8" cy="2"/>
              </a:xfrm>
              <a:custGeom>
                <a:rect b="b" l="l" r="r" t="t"/>
                <a:pathLst>
                  <a:path extrusionOk="0" h="1" w="4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1"/>
                      <a:pt x="1" y="1"/>
                    </a:cubicBezTo>
                    <a:cubicBezTo>
                      <a:pt x="2" y="1"/>
                      <a:pt x="3" y="1"/>
                      <a:pt x="2" y="0"/>
                    </a:cubicBezTo>
                    <a:cubicBezTo>
                      <a:pt x="3" y="0"/>
                      <a:pt x="4" y="0"/>
                      <a:pt x="4" y="0"/>
                    </a:cubicBezTo>
                    <a:cubicBezTo>
                      <a:pt x="3" y="0"/>
                      <a:pt x="1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1" name="Google Shape;591;p63"/>
              <p:cNvSpPr/>
              <p:nvPr/>
            </p:nvSpPr>
            <p:spPr>
              <a:xfrm>
                <a:off x="3538" y="1556"/>
                <a:ext cx="2" cy="0"/>
              </a:xfrm>
              <a:custGeom>
                <a:rect b="b" l="l" r="r" t="t"/>
                <a:pathLst>
                  <a:path extrusionOk="0" h="120000" w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92" name="Google Shape;592;p63"/>
            <p:cNvGrpSpPr/>
            <p:nvPr/>
          </p:nvGrpSpPr>
          <p:grpSpPr>
            <a:xfrm>
              <a:off x="3112" y="1551"/>
              <a:ext cx="1462" cy="1559"/>
              <a:chOff x="3112" y="1551"/>
              <a:chExt cx="1462" cy="1559"/>
            </a:xfrm>
          </p:grpSpPr>
          <p:sp>
            <p:nvSpPr>
              <p:cNvPr id="593" name="Google Shape;593;p63"/>
              <p:cNvSpPr/>
              <p:nvPr/>
            </p:nvSpPr>
            <p:spPr>
              <a:xfrm>
                <a:off x="3534" y="1558"/>
                <a:ext cx="4" cy="0"/>
              </a:xfrm>
              <a:custGeom>
                <a:rect b="b" l="l" r="r" t="t"/>
                <a:pathLst>
                  <a:path extrusionOk="0" h="120000" w="2">
                    <a:moveTo>
                      <a:pt x="1" y="0"/>
                    </a:moveTo>
                    <a:cubicBezTo>
                      <a:pt x="1" y="0"/>
                      <a:pt x="2" y="0"/>
                      <a:pt x="2" y="0"/>
                    </a:cubicBezTo>
                    <a:cubicBezTo>
                      <a:pt x="2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4" name="Google Shape;594;p63"/>
              <p:cNvSpPr/>
              <p:nvPr/>
            </p:nvSpPr>
            <p:spPr>
              <a:xfrm>
                <a:off x="3513" y="1581"/>
                <a:ext cx="4" cy="2"/>
              </a:xfrm>
              <a:custGeom>
                <a:rect b="b" l="l" r="r" t="t"/>
                <a:pathLst>
                  <a:path extrusionOk="0" h="1" w="2">
                    <a:moveTo>
                      <a:pt x="1" y="1"/>
                    </a:moveTo>
                    <a:cubicBezTo>
                      <a:pt x="2" y="0"/>
                      <a:pt x="1" y="1"/>
                      <a:pt x="0" y="0"/>
                    </a:cubicBezTo>
                    <a:cubicBezTo>
                      <a:pt x="0" y="1"/>
                      <a:pt x="0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5" name="Google Shape;595;p63"/>
              <p:cNvSpPr/>
              <p:nvPr/>
            </p:nvSpPr>
            <p:spPr>
              <a:xfrm>
                <a:off x="3513" y="1579"/>
                <a:ext cx="6" cy="2"/>
              </a:xfrm>
              <a:custGeom>
                <a:rect b="b" l="l" r="r" t="t"/>
                <a:pathLst>
                  <a:path extrusionOk="0" h="1" w="3">
                    <a:moveTo>
                      <a:pt x="0" y="1"/>
                    </a:moveTo>
                    <a:cubicBezTo>
                      <a:pt x="3" y="1"/>
                      <a:pt x="3" y="1"/>
                      <a:pt x="3" y="1"/>
                    </a:cubicBezTo>
                    <a:cubicBezTo>
                      <a:pt x="2" y="0"/>
                      <a:pt x="1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6" name="Google Shape;596;p63"/>
              <p:cNvSpPr/>
              <p:nvPr/>
            </p:nvSpPr>
            <p:spPr>
              <a:xfrm>
                <a:off x="3536" y="1551"/>
                <a:ext cx="4" cy="3"/>
              </a:xfrm>
              <a:custGeom>
                <a:rect b="b" l="l" r="r" t="t"/>
                <a:pathLst>
                  <a:path extrusionOk="0" h="1" w="2">
                    <a:moveTo>
                      <a:pt x="2" y="1"/>
                    </a:moveTo>
                    <a:cubicBezTo>
                      <a:pt x="2" y="0"/>
                      <a:pt x="1" y="0"/>
                      <a:pt x="0" y="0"/>
                    </a:cubicBez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7" name="Google Shape;597;p63"/>
              <p:cNvSpPr/>
              <p:nvPr/>
            </p:nvSpPr>
            <p:spPr>
              <a:xfrm>
                <a:off x="3112" y="1810"/>
                <a:ext cx="161" cy="87"/>
              </a:xfrm>
              <a:custGeom>
                <a:rect b="b" l="l" r="r" t="t"/>
                <a:pathLst>
                  <a:path extrusionOk="0" h="41" w="76">
                    <a:moveTo>
                      <a:pt x="3" y="15"/>
                    </a:moveTo>
                    <a:cubicBezTo>
                      <a:pt x="4" y="15"/>
                      <a:pt x="5" y="15"/>
                      <a:pt x="5" y="16"/>
                    </a:cubicBezTo>
                    <a:cubicBezTo>
                      <a:pt x="7" y="16"/>
                      <a:pt x="8" y="22"/>
                      <a:pt x="11" y="21"/>
                    </a:cubicBezTo>
                    <a:cubicBezTo>
                      <a:pt x="11" y="20"/>
                      <a:pt x="11" y="19"/>
                      <a:pt x="12" y="19"/>
                    </a:cubicBezTo>
                    <a:cubicBezTo>
                      <a:pt x="11" y="20"/>
                      <a:pt x="11" y="20"/>
                      <a:pt x="11" y="20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3" y="18"/>
                      <a:pt x="12" y="20"/>
                      <a:pt x="11" y="20"/>
                    </a:cubicBezTo>
                    <a:cubicBezTo>
                      <a:pt x="12" y="21"/>
                      <a:pt x="13" y="20"/>
                      <a:pt x="14" y="21"/>
                    </a:cubicBezTo>
                    <a:cubicBezTo>
                      <a:pt x="15" y="19"/>
                      <a:pt x="15" y="21"/>
                      <a:pt x="15" y="19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6" y="19"/>
                      <a:pt x="16" y="19"/>
                      <a:pt x="16" y="22"/>
                    </a:cubicBezTo>
                    <a:cubicBezTo>
                      <a:pt x="17" y="25"/>
                      <a:pt x="20" y="24"/>
                      <a:pt x="22" y="26"/>
                    </a:cubicBezTo>
                    <a:cubicBezTo>
                      <a:pt x="24" y="27"/>
                      <a:pt x="27" y="26"/>
                      <a:pt x="30" y="26"/>
                    </a:cubicBezTo>
                    <a:cubicBezTo>
                      <a:pt x="31" y="23"/>
                      <a:pt x="31" y="25"/>
                      <a:pt x="33" y="22"/>
                    </a:cubicBezTo>
                    <a:cubicBezTo>
                      <a:pt x="32" y="23"/>
                      <a:pt x="32" y="23"/>
                      <a:pt x="32" y="23"/>
                    </a:cubicBezTo>
                    <a:cubicBezTo>
                      <a:pt x="33" y="22"/>
                      <a:pt x="33" y="24"/>
                      <a:pt x="33" y="25"/>
                    </a:cubicBezTo>
                    <a:cubicBezTo>
                      <a:pt x="33" y="24"/>
                      <a:pt x="33" y="25"/>
                      <a:pt x="34" y="23"/>
                    </a:cubicBezTo>
                    <a:cubicBezTo>
                      <a:pt x="34" y="22"/>
                      <a:pt x="33" y="26"/>
                      <a:pt x="33" y="25"/>
                    </a:cubicBezTo>
                    <a:cubicBezTo>
                      <a:pt x="33" y="26"/>
                      <a:pt x="34" y="24"/>
                      <a:pt x="34" y="24"/>
                    </a:cubicBezTo>
                    <a:cubicBezTo>
                      <a:pt x="35" y="23"/>
                      <a:pt x="33" y="25"/>
                      <a:pt x="33" y="28"/>
                    </a:cubicBezTo>
                    <a:cubicBezTo>
                      <a:pt x="34" y="27"/>
                      <a:pt x="36" y="26"/>
                      <a:pt x="37" y="27"/>
                    </a:cubicBezTo>
                    <a:cubicBezTo>
                      <a:pt x="36" y="28"/>
                      <a:pt x="37" y="26"/>
                      <a:pt x="37" y="26"/>
                    </a:cubicBezTo>
                    <a:cubicBezTo>
                      <a:pt x="36" y="29"/>
                      <a:pt x="38" y="25"/>
                      <a:pt x="37" y="27"/>
                    </a:cubicBezTo>
                    <a:cubicBezTo>
                      <a:pt x="37" y="27"/>
                      <a:pt x="37" y="27"/>
                      <a:pt x="37" y="28"/>
                    </a:cubicBezTo>
                    <a:cubicBezTo>
                      <a:pt x="37" y="29"/>
                      <a:pt x="38" y="27"/>
                      <a:pt x="38" y="29"/>
                    </a:cubicBezTo>
                    <a:cubicBezTo>
                      <a:pt x="39" y="28"/>
                      <a:pt x="38" y="31"/>
                      <a:pt x="39" y="29"/>
                    </a:cubicBezTo>
                    <a:cubicBezTo>
                      <a:pt x="38" y="31"/>
                      <a:pt x="39" y="30"/>
                      <a:pt x="38" y="31"/>
                    </a:cubicBezTo>
                    <a:cubicBezTo>
                      <a:pt x="40" y="28"/>
                      <a:pt x="38" y="33"/>
                      <a:pt x="40" y="30"/>
                    </a:cubicBezTo>
                    <a:cubicBezTo>
                      <a:pt x="40" y="31"/>
                      <a:pt x="40" y="31"/>
                      <a:pt x="40" y="31"/>
                    </a:cubicBezTo>
                    <a:cubicBezTo>
                      <a:pt x="41" y="31"/>
                      <a:pt x="41" y="33"/>
                      <a:pt x="43" y="32"/>
                    </a:cubicBezTo>
                    <a:cubicBezTo>
                      <a:pt x="44" y="31"/>
                      <a:pt x="43" y="35"/>
                      <a:pt x="44" y="34"/>
                    </a:cubicBezTo>
                    <a:cubicBezTo>
                      <a:pt x="45" y="32"/>
                      <a:pt x="45" y="32"/>
                      <a:pt x="45" y="32"/>
                    </a:cubicBezTo>
                    <a:cubicBezTo>
                      <a:pt x="45" y="32"/>
                      <a:pt x="45" y="33"/>
                      <a:pt x="45" y="34"/>
                    </a:cubicBezTo>
                    <a:cubicBezTo>
                      <a:pt x="46" y="33"/>
                      <a:pt x="45" y="34"/>
                      <a:pt x="46" y="35"/>
                    </a:cubicBezTo>
                    <a:cubicBezTo>
                      <a:pt x="46" y="34"/>
                      <a:pt x="46" y="34"/>
                      <a:pt x="47" y="33"/>
                    </a:cubicBezTo>
                    <a:cubicBezTo>
                      <a:pt x="46" y="36"/>
                      <a:pt x="48" y="33"/>
                      <a:pt x="48" y="35"/>
                    </a:cubicBezTo>
                    <a:cubicBezTo>
                      <a:pt x="49" y="32"/>
                      <a:pt x="49" y="33"/>
                      <a:pt x="49" y="33"/>
                    </a:cubicBezTo>
                    <a:cubicBezTo>
                      <a:pt x="49" y="33"/>
                      <a:pt x="49" y="34"/>
                      <a:pt x="48" y="34"/>
                    </a:cubicBezTo>
                    <a:cubicBezTo>
                      <a:pt x="49" y="34"/>
                      <a:pt x="49" y="34"/>
                      <a:pt x="49" y="35"/>
                    </a:cubicBezTo>
                    <a:cubicBezTo>
                      <a:pt x="50" y="35"/>
                      <a:pt x="51" y="33"/>
                      <a:pt x="50" y="34"/>
                    </a:cubicBezTo>
                    <a:cubicBezTo>
                      <a:pt x="49" y="36"/>
                      <a:pt x="51" y="34"/>
                      <a:pt x="51" y="35"/>
                    </a:cubicBezTo>
                    <a:cubicBezTo>
                      <a:pt x="52" y="33"/>
                      <a:pt x="53" y="32"/>
                      <a:pt x="53" y="33"/>
                    </a:cubicBezTo>
                    <a:cubicBezTo>
                      <a:pt x="51" y="35"/>
                      <a:pt x="51" y="35"/>
                      <a:pt x="51" y="35"/>
                    </a:cubicBezTo>
                    <a:cubicBezTo>
                      <a:pt x="53" y="34"/>
                      <a:pt x="52" y="37"/>
                      <a:pt x="55" y="35"/>
                    </a:cubicBezTo>
                    <a:cubicBezTo>
                      <a:pt x="54" y="36"/>
                      <a:pt x="54" y="36"/>
                      <a:pt x="54" y="36"/>
                    </a:cubicBezTo>
                    <a:cubicBezTo>
                      <a:pt x="56" y="35"/>
                      <a:pt x="55" y="38"/>
                      <a:pt x="58" y="35"/>
                    </a:cubicBezTo>
                    <a:cubicBezTo>
                      <a:pt x="57" y="36"/>
                      <a:pt x="57" y="37"/>
                      <a:pt x="57" y="37"/>
                    </a:cubicBezTo>
                    <a:cubicBezTo>
                      <a:pt x="58" y="36"/>
                      <a:pt x="58" y="36"/>
                      <a:pt x="60" y="35"/>
                    </a:cubicBezTo>
                    <a:cubicBezTo>
                      <a:pt x="60" y="35"/>
                      <a:pt x="59" y="36"/>
                      <a:pt x="59" y="36"/>
                    </a:cubicBezTo>
                    <a:cubicBezTo>
                      <a:pt x="59" y="37"/>
                      <a:pt x="58" y="39"/>
                      <a:pt x="60" y="37"/>
                    </a:cubicBezTo>
                    <a:cubicBezTo>
                      <a:pt x="59" y="38"/>
                      <a:pt x="59" y="38"/>
                      <a:pt x="59" y="38"/>
                    </a:cubicBezTo>
                    <a:cubicBezTo>
                      <a:pt x="60" y="37"/>
                      <a:pt x="62" y="36"/>
                      <a:pt x="61" y="38"/>
                    </a:cubicBezTo>
                    <a:cubicBezTo>
                      <a:pt x="62" y="37"/>
                      <a:pt x="62" y="36"/>
                      <a:pt x="63" y="35"/>
                    </a:cubicBezTo>
                    <a:cubicBezTo>
                      <a:pt x="64" y="35"/>
                      <a:pt x="62" y="37"/>
                      <a:pt x="63" y="36"/>
                    </a:cubicBezTo>
                    <a:cubicBezTo>
                      <a:pt x="62" y="37"/>
                      <a:pt x="62" y="37"/>
                      <a:pt x="62" y="37"/>
                    </a:cubicBezTo>
                    <a:cubicBezTo>
                      <a:pt x="62" y="38"/>
                      <a:pt x="63" y="38"/>
                      <a:pt x="64" y="38"/>
                    </a:cubicBezTo>
                    <a:cubicBezTo>
                      <a:pt x="63" y="40"/>
                      <a:pt x="65" y="38"/>
                      <a:pt x="65" y="39"/>
                    </a:cubicBezTo>
                    <a:cubicBezTo>
                      <a:pt x="66" y="38"/>
                      <a:pt x="65" y="40"/>
                      <a:pt x="67" y="38"/>
                    </a:cubicBezTo>
                    <a:cubicBezTo>
                      <a:pt x="66" y="39"/>
                      <a:pt x="66" y="39"/>
                      <a:pt x="66" y="39"/>
                    </a:cubicBezTo>
                    <a:cubicBezTo>
                      <a:pt x="66" y="39"/>
                      <a:pt x="67" y="40"/>
                      <a:pt x="67" y="40"/>
                    </a:cubicBezTo>
                    <a:cubicBezTo>
                      <a:pt x="67" y="41"/>
                      <a:pt x="68" y="39"/>
                      <a:pt x="69" y="39"/>
                    </a:cubicBezTo>
                    <a:cubicBezTo>
                      <a:pt x="68" y="40"/>
                      <a:pt x="68" y="40"/>
                      <a:pt x="68" y="40"/>
                    </a:cubicBezTo>
                    <a:cubicBezTo>
                      <a:pt x="68" y="39"/>
                      <a:pt x="70" y="38"/>
                      <a:pt x="71" y="37"/>
                    </a:cubicBezTo>
                    <a:cubicBezTo>
                      <a:pt x="71" y="38"/>
                      <a:pt x="71" y="37"/>
                      <a:pt x="71" y="38"/>
                    </a:cubicBezTo>
                    <a:cubicBezTo>
                      <a:pt x="70" y="38"/>
                      <a:pt x="69" y="39"/>
                      <a:pt x="68" y="41"/>
                    </a:cubicBezTo>
                    <a:cubicBezTo>
                      <a:pt x="67" y="41"/>
                      <a:pt x="70" y="39"/>
                      <a:pt x="69" y="40"/>
                    </a:cubicBezTo>
                    <a:cubicBezTo>
                      <a:pt x="69" y="41"/>
                      <a:pt x="69" y="41"/>
                      <a:pt x="70" y="39"/>
                    </a:cubicBezTo>
                    <a:cubicBezTo>
                      <a:pt x="69" y="41"/>
                      <a:pt x="69" y="41"/>
                      <a:pt x="69" y="41"/>
                    </a:cubicBezTo>
                    <a:cubicBezTo>
                      <a:pt x="69" y="41"/>
                      <a:pt x="69" y="41"/>
                      <a:pt x="70" y="40"/>
                    </a:cubicBezTo>
                    <a:cubicBezTo>
                      <a:pt x="70" y="41"/>
                      <a:pt x="70" y="40"/>
                      <a:pt x="70" y="40"/>
                    </a:cubicBezTo>
                    <a:cubicBezTo>
                      <a:pt x="71" y="39"/>
                      <a:pt x="71" y="39"/>
                      <a:pt x="73" y="38"/>
                    </a:cubicBezTo>
                    <a:cubicBezTo>
                      <a:pt x="72" y="38"/>
                      <a:pt x="72" y="38"/>
                      <a:pt x="72" y="38"/>
                    </a:cubicBezTo>
                    <a:cubicBezTo>
                      <a:pt x="73" y="37"/>
                      <a:pt x="74" y="37"/>
                      <a:pt x="73" y="38"/>
                    </a:cubicBezTo>
                    <a:cubicBezTo>
                      <a:pt x="72" y="39"/>
                      <a:pt x="71" y="40"/>
                      <a:pt x="70" y="40"/>
                    </a:cubicBezTo>
                    <a:cubicBezTo>
                      <a:pt x="74" y="38"/>
                      <a:pt x="74" y="38"/>
                      <a:pt x="74" y="38"/>
                    </a:cubicBezTo>
                    <a:cubicBezTo>
                      <a:pt x="73" y="39"/>
                      <a:pt x="73" y="38"/>
                      <a:pt x="74" y="37"/>
                    </a:cubicBezTo>
                    <a:cubicBezTo>
                      <a:pt x="73" y="38"/>
                      <a:pt x="73" y="38"/>
                      <a:pt x="73" y="38"/>
                    </a:cubicBezTo>
                    <a:cubicBezTo>
                      <a:pt x="74" y="36"/>
                      <a:pt x="74" y="36"/>
                      <a:pt x="74" y="36"/>
                    </a:cubicBezTo>
                    <a:cubicBezTo>
                      <a:pt x="74" y="37"/>
                      <a:pt x="75" y="35"/>
                      <a:pt x="73" y="36"/>
                    </a:cubicBezTo>
                    <a:cubicBezTo>
                      <a:pt x="72" y="37"/>
                      <a:pt x="72" y="37"/>
                      <a:pt x="72" y="37"/>
                    </a:cubicBezTo>
                    <a:cubicBezTo>
                      <a:pt x="72" y="37"/>
                      <a:pt x="71" y="39"/>
                      <a:pt x="72" y="37"/>
                    </a:cubicBezTo>
                    <a:cubicBezTo>
                      <a:pt x="73" y="36"/>
                      <a:pt x="73" y="36"/>
                      <a:pt x="73" y="36"/>
                    </a:cubicBezTo>
                    <a:cubicBezTo>
                      <a:pt x="73" y="36"/>
                      <a:pt x="73" y="36"/>
                      <a:pt x="73" y="36"/>
                    </a:cubicBezTo>
                    <a:cubicBezTo>
                      <a:pt x="75" y="34"/>
                      <a:pt x="75" y="34"/>
                      <a:pt x="75" y="34"/>
                    </a:cubicBezTo>
                    <a:cubicBezTo>
                      <a:pt x="72" y="37"/>
                      <a:pt x="73" y="35"/>
                      <a:pt x="73" y="35"/>
                    </a:cubicBezTo>
                    <a:cubicBezTo>
                      <a:pt x="73" y="35"/>
                      <a:pt x="73" y="35"/>
                      <a:pt x="73" y="35"/>
                    </a:cubicBezTo>
                    <a:cubicBezTo>
                      <a:pt x="74" y="34"/>
                      <a:pt x="72" y="36"/>
                      <a:pt x="72" y="36"/>
                    </a:cubicBezTo>
                    <a:cubicBezTo>
                      <a:pt x="72" y="35"/>
                      <a:pt x="74" y="33"/>
                      <a:pt x="75" y="33"/>
                    </a:cubicBezTo>
                    <a:cubicBezTo>
                      <a:pt x="74" y="32"/>
                      <a:pt x="72" y="33"/>
                      <a:pt x="73" y="32"/>
                    </a:cubicBezTo>
                    <a:cubicBezTo>
                      <a:pt x="73" y="32"/>
                      <a:pt x="72" y="32"/>
                      <a:pt x="71" y="33"/>
                    </a:cubicBezTo>
                    <a:cubicBezTo>
                      <a:pt x="71" y="33"/>
                      <a:pt x="73" y="31"/>
                      <a:pt x="72" y="32"/>
                    </a:cubicBezTo>
                    <a:cubicBezTo>
                      <a:pt x="73" y="30"/>
                      <a:pt x="74" y="29"/>
                      <a:pt x="75" y="28"/>
                    </a:cubicBezTo>
                    <a:cubicBezTo>
                      <a:pt x="75" y="28"/>
                      <a:pt x="76" y="27"/>
                      <a:pt x="75" y="27"/>
                    </a:cubicBezTo>
                    <a:cubicBezTo>
                      <a:pt x="76" y="27"/>
                      <a:pt x="76" y="26"/>
                      <a:pt x="76" y="26"/>
                    </a:cubicBezTo>
                    <a:cubicBezTo>
                      <a:pt x="75" y="27"/>
                      <a:pt x="74" y="28"/>
                      <a:pt x="74" y="29"/>
                    </a:cubicBezTo>
                    <a:cubicBezTo>
                      <a:pt x="73" y="31"/>
                      <a:pt x="74" y="29"/>
                      <a:pt x="72" y="31"/>
                    </a:cubicBezTo>
                    <a:cubicBezTo>
                      <a:pt x="72" y="30"/>
                      <a:pt x="72" y="30"/>
                      <a:pt x="71" y="30"/>
                    </a:cubicBezTo>
                    <a:cubicBezTo>
                      <a:pt x="71" y="30"/>
                      <a:pt x="72" y="29"/>
                      <a:pt x="73" y="28"/>
                    </a:cubicBezTo>
                    <a:cubicBezTo>
                      <a:pt x="72" y="29"/>
                      <a:pt x="71" y="30"/>
                      <a:pt x="71" y="29"/>
                    </a:cubicBezTo>
                    <a:cubicBezTo>
                      <a:pt x="70" y="31"/>
                      <a:pt x="70" y="31"/>
                      <a:pt x="69" y="32"/>
                    </a:cubicBezTo>
                    <a:cubicBezTo>
                      <a:pt x="68" y="32"/>
                      <a:pt x="68" y="33"/>
                      <a:pt x="68" y="33"/>
                    </a:cubicBezTo>
                    <a:cubicBezTo>
                      <a:pt x="69" y="31"/>
                      <a:pt x="71" y="29"/>
                      <a:pt x="71" y="29"/>
                    </a:cubicBezTo>
                    <a:cubicBezTo>
                      <a:pt x="72" y="27"/>
                      <a:pt x="71" y="29"/>
                      <a:pt x="72" y="27"/>
                    </a:cubicBezTo>
                    <a:cubicBezTo>
                      <a:pt x="74" y="25"/>
                      <a:pt x="75" y="26"/>
                      <a:pt x="74" y="27"/>
                    </a:cubicBezTo>
                    <a:cubicBezTo>
                      <a:pt x="76" y="25"/>
                      <a:pt x="74" y="26"/>
                      <a:pt x="75" y="25"/>
                    </a:cubicBezTo>
                    <a:cubicBezTo>
                      <a:pt x="75" y="25"/>
                      <a:pt x="74" y="25"/>
                      <a:pt x="73" y="26"/>
                    </a:cubicBezTo>
                    <a:cubicBezTo>
                      <a:pt x="73" y="26"/>
                      <a:pt x="73" y="27"/>
                      <a:pt x="72" y="27"/>
                    </a:cubicBezTo>
                    <a:cubicBezTo>
                      <a:pt x="70" y="29"/>
                      <a:pt x="73" y="26"/>
                      <a:pt x="73" y="25"/>
                    </a:cubicBezTo>
                    <a:cubicBezTo>
                      <a:pt x="73" y="25"/>
                      <a:pt x="73" y="25"/>
                      <a:pt x="73" y="25"/>
                    </a:cubicBezTo>
                    <a:cubicBezTo>
                      <a:pt x="74" y="24"/>
                      <a:pt x="72" y="26"/>
                      <a:pt x="72" y="25"/>
                    </a:cubicBezTo>
                    <a:cubicBezTo>
                      <a:pt x="74" y="23"/>
                      <a:pt x="73" y="25"/>
                      <a:pt x="74" y="24"/>
                    </a:cubicBezTo>
                    <a:cubicBezTo>
                      <a:pt x="76" y="22"/>
                      <a:pt x="76" y="22"/>
                      <a:pt x="76" y="22"/>
                    </a:cubicBezTo>
                    <a:cubicBezTo>
                      <a:pt x="75" y="21"/>
                      <a:pt x="74" y="24"/>
                      <a:pt x="74" y="23"/>
                    </a:cubicBezTo>
                    <a:cubicBezTo>
                      <a:pt x="75" y="22"/>
                      <a:pt x="75" y="22"/>
                      <a:pt x="75" y="22"/>
                    </a:cubicBezTo>
                    <a:cubicBezTo>
                      <a:pt x="74" y="22"/>
                      <a:pt x="74" y="22"/>
                      <a:pt x="74" y="22"/>
                    </a:cubicBezTo>
                    <a:cubicBezTo>
                      <a:pt x="73" y="23"/>
                      <a:pt x="72" y="25"/>
                      <a:pt x="73" y="25"/>
                    </a:cubicBezTo>
                    <a:cubicBezTo>
                      <a:pt x="70" y="27"/>
                      <a:pt x="72" y="25"/>
                      <a:pt x="71" y="25"/>
                    </a:cubicBezTo>
                    <a:cubicBezTo>
                      <a:pt x="70" y="27"/>
                      <a:pt x="72" y="25"/>
                      <a:pt x="71" y="27"/>
                    </a:cubicBezTo>
                    <a:cubicBezTo>
                      <a:pt x="70" y="28"/>
                      <a:pt x="69" y="28"/>
                      <a:pt x="69" y="28"/>
                    </a:cubicBezTo>
                    <a:cubicBezTo>
                      <a:pt x="69" y="28"/>
                      <a:pt x="70" y="26"/>
                      <a:pt x="71" y="25"/>
                    </a:cubicBezTo>
                    <a:cubicBezTo>
                      <a:pt x="71" y="25"/>
                      <a:pt x="71" y="25"/>
                      <a:pt x="71" y="26"/>
                    </a:cubicBezTo>
                    <a:cubicBezTo>
                      <a:pt x="72" y="25"/>
                      <a:pt x="73" y="23"/>
                      <a:pt x="74" y="22"/>
                    </a:cubicBezTo>
                    <a:cubicBezTo>
                      <a:pt x="74" y="21"/>
                      <a:pt x="72" y="24"/>
                      <a:pt x="72" y="23"/>
                    </a:cubicBezTo>
                    <a:cubicBezTo>
                      <a:pt x="73" y="23"/>
                      <a:pt x="71" y="24"/>
                      <a:pt x="71" y="25"/>
                    </a:cubicBezTo>
                    <a:cubicBezTo>
                      <a:pt x="68" y="29"/>
                      <a:pt x="73" y="22"/>
                      <a:pt x="72" y="22"/>
                    </a:cubicBezTo>
                    <a:cubicBezTo>
                      <a:pt x="70" y="25"/>
                      <a:pt x="69" y="25"/>
                      <a:pt x="67" y="28"/>
                    </a:cubicBezTo>
                    <a:cubicBezTo>
                      <a:pt x="67" y="29"/>
                      <a:pt x="66" y="29"/>
                      <a:pt x="66" y="29"/>
                    </a:cubicBezTo>
                    <a:cubicBezTo>
                      <a:pt x="68" y="27"/>
                      <a:pt x="67" y="27"/>
                      <a:pt x="69" y="26"/>
                    </a:cubicBezTo>
                    <a:cubicBezTo>
                      <a:pt x="68" y="26"/>
                      <a:pt x="68" y="26"/>
                      <a:pt x="68" y="26"/>
                    </a:cubicBezTo>
                    <a:cubicBezTo>
                      <a:pt x="70" y="24"/>
                      <a:pt x="70" y="24"/>
                      <a:pt x="70" y="24"/>
                    </a:cubicBezTo>
                    <a:cubicBezTo>
                      <a:pt x="71" y="23"/>
                      <a:pt x="71" y="21"/>
                      <a:pt x="72" y="21"/>
                    </a:cubicBezTo>
                    <a:cubicBezTo>
                      <a:pt x="71" y="21"/>
                      <a:pt x="71" y="22"/>
                      <a:pt x="70" y="22"/>
                    </a:cubicBezTo>
                    <a:cubicBezTo>
                      <a:pt x="71" y="22"/>
                      <a:pt x="71" y="21"/>
                      <a:pt x="71" y="21"/>
                    </a:cubicBezTo>
                    <a:cubicBezTo>
                      <a:pt x="71" y="22"/>
                      <a:pt x="69" y="23"/>
                      <a:pt x="69" y="23"/>
                    </a:cubicBezTo>
                    <a:cubicBezTo>
                      <a:pt x="69" y="23"/>
                      <a:pt x="70" y="22"/>
                      <a:pt x="70" y="21"/>
                    </a:cubicBezTo>
                    <a:cubicBezTo>
                      <a:pt x="71" y="20"/>
                      <a:pt x="71" y="20"/>
                      <a:pt x="71" y="20"/>
                    </a:cubicBezTo>
                    <a:cubicBezTo>
                      <a:pt x="70" y="21"/>
                      <a:pt x="72" y="19"/>
                      <a:pt x="71" y="20"/>
                    </a:cubicBezTo>
                    <a:cubicBezTo>
                      <a:pt x="69" y="23"/>
                      <a:pt x="69" y="23"/>
                      <a:pt x="69" y="23"/>
                    </a:cubicBezTo>
                    <a:cubicBezTo>
                      <a:pt x="68" y="23"/>
                      <a:pt x="69" y="22"/>
                      <a:pt x="69" y="22"/>
                    </a:cubicBezTo>
                    <a:cubicBezTo>
                      <a:pt x="70" y="21"/>
                      <a:pt x="70" y="21"/>
                      <a:pt x="70" y="21"/>
                    </a:cubicBezTo>
                    <a:cubicBezTo>
                      <a:pt x="69" y="22"/>
                      <a:pt x="71" y="19"/>
                      <a:pt x="71" y="19"/>
                    </a:cubicBezTo>
                    <a:cubicBezTo>
                      <a:pt x="70" y="21"/>
                      <a:pt x="70" y="21"/>
                      <a:pt x="70" y="21"/>
                    </a:cubicBezTo>
                    <a:cubicBezTo>
                      <a:pt x="71" y="19"/>
                      <a:pt x="71" y="19"/>
                      <a:pt x="71" y="19"/>
                    </a:cubicBezTo>
                    <a:cubicBezTo>
                      <a:pt x="70" y="20"/>
                      <a:pt x="70" y="20"/>
                      <a:pt x="70" y="20"/>
                    </a:cubicBezTo>
                    <a:cubicBezTo>
                      <a:pt x="70" y="19"/>
                      <a:pt x="70" y="19"/>
                      <a:pt x="70" y="19"/>
                    </a:cubicBezTo>
                    <a:cubicBezTo>
                      <a:pt x="70" y="20"/>
                      <a:pt x="68" y="22"/>
                      <a:pt x="69" y="20"/>
                    </a:cubicBezTo>
                    <a:cubicBezTo>
                      <a:pt x="68" y="22"/>
                      <a:pt x="69" y="20"/>
                      <a:pt x="69" y="21"/>
                    </a:cubicBezTo>
                    <a:cubicBezTo>
                      <a:pt x="68" y="23"/>
                      <a:pt x="68" y="22"/>
                      <a:pt x="67" y="22"/>
                    </a:cubicBezTo>
                    <a:cubicBezTo>
                      <a:pt x="69" y="20"/>
                      <a:pt x="67" y="22"/>
                      <a:pt x="67" y="22"/>
                    </a:cubicBezTo>
                    <a:cubicBezTo>
                      <a:pt x="68" y="20"/>
                      <a:pt x="68" y="20"/>
                      <a:pt x="68" y="20"/>
                    </a:cubicBezTo>
                    <a:cubicBezTo>
                      <a:pt x="67" y="22"/>
                      <a:pt x="67" y="22"/>
                      <a:pt x="67" y="22"/>
                    </a:cubicBezTo>
                    <a:cubicBezTo>
                      <a:pt x="69" y="19"/>
                      <a:pt x="66" y="22"/>
                      <a:pt x="67" y="21"/>
                    </a:cubicBezTo>
                    <a:cubicBezTo>
                      <a:pt x="67" y="20"/>
                      <a:pt x="68" y="19"/>
                      <a:pt x="68" y="18"/>
                    </a:cubicBezTo>
                    <a:cubicBezTo>
                      <a:pt x="67" y="21"/>
                      <a:pt x="66" y="21"/>
                      <a:pt x="65" y="23"/>
                    </a:cubicBezTo>
                    <a:cubicBezTo>
                      <a:pt x="66" y="22"/>
                      <a:pt x="67" y="20"/>
                      <a:pt x="68" y="18"/>
                    </a:cubicBezTo>
                    <a:cubicBezTo>
                      <a:pt x="67" y="20"/>
                      <a:pt x="69" y="17"/>
                      <a:pt x="67" y="19"/>
                    </a:cubicBezTo>
                    <a:cubicBezTo>
                      <a:pt x="67" y="20"/>
                      <a:pt x="66" y="20"/>
                      <a:pt x="65" y="21"/>
                    </a:cubicBezTo>
                    <a:cubicBezTo>
                      <a:pt x="65" y="21"/>
                      <a:pt x="66" y="20"/>
                      <a:pt x="66" y="19"/>
                    </a:cubicBezTo>
                    <a:cubicBezTo>
                      <a:pt x="66" y="20"/>
                      <a:pt x="65" y="21"/>
                      <a:pt x="65" y="22"/>
                    </a:cubicBezTo>
                    <a:cubicBezTo>
                      <a:pt x="65" y="21"/>
                      <a:pt x="63" y="23"/>
                      <a:pt x="64" y="22"/>
                    </a:cubicBezTo>
                    <a:cubicBezTo>
                      <a:pt x="65" y="21"/>
                      <a:pt x="65" y="22"/>
                      <a:pt x="65" y="20"/>
                    </a:cubicBezTo>
                    <a:cubicBezTo>
                      <a:pt x="65" y="20"/>
                      <a:pt x="63" y="24"/>
                      <a:pt x="62" y="24"/>
                    </a:cubicBezTo>
                    <a:cubicBezTo>
                      <a:pt x="62" y="25"/>
                      <a:pt x="60" y="27"/>
                      <a:pt x="60" y="28"/>
                    </a:cubicBezTo>
                    <a:cubicBezTo>
                      <a:pt x="60" y="27"/>
                      <a:pt x="60" y="27"/>
                      <a:pt x="61" y="25"/>
                    </a:cubicBezTo>
                    <a:cubicBezTo>
                      <a:pt x="61" y="26"/>
                      <a:pt x="61" y="26"/>
                      <a:pt x="61" y="26"/>
                    </a:cubicBezTo>
                    <a:cubicBezTo>
                      <a:pt x="62" y="23"/>
                      <a:pt x="64" y="22"/>
                      <a:pt x="65" y="20"/>
                    </a:cubicBezTo>
                    <a:cubicBezTo>
                      <a:pt x="64" y="20"/>
                      <a:pt x="64" y="20"/>
                      <a:pt x="64" y="20"/>
                    </a:cubicBezTo>
                    <a:cubicBezTo>
                      <a:pt x="66" y="18"/>
                      <a:pt x="66" y="18"/>
                      <a:pt x="66" y="18"/>
                    </a:cubicBezTo>
                    <a:cubicBezTo>
                      <a:pt x="65" y="19"/>
                      <a:pt x="65" y="18"/>
                      <a:pt x="65" y="18"/>
                    </a:cubicBezTo>
                    <a:cubicBezTo>
                      <a:pt x="64" y="20"/>
                      <a:pt x="65" y="18"/>
                      <a:pt x="65" y="19"/>
                    </a:cubicBezTo>
                    <a:cubicBezTo>
                      <a:pt x="64" y="19"/>
                      <a:pt x="63" y="22"/>
                      <a:pt x="63" y="21"/>
                    </a:cubicBezTo>
                    <a:cubicBezTo>
                      <a:pt x="65" y="18"/>
                      <a:pt x="65" y="18"/>
                      <a:pt x="65" y="18"/>
                    </a:cubicBezTo>
                    <a:cubicBezTo>
                      <a:pt x="65" y="17"/>
                      <a:pt x="64" y="20"/>
                      <a:pt x="64" y="19"/>
                    </a:cubicBezTo>
                    <a:cubicBezTo>
                      <a:pt x="65" y="18"/>
                      <a:pt x="65" y="18"/>
                      <a:pt x="65" y="18"/>
                    </a:cubicBezTo>
                    <a:cubicBezTo>
                      <a:pt x="64" y="17"/>
                      <a:pt x="63" y="17"/>
                      <a:pt x="60" y="20"/>
                    </a:cubicBezTo>
                    <a:cubicBezTo>
                      <a:pt x="61" y="19"/>
                      <a:pt x="61" y="18"/>
                      <a:pt x="61" y="17"/>
                    </a:cubicBezTo>
                    <a:cubicBezTo>
                      <a:pt x="61" y="18"/>
                      <a:pt x="60" y="19"/>
                      <a:pt x="60" y="19"/>
                    </a:cubicBezTo>
                    <a:cubicBezTo>
                      <a:pt x="61" y="17"/>
                      <a:pt x="61" y="17"/>
                      <a:pt x="61" y="17"/>
                    </a:cubicBezTo>
                    <a:cubicBezTo>
                      <a:pt x="61" y="16"/>
                      <a:pt x="60" y="17"/>
                      <a:pt x="59" y="18"/>
                    </a:cubicBezTo>
                    <a:cubicBezTo>
                      <a:pt x="60" y="17"/>
                      <a:pt x="60" y="17"/>
                      <a:pt x="60" y="17"/>
                    </a:cubicBezTo>
                    <a:cubicBezTo>
                      <a:pt x="61" y="16"/>
                      <a:pt x="59" y="18"/>
                      <a:pt x="59" y="18"/>
                    </a:cubicBezTo>
                    <a:cubicBezTo>
                      <a:pt x="60" y="17"/>
                      <a:pt x="60" y="17"/>
                      <a:pt x="60" y="17"/>
                    </a:cubicBezTo>
                    <a:cubicBezTo>
                      <a:pt x="59" y="18"/>
                      <a:pt x="59" y="18"/>
                      <a:pt x="59" y="18"/>
                    </a:cubicBezTo>
                    <a:cubicBezTo>
                      <a:pt x="58" y="19"/>
                      <a:pt x="58" y="18"/>
                      <a:pt x="60" y="16"/>
                    </a:cubicBezTo>
                    <a:cubicBezTo>
                      <a:pt x="59" y="18"/>
                      <a:pt x="59" y="18"/>
                      <a:pt x="59" y="18"/>
                    </a:cubicBezTo>
                    <a:cubicBezTo>
                      <a:pt x="59" y="16"/>
                      <a:pt x="59" y="16"/>
                      <a:pt x="58" y="17"/>
                    </a:cubicBezTo>
                    <a:cubicBezTo>
                      <a:pt x="58" y="17"/>
                      <a:pt x="58" y="18"/>
                      <a:pt x="57" y="19"/>
                    </a:cubicBezTo>
                    <a:cubicBezTo>
                      <a:pt x="56" y="21"/>
                      <a:pt x="57" y="19"/>
                      <a:pt x="56" y="20"/>
                    </a:cubicBezTo>
                    <a:cubicBezTo>
                      <a:pt x="57" y="18"/>
                      <a:pt x="57" y="18"/>
                      <a:pt x="57" y="18"/>
                    </a:cubicBezTo>
                    <a:cubicBezTo>
                      <a:pt x="59" y="15"/>
                      <a:pt x="57" y="17"/>
                      <a:pt x="56" y="16"/>
                    </a:cubicBezTo>
                    <a:cubicBezTo>
                      <a:pt x="56" y="17"/>
                      <a:pt x="56" y="17"/>
                      <a:pt x="56" y="17"/>
                    </a:cubicBezTo>
                    <a:cubicBezTo>
                      <a:pt x="57" y="15"/>
                      <a:pt x="55" y="17"/>
                      <a:pt x="55" y="15"/>
                    </a:cubicBezTo>
                    <a:cubicBezTo>
                      <a:pt x="55" y="16"/>
                      <a:pt x="53" y="19"/>
                      <a:pt x="53" y="19"/>
                    </a:cubicBezTo>
                    <a:cubicBezTo>
                      <a:pt x="52" y="20"/>
                      <a:pt x="54" y="16"/>
                      <a:pt x="55" y="15"/>
                    </a:cubicBezTo>
                    <a:cubicBezTo>
                      <a:pt x="54" y="16"/>
                      <a:pt x="54" y="16"/>
                      <a:pt x="54" y="16"/>
                    </a:cubicBezTo>
                    <a:cubicBezTo>
                      <a:pt x="54" y="16"/>
                      <a:pt x="54" y="16"/>
                      <a:pt x="54" y="16"/>
                    </a:cubicBezTo>
                    <a:cubicBezTo>
                      <a:pt x="53" y="16"/>
                      <a:pt x="53" y="17"/>
                      <a:pt x="53" y="16"/>
                    </a:cubicBezTo>
                    <a:cubicBezTo>
                      <a:pt x="53" y="16"/>
                      <a:pt x="53" y="16"/>
                      <a:pt x="53" y="16"/>
                    </a:cubicBezTo>
                    <a:cubicBezTo>
                      <a:pt x="53" y="16"/>
                      <a:pt x="54" y="14"/>
                      <a:pt x="53" y="15"/>
                    </a:cubicBezTo>
                    <a:cubicBezTo>
                      <a:pt x="52" y="16"/>
                      <a:pt x="53" y="15"/>
                      <a:pt x="52" y="16"/>
                    </a:cubicBezTo>
                    <a:cubicBezTo>
                      <a:pt x="52" y="16"/>
                      <a:pt x="52" y="16"/>
                      <a:pt x="52" y="16"/>
                    </a:cubicBezTo>
                    <a:cubicBezTo>
                      <a:pt x="51" y="17"/>
                      <a:pt x="51" y="17"/>
                      <a:pt x="51" y="17"/>
                    </a:cubicBezTo>
                    <a:cubicBezTo>
                      <a:pt x="52" y="16"/>
                      <a:pt x="52" y="16"/>
                      <a:pt x="52" y="16"/>
                    </a:cubicBezTo>
                    <a:cubicBezTo>
                      <a:pt x="53" y="15"/>
                      <a:pt x="53" y="15"/>
                      <a:pt x="53" y="15"/>
                    </a:cubicBezTo>
                    <a:cubicBezTo>
                      <a:pt x="53" y="14"/>
                      <a:pt x="52" y="16"/>
                      <a:pt x="51" y="17"/>
                    </a:cubicBezTo>
                    <a:cubicBezTo>
                      <a:pt x="51" y="18"/>
                      <a:pt x="51" y="16"/>
                      <a:pt x="51" y="16"/>
                    </a:cubicBezTo>
                    <a:cubicBezTo>
                      <a:pt x="52" y="15"/>
                      <a:pt x="51" y="16"/>
                      <a:pt x="52" y="16"/>
                    </a:cubicBezTo>
                    <a:cubicBezTo>
                      <a:pt x="52" y="15"/>
                      <a:pt x="52" y="15"/>
                      <a:pt x="52" y="14"/>
                    </a:cubicBezTo>
                    <a:cubicBezTo>
                      <a:pt x="52" y="14"/>
                      <a:pt x="51" y="16"/>
                      <a:pt x="51" y="16"/>
                    </a:cubicBezTo>
                    <a:cubicBezTo>
                      <a:pt x="51" y="15"/>
                      <a:pt x="51" y="16"/>
                      <a:pt x="52" y="14"/>
                    </a:cubicBezTo>
                    <a:cubicBezTo>
                      <a:pt x="51" y="15"/>
                      <a:pt x="51" y="15"/>
                      <a:pt x="51" y="15"/>
                    </a:cubicBezTo>
                    <a:cubicBezTo>
                      <a:pt x="51" y="16"/>
                      <a:pt x="51" y="16"/>
                      <a:pt x="50" y="17"/>
                    </a:cubicBezTo>
                    <a:cubicBezTo>
                      <a:pt x="50" y="17"/>
                      <a:pt x="49" y="18"/>
                      <a:pt x="50" y="17"/>
                    </a:cubicBezTo>
                    <a:cubicBezTo>
                      <a:pt x="50" y="17"/>
                      <a:pt x="50" y="17"/>
                      <a:pt x="50" y="17"/>
                    </a:cubicBezTo>
                    <a:cubicBezTo>
                      <a:pt x="50" y="17"/>
                      <a:pt x="50" y="16"/>
                      <a:pt x="49" y="18"/>
                    </a:cubicBezTo>
                    <a:cubicBezTo>
                      <a:pt x="50" y="16"/>
                      <a:pt x="50" y="16"/>
                      <a:pt x="50" y="16"/>
                    </a:cubicBezTo>
                    <a:cubicBezTo>
                      <a:pt x="49" y="17"/>
                      <a:pt x="49" y="17"/>
                      <a:pt x="49" y="17"/>
                    </a:cubicBezTo>
                    <a:cubicBezTo>
                      <a:pt x="50" y="15"/>
                      <a:pt x="51" y="14"/>
                      <a:pt x="51" y="13"/>
                    </a:cubicBezTo>
                    <a:cubicBezTo>
                      <a:pt x="50" y="15"/>
                      <a:pt x="50" y="15"/>
                      <a:pt x="50" y="15"/>
                    </a:cubicBezTo>
                    <a:cubicBezTo>
                      <a:pt x="49" y="15"/>
                      <a:pt x="50" y="14"/>
                      <a:pt x="50" y="14"/>
                    </a:cubicBezTo>
                    <a:cubicBezTo>
                      <a:pt x="50" y="12"/>
                      <a:pt x="47" y="18"/>
                      <a:pt x="48" y="16"/>
                    </a:cubicBezTo>
                    <a:cubicBezTo>
                      <a:pt x="49" y="14"/>
                      <a:pt x="49" y="14"/>
                      <a:pt x="49" y="13"/>
                    </a:cubicBezTo>
                    <a:cubicBezTo>
                      <a:pt x="49" y="14"/>
                      <a:pt x="48" y="14"/>
                      <a:pt x="48" y="14"/>
                    </a:cubicBezTo>
                    <a:cubicBezTo>
                      <a:pt x="48" y="15"/>
                      <a:pt x="49" y="13"/>
                      <a:pt x="49" y="14"/>
                    </a:cubicBezTo>
                    <a:cubicBezTo>
                      <a:pt x="48" y="16"/>
                      <a:pt x="48" y="15"/>
                      <a:pt x="48" y="15"/>
                    </a:cubicBezTo>
                    <a:cubicBezTo>
                      <a:pt x="50" y="11"/>
                      <a:pt x="47" y="14"/>
                      <a:pt x="48" y="12"/>
                    </a:cubicBezTo>
                    <a:cubicBezTo>
                      <a:pt x="47" y="14"/>
                      <a:pt x="47" y="12"/>
                      <a:pt x="47" y="13"/>
                    </a:cubicBezTo>
                    <a:cubicBezTo>
                      <a:pt x="48" y="11"/>
                      <a:pt x="46" y="13"/>
                      <a:pt x="47" y="12"/>
                    </a:cubicBezTo>
                    <a:cubicBezTo>
                      <a:pt x="46" y="14"/>
                      <a:pt x="46" y="14"/>
                      <a:pt x="46" y="14"/>
                    </a:cubicBezTo>
                    <a:cubicBezTo>
                      <a:pt x="46" y="13"/>
                      <a:pt x="44" y="18"/>
                      <a:pt x="45" y="15"/>
                    </a:cubicBezTo>
                    <a:cubicBezTo>
                      <a:pt x="45" y="14"/>
                      <a:pt x="46" y="13"/>
                      <a:pt x="46" y="13"/>
                    </a:cubicBezTo>
                    <a:cubicBezTo>
                      <a:pt x="47" y="10"/>
                      <a:pt x="44" y="14"/>
                      <a:pt x="46" y="12"/>
                    </a:cubicBezTo>
                    <a:cubicBezTo>
                      <a:pt x="45" y="12"/>
                      <a:pt x="44" y="14"/>
                      <a:pt x="44" y="15"/>
                    </a:cubicBezTo>
                    <a:cubicBezTo>
                      <a:pt x="44" y="14"/>
                      <a:pt x="44" y="12"/>
                      <a:pt x="45" y="12"/>
                    </a:cubicBezTo>
                    <a:cubicBezTo>
                      <a:pt x="44" y="12"/>
                      <a:pt x="44" y="13"/>
                      <a:pt x="44" y="12"/>
                    </a:cubicBezTo>
                    <a:cubicBezTo>
                      <a:pt x="44" y="11"/>
                      <a:pt x="45" y="11"/>
                      <a:pt x="45" y="11"/>
                    </a:cubicBezTo>
                    <a:cubicBezTo>
                      <a:pt x="45" y="10"/>
                      <a:pt x="44" y="11"/>
                      <a:pt x="44" y="12"/>
                    </a:cubicBezTo>
                    <a:cubicBezTo>
                      <a:pt x="44" y="10"/>
                      <a:pt x="43" y="11"/>
                      <a:pt x="44" y="10"/>
                    </a:cubicBezTo>
                    <a:cubicBezTo>
                      <a:pt x="42" y="12"/>
                      <a:pt x="44" y="9"/>
                      <a:pt x="42" y="12"/>
                    </a:cubicBezTo>
                    <a:cubicBezTo>
                      <a:pt x="43" y="11"/>
                      <a:pt x="43" y="11"/>
                      <a:pt x="43" y="11"/>
                    </a:cubicBezTo>
                    <a:cubicBezTo>
                      <a:pt x="42" y="12"/>
                      <a:pt x="41" y="13"/>
                      <a:pt x="41" y="13"/>
                    </a:cubicBezTo>
                    <a:cubicBezTo>
                      <a:pt x="42" y="12"/>
                      <a:pt x="42" y="12"/>
                      <a:pt x="42" y="12"/>
                    </a:cubicBezTo>
                    <a:cubicBezTo>
                      <a:pt x="43" y="9"/>
                      <a:pt x="42" y="11"/>
                      <a:pt x="42" y="10"/>
                    </a:cubicBezTo>
                    <a:cubicBezTo>
                      <a:pt x="42" y="11"/>
                      <a:pt x="42" y="10"/>
                      <a:pt x="42" y="11"/>
                    </a:cubicBezTo>
                    <a:cubicBezTo>
                      <a:pt x="41" y="12"/>
                      <a:pt x="41" y="12"/>
                      <a:pt x="41" y="12"/>
                    </a:cubicBezTo>
                    <a:cubicBezTo>
                      <a:pt x="40" y="13"/>
                      <a:pt x="40" y="13"/>
                      <a:pt x="40" y="13"/>
                    </a:cubicBezTo>
                    <a:cubicBezTo>
                      <a:pt x="40" y="13"/>
                      <a:pt x="41" y="11"/>
                      <a:pt x="41" y="11"/>
                    </a:cubicBezTo>
                    <a:cubicBezTo>
                      <a:pt x="41" y="10"/>
                      <a:pt x="41" y="10"/>
                      <a:pt x="41" y="11"/>
                    </a:cubicBezTo>
                    <a:cubicBezTo>
                      <a:pt x="41" y="11"/>
                      <a:pt x="41" y="11"/>
                      <a:pt x="41" y="11"/>
                    </a:cubicBezTo>
                    <a:cubicBezTo>
                      <a:pt x="41" y="11"/>
                      <a:pt x="41" y="11"/>
                      <a:pt x="41" y="11"/>
                    </a:cubicBezTo>
                    <a:cubicBezTo>
                      <a:pt x="41" y="11"/>
                      <a:pt x="40" y="11"/>
                      <a:pt x="40" y="11"/>
                    </a:cubicBezTo>
                    <a:cubicBezTo>
                      <a:pt x="40" y="11"/>
                      <a:pt x="40" y="11"/>
                      <a:pt x="40" y="11"/>
                    </a:cubicBezTo>
                    <a:cubicBezTo>
                      <a:pt x="41" y="11"/>
                      <a:pt x="41" y="11"/>
                      <a:pt x="41" y="11"/>
                    </a:cubicBezTo>
                    <a:cubicBezTo>
                      <a:pt x="41" y="10"/>
                      <a:pt x="41" y="10"/>
                      <a:pt x="41" y="10"/>
                    </a:cubicBezTo>
                    <a:cubicBezTo>
                      <a:pt x="41" y="10"/>
                      <a:pt x="41" y="10"/>
                      <a:pt x="41" y="10"/>
                    </a:cubicBezTo>
                    <a:cubicBezTo>
                      <a:pt x="41" y="10"/>
                      <a:pt x="41" y="10"/>
                      <a:pt x="41" y="10"/>
                    </a:cubicBezTo>
                    <a:cubicBezTo>
                      <a:pt x="41" y="8"/>
                      <a:pt x="41" y="8"/>
                      <a:pt x="41" y="8"/>
                    </a:cubicBezTo>
                    <a:cubicBezTo>
                      <a:pt x="41" y="8"/>
                      <a:pt x="40" y="10"/>
                      <a:pt x="40" y="11"/>
                    </a:cubicBezTo>
                    <a:cubicBezTo>
                      <a:pt x="40" y="9"/>
                      <a:pt x="39" y="10"/>
                      <a:pt x="38" y="11"/>
                    </a:cubicBezTo>
                    <a:cubicBezTo>
                      <a:pt x="38" y="11"/>
                      <a:pt x="39" y="10"/>
                      <a:pt x="39" y="10"/>
                    </a:cubicBezTo>
                    <a:cubicBezTo>
                      <a:pt x="38" y="10"/>
                      <a:pt x="38" y="12"/>
                      <a:pt x="38" y="11"/>
                    </a:cubicBezTo>
                    <a:cubicBezTo>
                      <a:pt x="38" y="11"/>
                      <a:pt x="38" y="10"/>
                      <a:pt x="38" y="9"/>
                    </a:cubicBezTo>
                    <a:cubicBezTo>
                      <a:pt x="38" y="9"/>
                      <a:pt x="38" y="11"/>
                      <a:pt x="38" y="11"/>
                    </a:cubicBezTo>
                    <a:cubicBezTo>
                      <a:pt x="38" y="8"/>
                      <a:pt x="36" y="12"/>
                      <a:pt x="37" y="10"/>
                    </a:cubicBezTo>
                    <a:cubicBezTo>
                      <a:pt x="36" y="10"/>
                      <a:pt x="37" y="9"/>
                      <a:pt x="37" y="9"/>
                    </a:cubicBezTo>
                    <a:cubicBezTo>
                      <a:pt x="37" y="9"/>
                      <a:pt x="36" y="10"/>
                      <a:pt x="35" y="11"/>
                    </a:cubicBezTo>
                    <a:cubicBezTo>
                      <a:pt x="36" y="10"/>
                      <a:pt x="36" y="10"/>
                      <a:pt x="36" y="10"/>
                    </a:cubicBezTo>
                    <a:cubicBezTo>
                      <a:pt x="36" y="10"/>
                      <a:pt x="35" y="10"/>
                      <a:pt x="35" y="11"/>
                    </a:cubicBezTo>
                    <a:cubicBezTo>
                      <a:pt x="34" y="12"/>
                      <a:pt x="34" y="13"/>
                      <a:pt x="34" y="13"/>
                    </a:cubicBezTo>
                    <a:cubicBezTo>
                      <a:pt x="34" y="13"/>
                      <a:pt x="34" y="13"/>
                      <a:pt x="34" y="13"/>
                    </a:cubicBezTo>
                    <a:cubicBezTo>
                      <a:pt x="33" y="12"/>
                      <a:pt x="33" y="13"/>
                      <a:pt x="33" y="13"/>
                    </a:cubicBezTo>
                    <a:cubicBezTo>
                      <a:pt x="33" y="12"/>
                      <a:pt x="33" y="13"/>
                      <a:pt x="34" y="12"/>
                    </a:cubicBezTo>
                    <a:cubicBezTo>
                      <a:pt x="35" y="10"/>
                      <a:pt x="34" y="10"/>
                      <a:pt x="34" y="10"/>
                    </a:cubicBezTo>
                    <a:cubicBezTo>
                      <a:pt x="33" y="11"/>
                      <a:pt x="33" y="11"/>
                      <a:pt x="33" y="11"/>
                    </a:cubicBezTo>
                    <a:cubicBezTo>
                      <a:pt x="33" y="12"/>
                      <a:pt x="34" y="10"/>
                      <a:pt x="33" y="10"/>
                    </a:cubicBezTo>
                    <a:cubicBezTo>
                      <a:pt x="31" y="14"/>
                      <a:pt x="31" y="14"/>
                      <a:pt x="31" y="14"/>
                    </a:cubicBezTo>
                    <a:cubicBezTo>
                      <a:pt x="31" y="14"/>
                      <a:pt x="32" y="12"/>
                      <a:pt x="32" y="11"/>
                    </a:cubicBezTo>
                    <a:cubicBezTo>
                      <a:pt x="32" y="12"/>
                      <a:pt x="30" y="14"/>
                      <a:pt x="29" y="15"/>
                    </a:cubicBezTo>
                    <a:cubicBezTo>
                      <a:pt x="30" y="15"/>
                      <a:pt x="29" y="16"/>
                      <a:pt x="29" y="16"/>
                    </a:cubicBezTo>
                    <a:cubicBezTo>
                      <a:pt x="29" y="15"/>
                      <a:pt x="29" y="16"/>
                      <a:pt x="29" y="15"/>
                    </a:cubicBezTo>
                    <a:cubicBezTo>
                      <a:pt x="30" y="14"/>
                      <a:pt x="30" y="14"/>
                      <a:pt x="30" y="14"/>
                    </a:cubicBezTo>
                    <a:cubicBezTo>
                      <a:pt x="30" y="13"/>
                      <a:pt x="31" y="11"/>
                      <a:pt x="31" y="10"/>
                    </a:cubicBezTo>
                    <a:cubicBezTo>
                      <a:pt x="31" y="11"/>
                      <a:pt x="31" y="10"/>
                      <a:pt x="30" y="10"/>
                    </a:cubicBezTo>
                    <a:cubicBezTo>
                      <a:pt x="29" y="12"/>
                      <a:pt x="29" y="11"/>
                      <a:pt x="28" y="13"/>
                    </a:cubicBezTo>
                    <a:cubicBezTo>
                      <a:pt x="28" y="13"/>
                      <a:pt x="29" y="11"/>
                      <a:pt x="29" y="11"/>
                    </a:cubicBezTo>
                    <a:cubicBezTo>
                      <a:pt x="28" y="11"/>
                      <a:pt x="28" y="10"/>
                      <a:pt x="28" y="11"/>
                    </a:cubicBezTo>
                    <a:cubicBezTo>
                      <a:pt x="28" y="10"/>
                      <a:pt x="28" y="10"/>
                      <a:pt x="28" y="10"/>
                    </a:cubicBezTo>
                    <a:cubicBezTo>
                      <a:pt x="28" y="11"/>
                      <a:pt x="27" y="10"/>
                      <a:pt x="26" y="12"/>
                    </a:cubicBezTo>
                    <a:cubicBezTo>
                      <a:pt x="27" y="11"/>
                      <a:pt x="27" y="11"/>
                      <a:pt x="27" y="11"/>
                    </a:cubicBezTo>
                    <a:cubicBezTo>
                      <a:pt x="27" y="10"/>
                      <a:pt x="25" y="14"/>
                      <a:pt x="26" y="12"/>
                    </a:cubicBezTo>
                    <a:cubicBezTo>
                      <a:pt x="26" y="11"/>
                      <a:pt x="26" y="11"/>
                      <a:pt x="26" y="11"/>
                    </a:cubicBezTo>
                    <a:cubicBezTo>
                      <a:pt x="26" y="12"/>
                      <a:pt x="26" y="10"/>
                      <a:pt x="25" y="11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6" y="11"/>
                      <a:pt x="25" y="10"/>
                      <a:pt x="24" y="12"/>
                    </a:cubicBezTo>
                    <a:cubicBezTo>
                      <a:pt x="25" y="10"/>
                      <a:pt x="25" y="10"/>
                      <a:pt x="25" y="10"/>
                    </a:cubicBezTo>
                    <a:cubicBezTo>
                      <a:pt x="26" y="9"/>
                      <a:pt x="24" y="12"/>
                      <a:pt x="24" y="11"/>
                    </a:cubicBezTo>
                    <a:cubicBezTo>
                      <a:pt x="24" y="11"/>
                      <a:pt x="25" y="10"/>
                      <a:pt x="25" y="10"/>
                    </a:cubicBezTo>
                    <a:cubicBezTo>
                      <a:pt x="24" y="11"/>
                      <a:pt x="24" y="11"/>
                      <a:pt x="24" y="11"/>
                    </a:cubicBezTo>
                    <a:cubicBezTo>
                      <a:pt x="24" y="9"/>
                      <a:pt x="24" y="9"/>
                      <a:pt x="24" y="9"/>
                    </a:cubicBezTo>
                    <a:cubicBezTo>
                      <a:pt x="23" y="8"/>
                      <a:pt x="22" y="8"/>
                      <a:pt x="20" y="9"/>
                    </a:cubicBezTo>
                    <a:cubicBezTo>
                      <a:pt x="21" y="7"/>
                      <a:pt x="21" y="8"/>
                      <a:pt x="22" y="6"/>
                    </a:cubicBezTo>
                    <a:cubicBezTo>
                      <a:pt x="21" y="8"/>
                      <a:pt x="21" y="7"/>
                      <a:pt x="21" y="7"/>
                    </a:cubicBezTo>
                    <a:cubicBezTo>
                      <a:pt x="21" y="7"/>
                      <a:pt x="21" y="7"/>
                      <a:pt x="21" y="7"/>
                    </a:cubicBezTo>
                    <a:cubicBezTo>
                      <a:pt x="20" y="7"/>
                      <a:pt x="21" y="6"/>
                      <a:pt x="20" y="6"/>
                    </a:cubicBezTo>
                    <a:cubicBezTo>
                      <a:pt x="20" y="7"/>
                      <a:pt x="20" y="7"/>
                      <a:pt x="20" y="7"/>
                    </a:cubicBezTo>
                    <a:cubicBezTo>
                      <a:pt x="19" y="8"/>
                      <a:pt x="21" y="4"/>
                      <a:pt x="20" y="7"/>
                    </a:cubicBezTo>
                    <a:cubicBezTo>
                      <a:pt x="20" y="5"/>
                      <a:pt x="20" y="5"/>
                      <a:pt x="20" y="5"/>
                    </a:cubicBezTo>
                    <a:cubicBezTo>
                      <a:pt x="19" y="7"/>
                      <a:pt x="20" y="4"/>
                      <a:pt x="19" y="6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20" y="5"/>
                      <a:pt x="18" y="8"/>
                      <a:pt x="18" y="6"/>
                    </a:cubicBezTo>
                    <a:cubicBezTo>
                      <a:pt x="18" y="6"/>
                      <a:pt x="18" y="7"/>
                      <a:pt x="17" y="8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7" y="7"/>
                      <a:pt x="16" y="6"/>
                      <a:pt x="14" y="8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3" y="8"/>
                      <a:pt x="15" y="4"/>
                      <a:pt x="12" y="8"/>
                    </a:cubicBezTo>
                    <a:cubicBezTo>
                      <a:pt x="11" y="9"/>
                      <a:pt x="11" y="9"/>
                      <a:pt x="11" y="9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2" y="8"/>
                      <a:pt x="12" y="7"/>
                      <a:pt x="11" y="8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2" y="7"/>
                      <a:pt x="10" y="9"/>
                      <a:pt x="10" y="8"/>
                    </a:cubicBezTo>
                    <a:cubicBezTo>
                      <a:pt x="11" y="8"/>
                      <a:pt x="11" y="8"/>
                      <a:pt x="11" y="8"/>
                    </a:cubicBezTo>
                    <a:cubicBezTo>
                      <a:pt x="11" y="4"/>
                      <a:pt x="11" y="1"/>
                      <a:pt x="8" y="5"/>
                    </a:cubicBezTo>
                    <a:cubicBezTo>
                      <a:pt x="7" y="5"/>
                      <a:pt x="9" y="2"/>
                      <a:pt x="9" y="3"/>
                    </a:cubicBezTo>
                    <a:cubicBezTo>
                      <a:pt x="6" y="5"/>
                      <a:pt x="8" y="0"/>
                      <a:pt x="4" y="4"/>
                    </a:cubicBezTo>
                    <a:cubicBezTo>
                      <a:pt x="3" y="5"/>
                      <a:pt x="0" y="10"/>
                      <a:pt x="0" y="10"/>
                    </a:cubicBezTo>
                    <a:cubicBezTo>
                      <a:pt x="3" y="9"/>
                      <a:pt x="3" y="12"/>
                      <a:pt x="3" y="1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8" name="Google Shape;598;p63"/>
              <p:cNvSpPr/>
              <p:nvPr/>
            </p:nvSpPr>
            <p:spPr>
              <a:xfrm>
                <a:off x="3266" y="1867"/>
                <a:ext cx="5" cy="3"/>
              </a:xfrm>
              <a:custGeom>
                <a:rect b="b" l="l" r="r" t="t"/>
                <a:pathLst>
                  <a:path extrusionOk="0" h="1" w="2">
                    <a:moveTo>
                      <a:pt x="2" y="0"/>
                    </a:moveTo>
                    <a:cubicBezTo>
                      <a:pt x="2" y="0"/>
                      <a:pt x="1" y="0"/>
                      <a:pt x="0" y="1"/>
                    </a:cubicBez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9" name="Google Shape;599;p63"/>
              <p:cNvSpPr/>
              <p:nvPr/>
            </p:nvSpPr>
            <p:spPr>
              <a:xfrm>
                <a:off x="3266" y="1861"/>
                <a:ext cx="3" cy="4"/>
              </a:xfrm>
              <a:custGeom>
                <a:rect b="b" l="l" r="r" t="t"/>
                <a:pathLst>
                  <a:path extrusionOk="0" h="2" w="1">
                    <a:moveTo>
                      <a:pt x="0" y="2"/>
                    </a:moveTo>
                    <a:cubicBezTo>
                      <a:pt x="1" y="0"/>
                      <a:pt x="0" y="1"/>
                      <a:pt x="1" y="1"/>
                    </a:cubicBezTo>
                    <a:cubicBezTo>
                      <a:pt x="0" y="1"/>
                      <a:pt x="0" y="2"/>
                      <a:pt x="0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0" name="Google Shape;600;p63"/>
              <p:cNvSpPr/>
              <p:nvPr/>
            </p:nvSpPr>
            <p:spPr>
              <a:xfrm>
                <a:off x="3260" y="1855"/>
                <a:ext cx="2" cy="2"/>
              </a:xfrm>
              <a:custGeom>
                <a:rect b="b" l="l" r="r" t="t"/>
                <a:pathLst>
                  <a:path extrusionOk="0" h="1" w="1">
                    <a:moveTo>
                      <a:pt x="0" y="1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1" name="Google Shape;601;p63"/>
              <p:cNvSpPr/>
              <p:nvPr/>
            </p:nvSpPr>
            <p:spPr>
              <a:xfrm>
                <a:off x="3260" y="1893"/>
                <a:ext cx="4" cy="6"/>
              </a:xfrm>
              <a:custGeom>
                <a:rect b="b" l="l" r="r" t="t"/>
                <a:pathLst>
                  <a:path extrusionOk="0" h="3" w="2">
                    <a:moveTo>
                      <a:pt x="0" y="3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1"/>
                      <a:pt x="1" y="2"/>
                      <a:pt x="0" y="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2" name="Google Shape;602;p63"/>
              <p:cNvSpPr/>
              <p:nvPr/>
            </p:nvSpPr>
            <p:spPr>
              <a:xfrm>
                <a:off x="3269" y="1870"/>
                <a:ext cx="2" cy="4"/>
              </a:xfrm>
              <a:custGeom>
                <a:rect b="b" l="l" r="r" t="t"/>
                <a:pathLst>
                  <a:path extrusionOk="0" h="2" w="1">
                    <a:moveTo>
                      <a:pt x="1" y="1"/>
                    </a:moveTo>
                    <a:cubicBezTo>
                      <a:pt x="1" y="0"/>
                      <a:pt x="0" y="1"/>
                      <a:pt x="0" y="1"/>
                    </a:cubicBezTo>
                    <a:cubicBezTo>
                      <a:pt x="0" y="1"/>
                      <a:pt x="0" y="2"/>
                      <a:pt x="0" y="2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3" name="Google Shape;603;p63"/>
              <p:cNvSpPr/>
              <p:nvPr/>
            </p:nvSpPr>
            <p:spPr>
              <a:xfrm>
                <a:off x="3260" y="1895"/>
                <a:ext cx="4" cy="4"/>
              </a:xfrm>
              <a:custGeom>
                <a:rect b="b" l="l" r="r" t="t"/>
                <a:pathLst>
                  <a:path extrusionOk="0" h="2" w="2">
                    <a:moveTo>
                      <a:pt x="1" y="1"/>
                    </a:moveTo>
                    <a:cubicBezTo>
                      <a:pt x="2" y="0"/>
                      <a:pt x="1" y="2"/>
                      <a:pt x="1" y="2"/>
                    </a:cubicBezTo>
                    <a:cubicBezTo>
                      <a:pt x="0" y="2"/>
                      <a:pt x="1" y="2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4" name="Google Shape;604;p63"/>
              <p:cNvSpPr/>
              <p:nvPr/>
            </p:nvSpPr>
            <p:spPr>
              <a:xfrm>
                <a:off x="4538" y="1872"/>
                <a:ext cx="0" cy="0"/>
              </a:xfrm>
              <a:custGeom>
                <a:rect b="b" l="l" r="r" t="t"/>
                <a:pathLst>
                  <a:path extrusionOk="0" h="120000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5" name="Google Shape;605;p63"/>
              <p:cNvSpPr/>
              <p:nvPr/>
            </p:nvSpPr>
            <p:spPr>
              <a:xfrm>
                <a:off x="3213" y="1882"/>
                <a:ext cx="0" cy="2"/>
              </a:xfrm>
              <a:custGeom>
                <a:rect b="b" l="l" r="r" t="t"/>
                <a:pathLst>
                  <a:path extrusionOk="0" h="1" w="120000">
                    <a:moveTo>
                      <a:pt x="0" y="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6" name="Google Shape;606;p63"/>
              <p:cNvSpPr/>
              <p:nvPr/>
            </p:nvSpPr>
            <p:spPr>
              <a:xfrm>
                <a:off x="3190" y="1827"/>
                <a:ext cx="2" cy="2"/>
              </a:xfrm>
              <a:custGeom>
                <a:rect b="b" l="l" r="r" t="t"/>
                <a:pathLst>
                  <a:path extrusionOk="0" h="1" w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1" y="0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7" name="Google Shape;607;p63"/>
              <p:cNvSpPr/>
              <p:nvPr/>
            </p:nvSpPr>
            <p:spPr>
              <a:xfrm>
                <a:off x="3271" y="1870"/>
                <a:ext cx="2" cy="0"/>
              </a:xfrm>
              <a:custGeom>
                <a:rect b="b" l="l" r="r" t="t"/>
                <a:pathLst>
                  <a:path extrusionOk="0" h="120000" w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8" name="Google Shape;608;p63"/>
              <p:cNvSpPr/>
              <p:nvPr/>
            </p:nvSpPr>
            <p:spPr>
              <a:xfrm>
                <a:off x="3190" y="1872"/>
                <a:ext cx="2" cy="0"/>
              </a:xfrm>
              <a:custGeom>
                <a:rect b="b" l="l" r="r" t="t"/>
                <a:pathLst>
                  <a:path extrusionOk="0" h="120000"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9" name="Google Shape;609;p63"/>
              <p:cNvSpPr/>
              <p:nvPr/>
            </p:nvSpPr>
            <p:spPr>
              <a:xfrm>
                <a:off x="4574" y="1855"/>
                <a:ext cx="0" cy="2"/>
              </a:xfrm>
              <a:custGeom>
                <a:rect b="b" l="l" r="r" t="t"/>
                <a:pathLst>
                  <a:path extrusionOk="0" h="1" w="120000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0" name="Google Shape;610;p63"/>
              <p:cNvSpPr/>
              <p:nvPr/>
            </p:nvSpPr>
            <p:spPr>
              <a:xfrm>
                <a:off x="3199" y="1833"/>
                <a:ext cx="0" cy="0"/>
              </a:xfrm>
              <a:custGeom>
                <a:rect b="b" l="l" r="r" t="t"/>
                <a:pathLst>
                  <a:path extrusionOk="0" h="120000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1" name="Google Shape;611;p63"/>
              <p:cNvSpPr/>
              <p:nvPr/>
            </p:nvSpPr>
            <p:spPr>
              <a:xfrm>
                <a:off x="3271" y="1859"/>
                <a:ext cx="2" cy="2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cubicBezTo>
                      <a:pt x="0" y="0"/>
                      <a:pt x="0" y="0"/>
                      <a:pt x="0" y="1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2" name="Google Shape;612;p63"/>
              <p:cNvSpPr/>
              <p:nvPr/>
            </p:nvSpPr>
            <p:spPr>
              <a:xfrm>
                <a:off x="3742" y="3006"/>
                <a:ext cx="6" cy="9"/>
              </a:xfrm>
              <a:custGeom>
                <a:rect b="b" l="l" r="r" t="t"/>
                <a:pathLst>
                  <a:path extrusionOk="0" h="4" w="3">
                    <a:moveTo>
                      <a:pt x="3" y="0"/>
                    </a:moveTo>
                    <a:cubicBezTo>
                      <a:pt x="2" y="1"/>
                      <a:pt x="2" y="1"/>
                      <a:pt x="1" y="1"/>
                    </a:cubicBezTo>
                    <a:cubicBezTo>
                      <a:pt x="1" y="2"/>
                      <a:pt x="0" y="3"/>
                      <a:pt x="1" y="3"/>
                    </a:cubicBezTo>
                    <a:cubicBezTo>
                      <a:pt x="1" y="3"/>
                      <a:pt x="0" y="4"/>
                      <a:pt x="0" y="4"/>
                    </a:cubicBezTo>
                    <a:cubicBezTo>
                      <a:pt x="1" y="4"/>
                      <a:pt x="2" y="2"/>
                      <a:pt x="2" y="1"/>
                    </a:cubicBezTo>
                    <a:cubicBezTo>
                      <a:pt x="3" y="1"/>
                      <a:pt x="3" y="0"/>
                      <a:pt x="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3" name="Google Shape;613;p63"/>
              <p:cNvSpPr/>
              <p:nvPr/>
            </p:nvSpPr>
            <p:spPr>
              <a:xfrm>
                <a:off x="3988" y="3019"/>
                <a:ext cx="0" cy="0"/>
              </a:xfrm>
              <a:custGeom>
                <a:rect b="b" l="l" r="r" t="t"/>
                <a:pathLst>
                  <a:path extrusionOk="0" h="120000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4" name="Google Shape;614;p63"/>
              <p:cNvSpPr/>
              <p:nvPr/>
            </p:nvSpPr>
            <p:spPr>
              <a:xfrm>
                <a:off x="3742" y="3008"/>
                <a:ext cx="2" cy="0"/>
              </a:xfrm>
              <a:custGeom>
                <a:rect b="b" l="l" r="r" t="t"/>
                <a:pathLst>
                  <a:path extrusionOk="0" h="120000" w="1">
                    <a:moveTo>
                      <a:pt x="0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5" name="Google Shape;615;p63"/>
              <p:cNvSpPr/>
              <p:nvPr/>
            </p:nvSpPr>
            <p:spPr>
              <a:xfrm>
                <a:off x="3748" y="3015"/>
                <a:ext cx="0" cy="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6" name="Google Shape;616;p63"/>
              <p:cNvSpPr/>
              <p:nvPr/>
            </p:nvSpPr>
            <p:spPr>
              <a:xfrm>
                <a:off x="3744" y="2894"/>
                <a:ext cx="2" cy="10"/>
              </a:xfrm>
              <a:custGeom>
                <a:rect b="b" l="l" r="r" t="t"/>
                <a:pathLst>
                  <a:path extrusionOk="0" h="5" w="1">
                    <a:moveTo>
                      <a:pt x="0" y="2"/>
                    </a:moveTo>
                    <a:cubicBezTo>
                      <a:pt x="0" y="2"/>
                      <a:pt x="0" y="4"/>
                      <a:pt x="1" y="3"/>
                    </a:cubicBezTo>
                    <a:cubicBezTo>
                      <a:pt x="1" y="3"/>
                      <a:pt x="0" y="4"/>
                      <a:pt x="0" y="5"/>
                    </a:cubicBezTo>
                    <a:cubicBezTo>
                      <a:pt x="1" y="4"/>
                      <a:pt x="1" y="1"/>
                      <a:pt x="1" y="1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1"/>
                      <a:pt x="0" y="1"/>
                      <a:pt x="0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7" name="Google Shape;617;p63"/>
              <p:cNvSpPr/>
              <p:nvPr/>
            </p:nvSpPr>
            <p:spPr>
              <a:xfrm>
                <a:off x="3744" y="3004"/>
                <a:ext cx="2" cy="2"/>
              </a:xfrm>
              <a:custGeom>
                <a:rect b="b" l="l" r="r" t="t"/>
                <a:pathLst>
                  <a:path extrusionOk="0" h="1" w="1">
                    <a:moveTo>
                      <a:pt x="1" y="1"/>
                    </a:moveTo>
                    <a:cubicBezTo>
                      <a:pt x="1" y="1"/>
                      <a:pt x="1" y="0"/>
                      <a:pt x="1" y="0"/>
                    </a:cubicBezTo>
                    <a:cubicBezTo>
                      <a:pt x="1" y="1"/>
                      <a:pt x="0" y="1"/>
                      <a:pt x="0" y="1"/>
                    </a:cubicBezTo>
                    <a:cubicBezTo>
                      <a:pt x="0" y="1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8" name="Google Shape;618;p63"/>
              <p:cNvSpPr/>
              <p:nvPr/>
            </p:nvSpPr>
            <p:spPr>
              <a:xfrm>
                <a:off x="3742" y="2892"/>
                <a:ext cx="2" cy="4"/>
              </a:xfrm>
              <a:custGeom>
                <a:rect b="b" l="l" r="r" t="t"/>
                <a:pathLst>
                  <a:path extrusionOk="0" h="2" w="1">
                    <a:moveTo>
                      <a:pt x="1" y="1"/>
                    </a:moveTo>
                    <a:cubicBezTo>
                      <a:pt x="1" y="1"/>
                      <a:pt x="1" y="2"/>
                      <a:pt x="0" y="2"/>
                    </a:cubicBezTo>
                    <a:cubicBezTo>
                      <a:pt x="0" y="2"/>
                      <a:pt x="1" y="1"/>
                      <a:pt x="1" y="1"/>
                    </a:cubicBezTo>
                    <a:cubicBezTo>
                      <a:pt x="1" y="1"/>
                      <a:pt x="1" y="0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9" name="Google Shape;619;p63"/>
              <p:cNvSpPr/>
              <p:nvPr/>
            </p:nvSpPr>
            <p:spPr>
              <a:xfrm>
                <a:off x="3772" y="3038"/>
                <a:ext cx="4" cy="4"/>
              </a:xfrm>
              <a:custGeom>
                <a:rect b="b" l="l" r="r" t="t"/>
                <a:pathLst>
                  <a:path extrusionOk="0" h="2" w="2">
                    <a:moveTo>
                      <a:pt x="1" y="0"/>
                    </a:moveTo>
                    <a:cubicBezTo>
                      <a:pt x="0" y="2"/>
                      <a:pt x="2" y="0"/>
                      <a:pt x="2" y="1"/>
                    </a:cubicBezTo>
                    <a:cubicBezTo>
                      <a:pt x="2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0" name="Google Shape;620;p63"/>
              <p:cNvSpPr/>
              <p:nvPr/>
            </p:nvSpPr>
            <p:spPr>
              <a:xfrm>
                <a:off x="3895" y="3083"/>
                <a:ext cx="0" cy="2"/>
              </a:xfrm>
              <a:custGeom>
                <a:rect b="b" l="l" r="r" t="t"/>
                <a:pathLst>
                  <a:path extrusionOk="0" h="1" w="120000">
                    <a:moveTo>
                      <a:pt x="0" y="1"/>
                    </a:moveTo>
                    <a:cubicBezTo>
                      <a:pt x="0" y="1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1" name="Google Shape;621;p63"/>
              <p:cNvSpPr/>
              <p:nvPr/>
            </p:nvSpPr>
            <p:spPr>
              <a:xfrm>
                <a:off x="3602" y="1823"/>
                <a:ext cx="0" cy="0"/>
              </a:xfrm>
              <a:custGeom>
                <a:rect b="b" l="l" r="r" t="t"/>
                <a:pathLst>
                  <a:path extrusionOk="0" h="120000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2" name="Google Shape;622;p63"/>
              <p:cNvSpPr/>
              <p:nvPr/>
            </p:nvSpPr>
            <p:spPr>
              <a:xfrm>
                <a:off x="3742" y="2898"/>
                <a:ext cx="2" cy="0"/>
              </a:xfrm>
              <a:custGeom>
                <a:rect b="b" l="l" r="r" t="t"/>
                <a:pathLst>
                  <a:path extrusionOk="0" h="120000" w="1">
                    <a:moveTo>
                      <a:pt x="0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3" name="Google Shape;623;p63"/>
              <p:cNvSpPr/>
              <p:nvPr/>
            </p:nvSpPr>
            <p:spPr>
              <a:xfrm>
                <a:off x="3602" y="1823"/>
                <a:ext cx="0" cy="0"/>
              </a:xfrm>
              <a:custGeom>
                <a:rect b="b" l="l" r="r" t="t"/>
                <a:pathLst>
                  <a:path extrusionOk="0" h="120000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4" name="Google Shape;624;p63"/>
              <p:cNvSpPr/>
              <p:nvPr/>
            </p:nvSpPr>
            <p:spPr>
              <a:xfrm>
                <a:off x="3755" y="3027"/>
                <a:ext cx="2" cy="3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5" name="Google Shape;625;p63"/>
              <p:cNvSpPr/>
              <p:nvPr/>
            </p:nvSpPr>
            <p:spPr>
              <a:xfrm>
                <a:off x="3602" y="1823"/>
                <a:ext cx="0" cy="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6" name="Google Shape;626;p63"/>
              <p:cNvSpPr/>
              <p:nvPr/>
            </p:nvSpPr>
            <p:spPr>
              <a:xfrm>
                <a:off x="3922" y="2890"/>
                <a:ext cx="0" cy="2"/>
              </a:xfrm>
              <a:custGeom>
                <a:rect b="b" l="l" r="r" t="t"/>
                <a:pathLst>
                  <a:path extrusionOk="0" h="2" w="120000">
                    <a:moveTo>
                      <a:pt x="0" y="2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7" name="Google Shape;627;p63"/>
              <p:cNvSpPr/>
              <p:nvPr/>
            </p:nvSpPr>
            <p:spPr>
              <a:xfrm>
                <a:off x="3975" y="2877"/>
                <a:ext cx="0" cy="0"/>
              </a:xfrm>
              <a:custGeom>
                <a:rect b="b" l="l" r="r" t="t"/>
                <a:pathLst>
                  <a:path extrusionOk="0" h="120000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8" name="Google Shape;628;p63"/>
              <p:cNvSpPr/>
              <p:nvPr/>
            </p:nvSpPr>
            <p:spPr>
              <a:xfrm>
                <a:off x="3954" y="2881"/>
                <a:ext cx="0" cy="0"/>
              </a:xfrm>
              <a:custGeom>
                <a:rect b="b" l="l" r="r" t="t"/>
                <a:pathLst>
                  <a:path extrusionOk="0" h="120000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9" name="Google Shape;629;p63"/>
              <p:cNvSpPr/>
              <p:nvPr/>
            </p:nvSpPr>
            <p:spPr>
              <a:xfrm>
                <a:off x="3725" y="2760"/>
                <a:ext cx="399" cy="159"/>
              </a:xfrm>
              <a:custGeom>
                <a:rect b="b" l="l" r="r" t="t"/>
                <a:pathLst>
                  <a:path extrusionOk="0" h="75" w="188">
                    <a:moveTo>
                      <a:pt x="5" y="55"/>
                    </a:moveTo>
                    <a:cubicBezTo>
                      <a:pt x="5" y="55"/>
                      <a:pt x="5" y="55"/>
                      <a:pt x="5" y="55"/>
                    </a:cubicBezTo>
                    <a:cubicBezTo>
                      <a:pt x="5" y="57"/>
                      <a:pt x="5" y="54"/>
                      <a:pt x="6" y="54"/>
                    </a:cubicBezTo>
                    <a:cubicBezTo>
                      <a:pt x="6" y="55"/>
                      <a:pt x="4" y="57"/>
                      <a:pt x="4" y="58"/>
                    </a:cubicBezTo>
                    <a:cubicBezTo>
                      <a:pt x="5" y="58"/>
                      <a:pt x="7" y="58"/>
                      <a:pt x="7" y="60"/>
                    </a:cubicBezTo>
                    <a:cubicBezTo>
                      <a:pt x="8" y="60"/>
                      <a:pt x="10" y="59"/>
                      <a:pt x="11" y="59"/>
                    </a:cubicBezTo>
                    <a:cubicBezTo>
                      <a:pt x="12" y="59"/>
                      <a:pt x="10" y="61"/>
                      <a:pt x="11" y="60"/>
                    </a:cubicBezTo>
                    <a:cubicBezTo>
                      <a:pt x="11" y="61"/>
                      <a:pt x="10" y="62"/>
                      <a:pt x="10" y="63"/>
                    </a:cubicBezTo>
                    <a:cubicBezTo>
                      <a:pt x="10" y="62"/>
                      <a:pt x="11" y="64"/>
                      <a:pt x="12" y="61"/>
                    </a:cubicBezTo>
                    <a:cubicBezTo>
                      <a:pt x="12" y="62"/>
                      <a:pt x="14" y="63"/>
                      <a:pt x="15" y="63"/>
                    </a:cubicBezTo>
                    <a:cubicBezTo>
                      <a:pt x="14" y="63"/>
                      <a:pt x="14" y="64"/>
                      <a:pt x="14" y="65"/>
                    </a:cubicBezTo>
                    <a:cubicBezTo>
                      <a:pt x="15" y="64"/>
                      <a:pt x="16" y="63"/>
                      <a:pt x="17" y="64"/>
                    </a:cubicBezTo>
                    <a:cubicBezTo>
                      <a:pt x="17" y="62"/>
                      <a:pt x="17" y="62"/>
                      <a:pt x="18" y="60"/>
                    </a:cubicBezTo>
                    <a:cubicBezTo>
                      <a:pt x="18" y="60"/>
                      <a:pt x="18" y="59"/>
                      <a:pt x="18" y="60"/>
                    </a:cubicBezTo>
                    <a:cubicBezTo>
                      <a:pt x="18" y="61"/>
                      <a:pt x="17" y="64"/>
                      <a:pt x="18" y="64"/>
                    </a:cubicBezTo>
                    <a:cubicBezTo>
                      <a:pt x="17" y="67"/>
                      <a:pt x="17" y="64"/>
                      <a:pt x="16" y="67"/>
                    </a:cubicBezTo>
                    <a:cubicBezTo>
                      <a:pt x="15" y="69"/>
                      <a:pt x="14" y="68"/>
                      <a:pt x="14" y="67"/>
                    </a:cubicBezTo>
                    <a:cubicBezTo>
                      <a:pt x="12" y="69"/>
                      <a:pt x="14" y="67"/>
                      <a:pt x="14" y="70"/>
                    </a:cubicBezTo>
                    <a:cubicBezTo>
                      <a:pt x="14" y="70"/>
                      <a:pt x="15" y="68"/>
                      <a:pt x="16" y="68"/>
                    </a:cubicBezTo>
                    <a:cubicBezTo>
                      <a:pt x="17" y="67"/>
                      <a:pt x="16" y="67"/>
                      <a:pt x="17" y="66"/>
                    </a:cubicBezTo>
                    <a:cubicBezTo>
                      <a:pt x="19" y="64"/>
                      <a:pt x="18" y="68"/>
                      <a:pt x="18" y="68"/>
                    </a:cubicBezTo>
                    <a:cubicBezTo>
                      <a:pt x="17" y="69"/>
                      <a:pt x="17" y="69"/>
                      <a:pt x="17" y="69"/>
                    </a:cubicBezTo>
                    <a:cubicBezTo>
                      <a:pt x="18" y="70"/>
                      <a:pt x="18" y="68"/>
                      <a:pt x="19" y="69"/>
                    </a:cubicBezTo>
                    <a:cubicBezTo>
                      <a:pt x="19" y="72"/>
                      <a:pt x="18" y="69"/>
                      <a:pt x="17" y="71"/>
                    </a:cubicBezTo>
                    <a:cubicBezTo>
                      <a:pt x="17" y="73"/>
                      <a:pt x="17" y="73"/>
                      <a:pt x="17" y="73"/>
                    </a:cubicBezTo>
                    <a:cubicBezTo>
                      <a:pt x="18" y="74"/>
                      <a:pt x="18" y="70"/>
                      <a:pt x="19" y="72"/>
                    </a:cubicBezTo>
                    <a:cubicBezTo>
                      <a:pt x="19" y="73"/>
                      <a:pt x="19" y="73"/>
                      <a:pt x="19" y="73"/>
                    </a:cubicBezTo>
                    <a:cubicBezTo>
                      <a:pt x="20" y="72"/>
                      <a:pt x="20" y="72"/>
                      <a:pt x="20" y="72"/>
                    </a:cubicBezTo>
                    <a:cubicBezTo>
                      <a:pt x="20" y="71"/>
                      <a:pt x="20" y="69"/>
                      <a:pt x="19" y="69"/>
                    </a:cubicBezTo>
                    <a:cubicBezTo>
                      <a:pt x="20" y="66"/>
                      <a:pt x="20" y="69"/>
                      <a:pt x="21" y="69"/>
                    </a:cubicBezTo>
                    <a:cubicBezTo>
                      <a:pt x="22" y="67"/>
                      <a:pt x="21" y="69"/>
                      <a:pt x="21" y="67"/>
                    </a:cubicBezTo>
                    <a:cubicBezTo>
                      <a:pt x="21" y="65"/>
                      <a:pt x="22" y="65"/>
                      <a:pt x="22" y="65"/>
                    </a:cubicBezTo>
                    <a:cubicBezTo>
                      <a:pt x="23" y="65"/>
                      <a:pt x="22" y="67"/>
                      <a:pt x="22" y="68"/>
                    </a:cubicBezTo>
                    <a:cubicBezTo>
                      <a:pt x="22" y="69"/>
                      <a:pt x="22" y="69"/>
                      <a:pt x="22" y="68"/>
                    </a:cubicBezTo>
                    <a:cubicBezTo>
                      <a:pt x="21" y="69"/>
                      <a:pt x="22" y="71"/>
                      <a:pt x="21" y="73"/>
                    </a:cubicBezTo>
                    <a:cubicBezTo>
                      <a:pt x="21" y="74"/>
                      <a:pt x="22" y="72"/>
                      <a:pt x="22" y="71"/>
                    </a:cubicBezTo>
                    <a:cubicBezTo>
                      <a:pt x="22" y="71"/>
                      <a:pt x="23" y="69"/>
                      <a:pt x="22" y="69"/>
                    </a:cubicBezTo>
                    <a:cubicBezTo>
                      <a:pt x="25" y="64"/>
                      <a:pt x="23" y="72"/>
                      <a:pt x="24" y="72"/>
                    </a:cubicBezTo>
                    <a:cubicBezTo>
                      <a:pt x="24" y="69"/>
                      <a:pt x="26" y="68"/>
                      <a:pt x="26" y="64"/>
                    </a:cubicBezTo>
                    <a:cubicBezTo>
                      <a:pt x="26" y="64"/>
                      <a:pt x="27" y="63"/>
                      <a:pt x="27" y="63"/>
                    </a:cubicBezTo>
                    <a:cubicBezTo>
                      <a:pt x="26" y="65"/>
                      <a:pt x="27" y="65"/>
                      <a:pt x="26" y="67"/>
                    </a:cubicBezTo>
                    <a:cubicBezTo>
                      <a:pt x="27" y="67"/>
                      <a:pt x="27" y="67"/>
                      <a:pt x="27" y="67"/>
                    </a:cubicBezTo>
                    <a:cubicBezTo>
                      <a:pt x="26" y="69"/>
                      <a:pt x="26" y="69"/>
                      <a:pt x="26" y="69"/>
                    </a:cubicBezTo>
                    <a:cubicBezTo>
                      <a:pt x="26" y="71"/>
                      <a:pt x="27" y="72"/>
                      <a:pt x="27" y="73"/>
                    </a:cubicBezTo>
                    <a:cubicBezTo>
                      <a:pt x="28" y="73"/>
                      <a:pt x="27" y="71"/>
                      <a:pt x="28" y="71"/>
                    </a:cubicBezTo>
                    <a:cubicBezTo>
                      <a:pt x="27" y="72"/>
                      <a:pt x="28" y="73"/>
                      <a:pt x="28" y="73"/>
                    </a:cubicBezTo>
                    <a:cubicBezTo>
                      <a:pt x="27" y="72"/>
                      <a:pt x="28" y="70"/>
                      <a:pt x="29" y="70"/>
                    </a:cubicBezTo>
                    <a:cubicBezTo>
                      <a:pt x="29" y="70"/>
                      <a:pt x="30" y="72"/>
                      <a:pt x="30" y="72"/>
                    </a:cubicBezTo>
                    <a:cubicBezTo>
                      <a:pt x="29" y="74"/>
                      <a:pt x="29" y="74"/>
                      <a:pt x="29" y="74"/>
                    </a:cubicBezTo>
                    <a:cubicBezTo>
                      <a:pt x="29" y="72"/>
                      <a:pt x="29" y="75"/>
                      <a:pt x="29" y="74"/>
                    </a:cubicBezTo>
                    <a:cubicBezTo>
                      <a:pt x="30" y="73"/>
                      <a:pt x="30" y="71"/>
                      <a:pt x="30" y="70"/>
                    </a:cubicBezTo>
                    <a:cubicBezTo>
                      <a:pt x="31" y="69"/>
                      <a:pt x="31" y="71"/>
                      <a:pt x="31" y="70"/>
                    </a:cubicBezTo>
                    <a:cubicBezTo>
                      <a:pt x="30" y="72"/>
                      <a:pt x="30" y="72"/>
                      <a:pt x="30" y="72"/>
                    </a:cubicBezTo>
                    <a:cubicBezTo>
                      <a:pt x="31" y="71"/>
                      <a:pt x="30" y="75"/>
                      <a:pt x="31" y="74"/>
                    </a:cubicBezTo>
                    <a:cubicBezTo>
                      <a:pt x="32" y="73"/>
                      <a:pt x="32" y="73"/>
                      <a:pt x="32" y="73"/>
                    </a:cubicBezTo>
                    <a:cubicBezTo>
                      <a:pt x="32" y="74"/>
                      <a:pt x="32" y="74"/>
                      <a:pt x="32" y="74"/>
                    </a:cubicBezTo>
                    <a:cubicBezTo>
                      <a:pt x="32" y="73"/>
                      <a:pt x="32" y="73"/>
                      <a:pt x="33" y="73"/>
                    </a:cubicBezTo>
                    <a:cubicBezTo>
                      <a:pt x="33" y="74"/>
                      <a:pt x="33" y="74"/>
                      <a:pt x="33" y="74"/>
                    </a:cubicBezTo>
                    <a:cubicBezTo>
                      <a:pt x="33" y="73"/>
                      <a:pt x="34" y="71"/>
                      <a:pt x="34" y="73"/>
                    </a:cubicBezTo>
                    <a:cubicBezTo>
                      <a:pt x="34" y="70"/>
                      <a:pt x="33" y="73"/>
                      <a:pt x="33" y="72"/>
                    </a:cubicBezTo>
                    <a:cubicBezTo>
                      <a:pt x="33" y="70"/>
                      <a:pt x="34" y="70"/>
                      <a:pt x="34" y="70"/>
                    </a:cubicBezTo>
                    <a:cubicBezTo>
                      <a:pt x="34" y="72"/>
                      <a:pt x="35" y="70"/>
                      <a:pt x="35" y="70"/>
                    </a:cubicBezTo>
                    <a:cubicBezTo>
                      <a:pt x="35" y="71"/>
                      <a:pt x="35" y="72"/>
                      <a:pt x="36" y="72"/>
                    </a:cubicBezTo>
                    <a:cubicBezTo>
                      <a:pt x="36" y="70"/>
                      <a:pt x="36" y="70"/>
                      <a:pt x="36" y="70"/>
                    </a:cubicBezTo>
                    <a:cubicBezTo>
                      <a:pt x="36" y="74"/>
                      <a:pt x="37" y="70"/>
                      <a:pt x="37" y="71"/>
                    </a:cubicBezTo>
                    <a:cubicBezTo>
                      <a:pt x="37" y="72"/>
                      <a:pt x="37" y="73"/>
                      <a:pt x="37" y="74"/>
                    </a:cubicBezTo>
                    <a:cubicBezTo>
                      <a:pt x="37" y="71"/>
                      <a:pt x="38" y="70"/>
                      <a:pt x="38" y="69"/>
                    </a:cubicBezTo>
                    <a:cubicBezTo>
                      <a:pt x="39" y="70"/>
                      <a:pt x="38" y="72"/>
                      <a:pt x="38" y="74"/>
                    </a:cubicBezTo>
                    <a:cubicBezTo>
                      <a:pt x="38" y="72"/>
                      <a:pt x="39" y="75"/>
                      <a:pt x="39" y="73"/>
                    </a:cubicBezTo>
                    <a:cubicBezTo>
                      <a:pt x="39" y="72"/>
                      <a:pt x="39" y="71"/>
                      <a:pt x="39" y="70"/>
                    </a:cubicBezTo>
                    <a:cubicBezTo>
                      <a:pt x="40" y="70"/>
                      <a:pt x="39" y="71"/>
                      <a:pt x="40" y="72"/>
                    </a:cubicBezTo>
                    <a:cubicBezTo>
                      <a:pt x="40" y="72"/>
                      <a:pt x="41" y="69"/>
                      <a:pt x="40" y="69"/>
                    </a:cubicBezTo>
                    <a:cubicBezTo>
                      <a:pt x="41" y="69"/>
                      <a:pt x="41" y="67"/>
                      <a:pt x="42" y="68"/>
                    </a:cubicBezTo>
                    <a:cubicBezTo>
                      <a:pt x="42" y="70"/>
                      <a:pt x="41" y="69"/>
                      <a:pt x="41" y="70"/>
                    </a:cubicBezTo>
                    <a:cubicBezTo>
                      <a:pt x="42" y="70"/>
                      <a:pt x="41" y="66"/>
                      <a:pt x="42" y="66"/>
                    </a:cubicBezTo>
                    <a:cubicBezTo>
                      <a:pt x="42" y="65"/>
                      <a:pt x="42" y="62"/>
                      <a:pt x="43" y="61"/>
                    </a:cubicBezTo>
                    <a:cubicBezTo>
                      <a:pt x="44" y="62"/>
                      <a:pt x="42" y="62"/>
                      <a:pt x="43" y="64"/>
                    </a:cubicBezTo>
                    <a:cubicBezTo>
                      <a:pt x="43" y="64"/>
                      <a:pt x="43" y="64"/>
                      <a:pt x="43" y="64"/>
                    </a:cubicBezTo>
                    <a:cubicBezTo>
                      <a:pt x="44" y="67"/>
                      <a:pt x="42" y="68"/>
                      <a:pt x="43" y="71"/>
                    </a:cubicBezTo>
                    <a:cubicBezTo>
                      <a:pt x="43" y="70"/>
                      <a:pt x="43" y="70"/>
                      <a:pt x="43" y="70"/>
                    </a:cubicBezTo>
                    <a:cubicBezTo>
                      <a:pt x="43" y="73"/>
                      <a:pt x="43" y="73"/>
                      <a:pt x="43" y="73"/>
                    </a:cubicBezTo>
                    <a:cubicBezTo>
                      <a:pt x="43" y="71"/>
                      <a:pt x="44" y="72"/>
                      <a:pt x="44" y="72"/>
                    </a:cubicBezTo>
                    <a:cubicBezTo>
                      <a:pt x="44" y="70"/>
                      <a:pt x="44" y="72"/>
                      <a:pt x="44" y="71"/>
                    </a:cubicBezTo>
                    <a:cubicBezTo>
                      <a:pt x="44" y="71"/>
                      <a:pt x="45" y="68"/>
                      <a:pt x="45" y="69"/>
                    </a:cubicBezTo>
                    <a:cubicBezTo>
                      <a:pt x="45" y="70"/>
                      <a:pt x="46" y="71"/>
                      <a:pt x="45" y="72"/>
                    </a:cubicBezTo>
                    <a:cubicBezTo>
                      <a:pt x="46" y="73"/>
                      <a:pt x="45" y="70"/>
                      <a:pt x="46" y="71"/>
                    </a:cubicBezTo>
                    <a:cubicBezTo>
                      <a:pt x="46" y="72"/>
                      <a:pt x="46" y="72"/>
                      <a:pt x="46" y="72"/>
                    </a:cubicBezTo>
                    <a:cubicBezTo>
                      <a:pt x="48" y="72"/>
                      <a:pt x="50" y="72"/>
                      <a:pt x="52" y="68"/>
                    </a:cubicBezTo>
                    <a:cubicBezTo>
                      <a:pt x="52" y="70"/>
                      <a:pt x="53" y="70"/>
                      <a:pt x="54" y="71"/>
                    </a:cubicBezTo>
                    <a:cubicBezTo>
                      <a:pt x="53" y="70"/>
                      <a:pt x="54" y="69"/>
                      <a:pt x="54" y="69"/>
                    </a:cubicBezTo>
                    <a:cubicBezTo>
                      <a:pt x="55" y="71"/>
                      <a:pt x="55" y="71"/>
                      <a:pt x="55" y="71"/>
                    </a:cubicBezTo>
                    <a:cubicBezTo>
                      <a:pt x="56" y="72"/>
                      <a:pt x="56" y="70"/>
                      <a:pt x="57" y="69"/>
                    </a:cubicBezTo>
                    <a:cubicBezTo>
                      <a:pt x="57" y="70"/>
                      <a:pt x="57" y="70"/>
                      <a:pt x="57" y="70"/>
                    </a:cubicBezTo>
                    <a:cubicBezTo>
                      <a:pt x="58" y="71"/>
                      <a:pt x="57" y="69"/>
                      <a:pt x="58" y="69"/>
                    </a:cubicBezTo>
                    <a:cubicBezTo>
                      <a:pt x="58" y="70"/>
                      <a:pt x="58" y="70"/>
                      <a:pt x="58" y="70"/>
                    </a:cubicBezTo>
                    <a:cubicBezTo>
                      <a:pt x="58" y="69"/>
                      <a:pt x="58" y="69"/>
                      <a:pt x="58" y="69"/>
                    </a:cubicBezTo>
                    <a:cubicBezTo>
                      <a:pt x="59" y="68"/>
                      <a:pt x="59" y="68"/>
                      <a:pt x="59" y="70"/>
                    </a:cubicBezTo>
                    <a:cubicBezTo>
                      <a:pt x="60" y="70"/>
                      <a:pt x="60" y="69"/>
                      <a:pt x="59" y="69"/>
                    </a:cubicBezTo>
                    <a:cubicBezTo>
                      <a:pt x="60" y="70"/>
                      <a:pt x="61" y="70"/>
                      <a:pt x="62" y="69"/>
                    </a:cubicBezTo>
                    <a:cubicBezTo>
                      <a:pt x="62" y="68"/>
                      <a:pt x="62" y="68"/>
                      <a:pt x="62" y="66"/>
                    </a:cubicBezTo>
                    <a:cubicBezTo>
                      <a:pt x="61" y="64"/>
                      <a:pt x="62" y="67"/>
                      <a:pt x="62" y="65"/>
                    </a:cubicBezTo>
                    <a:cubicBezTo>
                      <a:pt x="62" y="66"/>
                      <a:pt x="63" y="67"/>
                      <a:pt x="62" y="68"/>
                    </a:cubicBezTo>
                    <a:cubicBezTo>
                      <a:pt x="64" y="71"/>
                      <a:pt x="65" y="68"/>
                      <a:pt x="67" y="68"/>
                    </a:cubicBezTo>
                    <a:cubicBezTo>
                      <a:pt x="67" y="67"/>
                      <a:pt x="67" y="67"/>
                      <a:pt x="67" y="67"/>
                    </a:cubicBezTo>
                    <a:cubicBezTo>
                      <a:pt x="68" y="69"/>
                      <a:pt x="69" y="67"/>
                      <a:pt x="70" y="67"/>
                    </a:cubicBezTo>
                    <a:cubicBezTo>
                      <a:pt x="70" y="66"/>
                      <a:pt x="70" y="64"/>
                      <a:pt x="71" y="64"/>
                    </a:cubicBezTo>
                    <a:cubicBezTo>
                      <a:pt x="71" y="61"/>
                      <a:pt x="71" y="66"/>
                      <a:pt x="72" y="67"/>
                    </a:cubicBezTo>
                    <a:cubicBezTo>
                      <a:pt x="72" y="66"/>
                      <a:pt x="73" y="66"/>
                      <a:pt x="73" y="66"/>
                    </a:cubicBezTo>
                    <a:cubicBezTo>
                      <a:pt x="73" y="66"/>
                      <a:pt x="73" y="66"/>
                      <a:pt x="73" y="66"/>
                    </a:cubicBezTo>
                    <a:cubicBezTo>
                      <a:pt x="73" y="65"/>
                      <a:pt x="73" y="65"/>
                      <a:pt x="74" y="65"/>
                    </a:cubicBezTo>
                    <a:cubicBezTo>
                      <a:pt x="74" y="66"/>
                      <a:pt x="74" y="66"/>
                      <a:pt x="74" y="66"/>
                    </a:cubicBezTo>
                    <a:cubicBezTo>
                      <a:pt x="74" y="66"/>
                      <a:pt x="75" y="67"/>
                      <a:pt x="75" y="67"/>
                    </a:cubicBezTo>
                    <a:cubicBezTo>
                      <a:pt x="75" y="65"/>
                      <a:pt x="76" y="66"/>
                      <a:pt x="76" y="64"/>
                    </a:cubicBezTo>
                    <a:cubicBezTo>
                      <a:pt x="76" y="65"/>
                      <a:pt x="76" y="65"/>
                      <a:pt x="76" y="65"/>
                    </a:cubicBezTo>
                    <a:cubicBezTo>
                      <a:pt x="76" y="63"/>
                      <a:pt x="76" y="63"/>
                      <a:pt x="76" y="63"/>
                    </a:cubicBezTo>
                    <a:cubicBezTo>
                      <a:pt x="77" y="64"/>
                      <a:pt x="77" y="64"/>
                      <a:pt x="77" y="64"/>
                    </a:cubicBezTo>
                    <a:cubicBezTo>
                      <a:pt x="77" y="66"/>
                      <a:pt x="77" y="66"/>
                      <a:pt x="77" y="66"/>
                    </a:cubicBezTo>
                    <a:cubicBezTo>
                      <a:pt x="78" y="67"/>
                      <a:pt x="77" y="64"/>
                      <a:pt x="77" y="63"/>
                    </a:cubicBezTo>
                    <a:cubicBezTo>
                      <a:pt x="77" y="62"/>
                      <a:pt x="78" y="64"/>
                      <a:pt x="78" y="64"/>
                    </a:cubicBezTo>
                    <a:cubicBezTo>
                      <a:pt x="78" y="65"/>
                      <a:pt x="78" y="64"/>
                      <a:pt x="77" y="64"/>
                    </a:cubicBezTo>
                    <a:cubicBezTo>
                      <a:pt x="77" y="66"/>
                      <a:pt x="78" y="65"/>
                      <a:pt x="78" y="66"/>
                    </a:cubicBezTo>
                    <a:cubicBezTo>
                      <a:pt x="78" y="66"/>
                      <a:pt x="78" y="64"/>
                      <a:pt x="78" y="64"/>
                    </a:cubicBezTo>
                    <a:cubicBezTo>
                      <a:pt x="79" y="64"/>
                      <a:pt x="79" y="64"/>
                      <a:pt x="80" y="65"/>
                    </a:cubicBezTo>
                    <a:cubicBezTo>
                      <a:pt x="80" y="64"/>
                      <a:pt x="80" y="65"/>
                      <a:pt x="80" y="64"/>
                    </a:cubicBezTo>
                    <a:cubicBezTo>
                      <a:pt x="80" y="64"/>
                      <a:pt x="79" y="63"/>
                      <a:pt x="79" y="62"/>
                    </a:cubicBezTo>
                    <a:cubicBezTo>
                      <a:pt x="79" y="62"/>
                      <a:pt x="80" y="61"/>
                      <a:pt x="80" y="62"/>
                    </a:cubicBezTo>
                    <a:cubicBezTo>
                      <a:pt x="80" y="63"/>
                      <a:pt x="80" y="63"/>
                      <a:pt x="80" y="63"/>
                    </a:cubicBezTo>
                    <a:cubicBezTo>
                      <a:pt x="80" y="62"/>
                      <a:pt x="81" y="62"/>
                      <a:pt x="80" y="61"/>
                    </a:cubicBezTo>
                    <a:cubicBezTo>
                      <a:pt x="81" y="63"/>
                      <a:pt x="81" y="63"/>
                      <a:pt x="81" y="63"/>
                    </a:cubicBezTo>
                    <a:cubicBezTo>
                      <a:pt x="81" y="62"/>
                      <a:pt x="81" y="62"/>
                      <a:pt x="82" y="61"/>
                    </a:cubicBezTo>
                    <a:cubicBezTo>
                      <a:pt x="82" y="63"/>
                      <a:pt x="82" y="65"/>
                      <a:pt x="83" y="65"/>
                    </a:cubicBezTo>
                    <a:cubicBezTo>
                      <a:pt x="83" y="63"/>
                      <a:pt x="83" y="63"/>
                      <a:pt x="83" y="63"/>
                    </a:cubicBezTo>
                    <a:cubicBezTo>
                      <a:pt x="84" y="63"/>
                      <a:pt x="84" y="64"/>
                      <a:pt x="84" y="65"/>
                    </a:cubicBezTo>
                    <a:cubicBezTo>
                      <a:pt x="85" y="65"/>
                      <a:pt x="84" y="60"/>
                      <a:pt x="85" y="61"/>
                    </a:cubicBezTo>
                    <a:cubicBezTo>
                      <a:pt x="85" y="63"/>
                      <a:pt x="86" y="63"/>
                      <a:pt x="86" y="64"/>
                    </a:cubicBezTo>
                    <a:cubicBezTo>
                      <a:pt x="86" y="63"/>
                      <a:pt x="86" y="63"/>
                      <a:pt x="86" y="62"/>
                    </a:cubicBezTo>
                    <a:cubicBezTo>
                      <a:pt x="86" y="62"/>
                      <a:pt x="86" y="64"/>
                      <a:pt x="86" y="63"/>
                    </a:cubicBezTo>
                    <a:cubicBezTo>
                      <a:pt x="85" y="61"/>
                      <a:pt x="86" y="62"/>
                      <a:pt x="86" y="61"/>
                    </a:cubicBezTo>
                    <a:cubicBezTo>
                      <a:pt x="88" y="65"/>
                      <a:pt x="89" y="62"/>
                      <a:pt x="91" y="64"/>
                    </a:cubicBezTo>
                    <a:cubicBezTo>
                      <a:pt x="90" y="61"/>
                      <a:pt x="91" y="63"/>
                      <a:pt x="91" y="62"/>
                    </a:cubicBezTo>
                    <a:cubicBezTo>
                      <a:pt x="92" y="64"/>
                      <a:pt x="92" y="61"/>
                      <a:pt x="93" y="63"/>
                    </a:cubicBezTo>
                    <a:cubicBezTo>
                      <a:pt x="92" y="60"/>
                      <a:pt x="92" y="60"/>
                      <a:pt x="92" y="60"/>
                    </a:cubicBezTo>
                    <a:cubicBezTo>
                      <a:pt x="93" y="61"/>
                      <a:pt x="92" y="56"/>
                      <a:pt x="94" y="59"/>
                    </a:cubicBezTo>
                    <a:cubicBezTo>
                      <a:pt x="94" y="60"/>
                      <a:pt x="94" y="61"/>
                      <a:pt x="94" y="61"/>
                    </a:cubicBezTo>
                    <a:cubicBezTo>
                      <a:pt x="95" y="64"/>
                      <a:pt x="95" y="59"/>
                      <a:pt x="96" y="62"/>
                    </a:cubicBezTo>
                    <a:cubicBezTo>
                      <a:pt x="96" y="61"/>
                      <a:pt x="95" y="59"/>
                      <a:pt x="96" y="58"/>
                    </a:cubicBezTo>
                    <a:cubicBezTo>
                      <a:pt x="96" y="59"/>
                      <a:pt x="98" y="60"/>
                      <a:pt x="98" y="60"/>
                    </a:cubicBezTo>
                    <a:cubicBezTo>
                      <a:pt x="98" y="60"/>
                      <a:pt x="98" y="59"/>
                      <a:pt x="98" y="60"/>
                    </a:cubicBezTo>
                    <a:cubicBezTo>
                      <a:pt x="99" y="61"/>
                      <a:pt x="98" y="61"/>
                      <a:pt x="98" y="61"/>
                    </a:cubicBezTo>
                    <a:cubicBezTo>
                      <a:pt x="99" y="62"/>
                      <a:pt x="99" y="60"/>
                      <a:pt x="100" y="59"/>
                    </a:cubicBezTo>
                    <a:cubicBezTo>
                      <a:pt x="101" y="61"/>
                      <a:pt x="101" y="60"/>
                      <a:pt x="102" y="61"/>
                    </a:cubicBezTo>
                    <a:cubicBezTo>
                      <a:pt x="102" y="58"/>
                      <a:pt x="104" y="61"/>
                      <a:pt x="103" y="58"/>
                    </a:cubicBezTo>
                    <a:cubicBezTo>
                      <a:pt x="103" y="59"/>
                      <a:pt x="103" y="59"/>
                      <a:pt x="103" y="59"/>
                    </a:cubicBezTo>
                    <a:cubicBezTo>
                      <a:pt x="104" y="58"/>
                      <a:pt x="103" y="56"/>
                      <a:pt x="104" y="56"/>
                    </a:cubicBezTo>
                    <a:cubicBezTo>
                      <a:pt x="104" y="58"/>
                      <a:pt x="104" y="58"/>
                      <a:pt x="104" y="58"/>
                    </a:cubicBezTo>
                    <a:cubicBezTo>
                      <a:pt x="105" y="61"/>
                      <a:pt x="105" y="58"/>
                      <a:pt x="105" y="59"/>
                    </a:cubicBezTo>
                    <a:cubicBezTo>
                      <a:pt x="105" y="58"/>
                      <a:pt x="106" y="59"/>
                      <a:pt x="106" y="58"/>
                    </a:cubicBezTo>
                    <a:cubicBezTo>
                      <a:pt x="106" y="57"/>
                      <a:pt x="106" y="57"/>
                      <a:pt x="106" y="57"/>
                    </a:cubicBezTo>
                    <a:cubicBezTo>
                      <a:pt x="106" y="56"/>
                      <a:pt x="106" y="56"/>
                      <a:pt x="106" y="56"/>
                    </a:cubicBezTo>
                    <a:cubicBezTo>
                      <a:pt x="107" y="55"/>
                      <a:pt x="107" y="58"/>
                      <a:pt x="107" y="58"/>
                    </a:cubicBezTo>
                    <a:cubicBezTo>
                      <a:pt x="107" y="59"/>
                      <a:pt x="108" y="58"/>
                      <a:pt x="108" y="57"/>
                    </a:cubicBezTo>
                    <a:cubicBezTo>
                      <a:pt x="108" y="57"/>
                      <a:pt x="108" y="57"/>
                      <a:pt x="108" y="57"/>
                    </a:cubicBezTo>
                    <a:cubicBezTo>
                      <a:pt x="108" y="57"/>
                      <a:pt x="108" y="57"/>
                      <a:pt x="108" y="57"/>
                    </a:cubicBezTo>
                    <a:cubicBezTo>
                      <a:pt x="108" y="57"/>
                      <a:pt x="108" y="57"/>
                      <a:pt x="108" y="57"/>
                    </a:cubicBezTo>
                    <a:cubicBezTo>
                      <a:pt x="108" y="57"/>
                      <a:pt x="108" y="57"/>
                      <a:pt x="108" y="57"/>
                    </a:cubicBezTo>
                    <a:cubicBezTo>
                      <a:pt x="108" y="57"/>
                      <a:pt x="108" y="57"/>
                      <a:pt x="108" y="57"/>
                    </a:cubicBezTo>
                    <a:cubicBezTo>
                      <a:pt x="108" y="57"/>
                      <a:pt x="108" y="57"/>
                      <a:pt x="109" y="57"/>
                    </a:cubicBezTo>
                    <a:cubicBezTo>
                      <a:pt x="109" y="57"/>
                      <a:pt x="109" y="57"/>
                      <a:pt x="109" y="57"/>
                    </a:cubicBezTo>
                    <a:cubicBezTo>
                      <a:pt x="109" y="57"/>
                      <a:pt x="109" y="57"/>
                      <a:pt x="109" y="58"/>
                    </a:cubicBezTo>
                    <a:cubicBezTo>
                      <a:pt x="109" y="59"/>
                      <a:pt x="109" y="59"/>
                      <a:pt x="109" y="59"/>
                    </a:cubicBezTo>
                    <a:cubicBezTo>
                      <a:pt x="110" y="59"/>
                      <a:pt x="110" y="57"/>
                      <a:pt x="110" y="57"/>
                    </a:cubicBezTo>
                    <a:cubicBezTo>
                      <a:pt x="111" y="58"/>
                      <a:pt x="113" y="56"/>
                      <a:pt x="113" y="55"/>
                    </a:cubicBezTo>
                    <a:cubicBezTo>
                      <a:pt x="113" y="55"/>
                      <a:pt x="113" y="56"/>
                      <a:pt x="113" y="55"/>
                    </a:cubicBezTo>
                    <a:cubicBezTo>
                      <a:pt x="114" y="55"/>
                      <a:pt x="114" y="53"/>
                      <a:pt x="114" y="54"/>
                    </a:cubicBezTo>
                    <a:cubicBezTo>
                      <a:pt x="114" y="54"/>
                      <a:pt x="115" y="55"/>
                      <a:pt x="115" y="55"/>
                    </a:cubicBezTo>
                    <a:cubicBezTo>
                      <a:pt x="115" y="56"/>
                      <a:pt x="115" y="54"/>
                      <a:pt x="115" y="54"/>
                    </a:cubicBezTo>
                    <a:cubicBezTo>
                      <a:pt x="116" y="56"/>
                      <a:pt x="116" y="52"/>
                      <a:pt x="118" y="53"/>
                    </a:cubicBezTo>
                    <a:cubicBezTo>
                      <a:pt x="118" y="53"/>
                      <a:pt x="118" y="54"/>
                      <a:pt x="118" y="55"/>
                    </a:cubicBezTo>
                    <a:cubicBezTo>
                      <a:pt x="119" y="54"/>
                      <a:pt x="119" y="53"/>
                      <a:pt x="120" y="51"/>
                    </a:cubicBezTo>
                    <a:cubicBezTo>
                      <a:pt x="120" y="53"/>
                      <a:pt x="120" y="53"/>
                      <a:pt x="120" y="53"/>
                    </a:cubicBezTo>
                    <a:cubicBezTo>
                      <a:pt x="120" y="52"/>
                      <a:pt x="121" y="52"/>
                      <a:pt x="121" y="51"/>
                    </a:cubicBezTo>
                    <a:cubicBezTo>
                      <a:pt x="120" y="50"/>
                      <a:pt x="120" y="48"/>
                      <a:pt x="121" y="49"/>
                    </a:cubicBezTo>
                    <a:cubicBezTo>
                      <a:pt x="121" y="49"/>
                      <a:pt x="121" y="49"/>
                      <a:pt x="121" y="49"/>
                    </a:cubicBezTo>
                    <a:cubicBezTo>
                      <a:pt x="122" y="48"/>
                      <a:pt x="122" y="48"/>
                      <a:pt x="122" y="48"/>
                    </a:cubicBezTo>
                    <a:cubicBezTo>
                      <a:pt x="122" y="48"/>
                      <a:pt x="122" y="48"/>
                      <a:pt x="122" y="49"/>
                    </a:cubicBezTo>
                    <a:cubicBezTo>
                      <a:pt x="123" y="51"/>
                      <a:pt x="124" y="50"/>
                      <a:pt x="124" y="50"/>
                    </a:cubicBezTo>
                    <a:cubicBezTo>
                      <a:pt x="124" y="49"/>
                      <a:pt x="124" y="49"/>
                      <a:pt x="124" y="49"/>
                    </a:cubicBezTo>
                    <a:cubicBezTo>
                      <a:pt x="124" y="48"/>
                      <a:pt x="125" y="50"/>
                      <a:pt x="125" y="50"/>
                    </a:cubicBezTo>
                    <a:cubicBezTo>
                      <a:pt x="125" y="45"/>
                      <a:pt x="125" y="45"/>
                      <a:pt x="125" y="45"/>
                    </a:cubicBezTo>
                    <a:cubicBezTo>
                      <a:pt x="125" y="45"/>
                      <a:pt x="126" y="47"/>
                      <a:pt x="126" y="48"/>
                    </a:cubicBezTo>
                    <a:cubicBezTo>
                      <a:pt x="127" y="47"/>
                      <a:pt x="126" y="44"/>
                      <a:pt x="126" y="42"/>
                    </a:cubicBezTo>
                    <a:cubicBezTo>
                      <a:pt x="127" y="43"/>
                      <a:pt x="127" y="41"/>
                      <a:pt x="127" y="41"/>
                    </a:cubicBezTo>
                    <a:cubicBezTo>
                      <a:pt x="128" y="42"/>
                      <a:pt x="127" y="41"/>
                      <a:pt x="127" y="42"/>
                    </a:cubicBezTo>
                    <a:cubicBezTo>
                      <a:pt x="128" y="43"/>
                      <a:pt x="128" y="43"/>
                      <a:pt x="128" y="43"/>
                    </a:cubicBezTo>
                    <a:cubicBezTo>
                      <a:pt x="128" y="44"/>
                      <a:pt x="129" y="46"/>
                      <a:pt x="129" y="47"/>
                    </a:cubicBezTo>
                    <a:cubicBezTo>
                      <a:pt x="129" y="46"/>
                      <a:pt x="131" y="46"/>
                      <a:pt x="132" y="46"/>
                    </a:cubicBezTo>
                    <a:cubicBezTo>
                      <a:pt x="130" y="44"/>
                      <a:pt x="132" y="45"/>
                      <a:pt x="132" y="42"/>
                    </a:cubicBezTo>
                    <a:cubicBezTo>
                      <a:pt x="132" y="41"/>
                      <a:pt x="133" y="44"/>
                      <a:pt x="133" y="44"/>
                    </a:cubicBezTo>
                    <a:cubicBezTo>
                      <a:pt x="134" y="43"/>
                      <a:pt x="135" y="44"/>
                      <a:pt x="136" y="43"/>
                    </a:cubicBezTo>
                    <a:cubicBezTo>
                      <a:pt x="136" y="43"/>
                      <a:pt x="136" y="43"/>
                      <a:pt x="136" y="43"/>
                    </a:cubicBezTo>
                    <a:cubicBezTo>
                      <a:pt x="136" y="42"/>
                      <a:pt x="138" y="43"/>
                      <a:pt x="138" y="40"/>
                    </a:cubicBezTo>
                    <a:cubicBezTo>
                      <a:pt x="138" y="42"/>
                      <a:pt x="138" y="42"/>
                      <a:pt x="138" y="42"/>
                    </a:cubicBezTo>
                    <a:cubicBezTo>
                      <a:pt x="139" y="42"/>
                      <a:pt x="137" y="39"/>
                      <a:pt x="139" y="40"/>
                    </a:cubicBezTo>
                    <a:cubicBezTo>
                      <a:pt x="139" y="41"/>
                      <a:pt x="139" y="41"/>
                      <a:pt x="139" y="41"/>
                    </a:cubicBezTo>
                    <a:cubicBezTo>
                      <a:pt x="139" y="40"/>
                      <a:pt x="140" y="42"/>
                      <a:pt x="140" y="39"/>
                    </a:cubicBezTo>
                    <a:cubicBezTo>
                      <a:pt x="141" y="41"/>
                      <a:pt x="141" y="41"/>
                      <a:pt x="141" y="41"/>
                    </a:cubicBezTo>
                    <a:cubicBezTo>
                      <a:pt x="141" y="40"/>
                      <a:pt x="142" y="40"/>
                      <a:pt x="142" y="38"/>
                    </a:cubicBezTo>
                    <a:cubicBezTo>
                      <a:pt x="142" y="40"/>
                      <a:pt x="142" y="40"/>
                      <a:pt x="142" y="40"/>
                    </a:cubicBezTo>
                    <a:cubicBezTo>
                      <a:pt x="143" y="41"/>
                      <a:pt x="142" y="38"/>
                      <a:pt x="143" y="38"/>
                    </a:cubicBezTo>
                    <a:cubicBezTo>
                      <a:pt x="143" y="38"/>
                      <a:pt x="144" y="39"/>
                      <a:pt x="144" y="39"/>
                    </a:cubicBezTo>
                    <a:cubicBezTo>
                      <a:pt x="143" y="38"/>
                      <a:pt x="144" y="38"/>
                      <a:pt x="144" y="37"/>
                    </a:cubicBezTo>
                    <a:cubicBezTo>
                      <a:pt x="146" y="39"/>
                      <a:pt x="146" y="39"/>
                      <a:pt x="146" y="39"/>
                    </a:cubicBezTo>
                    <a:cubicBezTo>
                      <a:pt x="149" y="37"/>
                      <a:pt x="152" y="36"/>
                      <a:pt x="154" y="33"/>
                    </a:cubicBezTo>
                    <a:cubicBezTo>
                      <a:pt x="156" y="35"/>
                      <a:pt x="154" y="35"/>
                      <a:pt x="155" y="36"/>
                    </a:cubicBezTo>
                    <a:cubicBezTo>
                      <a:pt x="154" y="34"/>
                      <a:pt x="155" y="35"/>
                      <a:pt x="156" y="34"/>
                    </a:cubicBezTo>
                    <a:cubicBezTo>
                      <a:pt x="156" y="34"/>
                      <a:pt x="156" y="34"/>
                      <a:pt x="156" y="34"/>
                    </a:cubicBezTo>
                    <a:cubicBezTo>
                      <a:pt x="156" y="34"/>
                      <a:pt x="157" y="35"/>
                      <a:pt x="157" y="34"/>
                    </a:cubicBezTo>
                    <a:cubicBezTo>
                      <a:pt x="157" y="34"/>
                      <a:pt x="157" y="34"/>
                      <a:pt x="157" y="34"/>
                    </a:cubicBezTo>
                    <a:cubicBezTo>
                      <a:pt x="157" y="32"/>
                      <a:pt x="159" y="36"/>
                      <a:pt x="158" y="33"/>
                    </a:cubicBezTo>
                    <a:cubicBezTo>
                      <a:pt x="159" y="34"/>
                      <a:pt x="159" y="34"/>
                      <a:pt x="159" y="34"/>
                    </a:cubicBezTo>
                    <a:cubicBezTo>
                      <a:pt x="158" y="32"/>
                      <a:pt x="160" y="35"/>
                      <a:pt x="160" y="33"/>
                    </a:cubicBezTo>
                    <a:cubicBezTo>
                      <a:pt x="160" y="33"/>
                      <a:pt x="160" y="33"/>
                      <a:pt x="160" y="33"/>
                    </a:cubicBezTo>
                    <a:cubicBezTo>
                      <a:pt x="161" y="34"/>
                      <a:pt x="160" y="30"/>
                      <a:pt x="161" y="32"/>
                    </a:cubicBezTo>
                    <a:cubicBezTo>
                      <a:pt x="162" y="31"/>
                      <a:pt x="162" y="30"/>
                      <a:pt x="161" y="28"/>
                    </a:cubicBezTo>
                    <a:cubicBezTo>
                      <a:pt x="162" y="30"/>
                      <a:pt x="162" y="30"/>
                      <a:pt x="162" y="30"/>
                    </a:cubicBezTo>
                    <a:cubicBezTo>
                      <a:pt x="164" y="28"/>
                      <a:pt x="167" y="27"/>
                      <a:pt x="167" y="24"/>
                    </a:cubicBezTo>
                    <a:cubicBezTo>
                      <a:pt x="168" y="25"/>
                      <a:pt x="168" y="25"/>
                      <a:pt x="168" y="25"/>
                    </a:cubicBezTo>
                    <a:cubicBezTo>
                      <a:pt x="167" y="22"/>
                      <a:pt x="171" y="25"/>
                      <a:pt x="170" y="21"/>
                    </a:cubicBezTo>
                    <a:cubicBezTo>
                      <a:pt x="169" y="19"/>
                      <a:pt x="169" y="19"/>
                      <a:pt x="169" y="19"/>
                    </a:cubicBezTo>
                    <a:cubicBezTo>
                      <a:pt x="171" y="21"/>
                      <a:pt x="171" y="21"/>
                      <a:pt x="171" y="21"/>
                    </a:cubicBezTo>
                    <a:cubicBezTo>
                      <a:pt x="170" y="20"/>
                      <a:pt x="172" y="20"/>
                      <a:pt x="171" y="19"/>
                    </a:cubicBezTo>
                    <a:cubicBezTo>
                      <a:pt x="171" y="19"/>
                      <a:pt x="171" y="19"/>
                      <a:pt x="172" y="20"/>
                    </a:cubicBezTo>
                    <a:cubicBezTo>
                      <a:pt x="172" y="20"/>
                      <a:pt x="171" y="17"/>
                      <a:pt x="172" y="17"/>
                    </a:cubicBezTo>
                    <a:cubicBezTo>
                      <a:pt x="173" y="18"/>
                      <a:pt x="173" y="18"/>
                      <a:pt x="173" y="18"/>
                    </a:cubicBezTo>
                    <a:cubicBezTo>
                      <a:pt x="177" y="19"/>
                      <a:pt x="182" y="18"/>
                      <a:pt x="181" y="13"/>
                    </a:cubicBezTo>
                    <a:cubicBezTo>
                      <a:pt x="181" y="12"/>
                      <a:pt x="183" y="14"/>
                      <a:pt x="183" y="14"/>
                    </a:cubicBezTo>
                    <a:cubicBezTo>
                      <a:pt x="182" y="10"/>
                      <a:pt x="188" y="11"/>
                      <a:pt x="186" y="6"/>
                    </a:cubicBezTo>
                    <a:cubicBezTo>
                      <a:pt x="186" y="4"/>
                      <a:pt x="182" y="0"/>
                      <a:pt x="182" y="0"/>
                    </a:cubicBezTo>
                    <a:cubicBezTo>
                      <a:pt x="180" y="4"/>
                      <a:pt x="176" y="5"/>
                      <a:pt x="171" y="6"/>
                    </a:cubicBezTo>
                    <a:cubicBezTo>
                      <a:pt x="171" y="7"/>
                      <a:pt x="170" y="9"/>
                      <a:pt x="169" y="9"/>
                    </a:cubicBezTo>
                    <a:cubicBezTo>
                      <a:pt x="165" y="12"/>
                      <a:pt x="158" y="11"/>
                      <a:pt x="154" y="16"/>
                    </a:cubicBezTo>
                    <a:cubicBezTo>
                      <a:pt x="155" y="16"/>
                      <a:pt x="155" y="18"/>
                      <a:pt x="155" y="18"/>
                    </a:cubicBezTo>
                    <a:cubicBezTo>
                      <a:pt x="155" y="18"/>
                      <a:pt x="155" y="18"/>
                      <a:pt x="155" y="18"/>
                    </a:cubicBezTo>
                    <a:cubicBezTo>
                      <a:pt x="155" y="19"/>
                      <a:pt x="155" y="19"/>
                      <a:pt x="155" y="19"/>
                    </a:cubicBezTo>
                    <a:cubicBezTo>
                      <a:pt x="155" y="19"/>
                      <a:pt x="154" y="18"/>
                      <a:pt x="154" y="17"/>
                    </a:cubicBezTo>
                    <a:cubicBezTo>
                      <a:pt x="153" y="19"/>
                      <a:pt x="151" y="20"/>
                      <a:pt x="149" y="20"/>
                    </a:cubicBezTo>
                    <a:cubicBezTo>
                      <a:pt x="150" y="22"/>
                      <a:pt x="148" y="21"/>
                      <a:pt x="149" y="23"/>
                    </a:cubicBezTo>
                    <a:cubicBezTo>
                      <a:pt x="148" y="22"/>
                      <a:pt x="148" y="22"/>
                      <a:pt x="148" y="22"/>
                    </a:cubicBezTo>
                    <a:cubicBezTo>
                      <a:pt x="147" y="24"/>
                      <a:pt x="147" y="24"/>
                      <a:pt x="145" y="22"/>
                    </a:cubicBezTo>
                    <a:cubicBezTo>
                      <a:pt x="139" y="23"/>
                      <a:pt x="134" y="27"/>
                      <a:pt x="128" y="28"/>
                    </a:cubicBezTo>
                    <a:cubicBezTo>
                      <a:pt x="123" y="30"/>
                      <a:pt x="118" y="35"/>
                      <a:pt x="112" y="37"/>
                    </a:cubicBezTo>
                    <a:cubicBezTo>
                      <a:pt x="112" y="40"/>
                      <a:pt x="110" y="39"/>
                      <a:pt x="110" y="42"/>
                    </a:cubicBezTo>
                    <a:cubicBezTo>
                      <a:pt x="110" y="41"/>
                      <a:pt x="110" y="41"/>
                      <a:pt x="110" y="41"/>
                    </a:cubicBezTo>
                    <a:cubicBezTo>
                      <a:pt x="109" y="43"/>
                      <a:pt x="109" y="41"/>
                      <a:pt x="107" y="40"/>
                    </a:cubicBezTo>
                    <a:cubicBezTo>
                      <a:pt x="107" y="42"/>
                      <a:pt x="107" y="41"/>
                      <a:pt x="107" y="43"/>
                    </a:cubicBezTo>
                    <a:cubicBezTo>
                      <a:pt x="107" y="45"/>
                      <a:pt x="106" y="40"/>
                      <a:pt x="106" y="41"/>
                    </a:cubicBezTo>
                    <a:cubicBezTo>
                      <a:pt x="105" y="41"/>
                      <a:pt x="106" y="42"/>
                      <a:pt x="106" y="42"/>
                    </a:cubicBezTo>
                    <a:cubicBezTo>
                      <a:pt x="105" y="45"/>
                      <a:pt x="106" y="41"/>
                      <a:pt x="103" y="39"/>
                    </a:cubicBezTo>
                    <a:cubicBezTo>
                      <a:pt x="101" y="41"/>
                      <a:pt x="98" y="44"/>
                      <a:pt x="95" y="43"/>
                    </a:cubicBezTo>
                    <a:cubicBezTo>
                      <a:pt x="95" y="43"/>
                      <a:pt x="96" y="44"/>
                      <a:pt x="96" y="44"/>
                    </a:cubicBezTo>
                    <a:cubicBezTo>
                      <a:pt x="95" y="41"/>
                      <a:pt x="95" y="46"/>
                      <a:pt x="94" y="44"/>
                    </a:cubicBezTo>
                    <a:cubicBezTo>
                      <a:pt x="94" y="44"/>
                      <a:pt x="94" y="43"/>
                      <a:pt x="94" y="43"/>
                    </a:cubicBezTo>
                    <a:cubicBezTo>
                      <a:pt x="93" y="42"/>
                      <a:pt x="92" y="44"/>
                      <a:pt x="91" y="43"/>
                    </a:cubicBezTo>
                    <a:cubicBezTo>
                      <a:pt x="90" y="45"/>
                      <a:pt x="88" y="42"/>
                      <a:pt x="88" y="44"/>
                    </a:cubicBezTo>
                    <a:cubicBezTo>
                      <a:pt x="88" y="43"/>
                      <a:pt x="87" y="43"/>
                      <a:pt x="87" y="43"/>
                    </a:cubicBezTo>
                    <a:cubicBezTo>
                      <a:pt x="87" y="47"/>
                      <a:pt x="84" y="42"/>
                      <a:pt x="84" y="44"/>
                    </a:cubicBezTo>
                    <a:cubicBezTo>
                      <a:pt x="84" y="44"/>
                      <a:pt x="84" y="44"/>
                      <a:pt x="84" y="44"/>
                    </a:cubicBezTo>
                    <a:cubicBezTo>
                      <a:pt x="81" y="45"/>
                      <a:pt x="77" y="45"/>
                      <a:pt x="75" y="47"/>
                    </a:cubicBezTo>
                    <a:cubicBezTo>
                      <a:pt x="73" y="47"/>
                      <a:pt x="70" y="44"/>
                      <a:pt x="69" y="46"/>
                    </a:cubicBezTo>
                    <a:cubicBezTo>
                      <a:pt x="69" y="48"/>
                      <a:pt x="69" y="48"/>
                      <a:pt x="69" y="48"/>
                    </a:cubicBezTo>
                    <a:cubicBezTo>
                      <a:pt x="68" y="48"/>
                      <a:pt x="69" y="47"/>
                      <a:pt x="68" y="46"/>
                    </a:cubicBezTo>
                    <a:cubicBezTo>
                      <a:pt x="68" y="48"/>
                      <a:pt x="66" y="47"/>
                      <a:pt x="65" y="47"/>
                    </a:cubicBezTo>
                    <a:cubicBezTo>
                      <a:pt x="65" y="47"/>
                      <a:pt x="65" y="48"/>
                      <a:pt x="65" y="49"/>
                    </a:cubicBezTo>
                    <a:cubicBezTo>
                      <a:pt x="63" y="46"/>
                      <a:pt x="62" y="50"/>
                      <a:pt x="60" y="48"/>
                    </a:cubicBezTo>
                    <a:cubicBezTo>
                      <a:pt x="61" y="51"/>
                      <a:pt x="60" y="50"/>
                      <a:pt x="59" y="51"/>
                    </a:cubicBezTo>
                    <a:cubicBezTo>
                      <a:pt x="59" y="51"/>
                      <a:pt x="59" y="50"/>
                      <a:pt x="59" y="49"/>
                    </a:cubicBezTo>
                    <a:cubicBezTo>
                      <a:pt x="58" y="50"/>
                      <a:pt x="57" y="50"/>
                      <a:pt x="56" y="49"/>
                    </a:cubicBezTo>
                    <a:cubicBezTo>
                      <a:pt x="56" y="49"/>
                      <a:pt x="56" y="51"/>
                      <a:pt x="55" y="51"/>
                    </a:cubicBezTo>
                    <a:cubicBezTo>
                      <a:pt x="54" y="49"/>
                      <a:pt x="54" y="51"/>
                      <a:pt x="53" y="50"/>
                    </a:cubicBezTo>
                    <a:cubicBezTo>
                      <a:pt x="54" y="52"/>
                      <a:pt x="52" y="54"/>
                      <a:pt x="52" y="53"/>
                    </a:cubicBezTo>
                    <a:cubicBezTo>
                      <a:pt x="52" y="50"/>
                      <a:pt x="52" y="50"/>
                      <a:pt x="52" y="50"/>
                    </a:cubicBezTo>
                    <a:cubicBezTo>
                      <a:pt x="50" y="52"/>
                      <a:pt x="47" y="49"/>
                      <a:pt x="44" y="52"/>
                    </a:cubicBezTo>
                    <a:cubicBezTo>
                      <a:pt x="44" y="51"/>
                      <a:pt x="44" y="51"/>
                      <a:pt x="44" y="51"/>
                    </a:cubicBezTo>
                    <a:cubicBezTo>
                      <a:pt x="42" y="53"/>
                      <a:pt x="39" y="51"/>
                      <a:pt x="37" y="54"/>
                    </a:cubicBezTo>
                    <a:cubicBezTo>
                      <a:pt x="36" y="53"/>
                      <a:pt x="35" y="52"/>
                      <a:pt x="35" y="52"/>
                    </a:cubicBezTo>
                    <a:cubicBezTo>
                      <a:pt x="34" y="53"/>
                      <a:pt x="33" y="53"/>
                      <a:pt x="32" y="55"/>
                    </a:cubicBezTo>
                    <a:cubicBezTo>
                      <a:pt x="32" y="56"/>
                      <a:pt x="32" y="54"/>
                      <a:pt x="32" y="54"/>
                    </a:cubicBezTo>
                    <a:cubicBezTo>
                      <a:pt x="31" y="53"/>
                      <a:pt x="30" y="51"/>
                      <a:pt x="29" y="53"/>
                    </a:cubicBezTo>
                    <a:cubicBezTo>
                      <a:pt x="29" y="52"/>
                      <a:pt x="29" y="52"/>
                      <a:pt x="29" y="52"/>
                    </a:cubicBezTo>
                    <a:cubicBezTo>
                      <a:pt x="28" y="53"/>
                      <a:pt x="27" y="55"/>
                      <a:pt x="26" y="53"/>
                    </a:cubicBezTo>
                    <a:cubicBezTo>
                      <a:pt x="25" y="54"/>
                      <a:pt x="24" y="55"/>
                      <a:pt x="25" y="56"/>
                    </a:cubicBezTo>
                    <a:cubicBezTo>
                      <a:pt x="24" y="56"/>
                      <a:pt x="25" y="54"/>
                      <a:pt x="24" y="55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23" y="52"/>
                      <a:pt x="21" y="53"/>
                      <a:pt x="19" y="53"/>
                    </a:cubicBezTo>
                    <a:cubicBezTo>
                      <a:pt x="19" y="51"/>
                      <a:pt x="17" y="53"/>
                      <a:pt x="16" y="51"/>
                    </a:cubicBezTo>
                    <a:cubicBezTo>
                      <a:pt x="15" y="52"/>
                      <a:pt x="15" y="50"/>
                      <a:pt x="13" y="53"/>
                    </a:cubicBezTo>
                    <a:cubicBezTo>
                      <a:pt x="14" y="51"/>
                      <a:pt x="14" y="51"/>
                      <a:pt x="14" y="51"/>
                    </a:cubicBezTo>
                    <a:cubicBezTo>
                      <a:pt x="13" y="51"/>
                      <a:pt x="12" y="51"/>
                      <a:pt x="11" y="49"/>
                    </a:cubicBezTo>
                    <a:cubicBezTo>
                      <a:pt x="11" y="49"/>
                      <a:pt x="10" y="50"/>
                      <a:pt x="9" y="51"/>
                    </a:cubicBezTo>
                    <a:cubicBezTo>
                      <a:pt x="10" y="49"/>
                      <a:pt x="10" y="49"/>
                      <a:pt x="10" y="49"/>
                    </a:cubicBezTo>
                    <a:cubicBezTo>
                      <a:pt x="9" y="50"/>
                      <a:pt x="7" y="51"/>
                      <a:pt x="6" y="52"/>
                    </a:cubicBezTo>
                    <a:cubicBezTo>
                      <a:pt x="6" y="51"/>
                      <a:pt x="6" y="52"/>
                      <a:pt x="6" y="51"/>
                    </a:cubicBezTo>
                    <a:cubicBezTo>
                      <a:pt x="7" y="51"/>
                      <a:pt x="8" y="50"/>
                      <a:pt x="9" y="48"/>
                    </a:cubicBezTo>
                    <a:cubicBezTo>
                      <a:pt x="9" y="48"/>
                      <a:pt x="6" y="50"/>
                      <a:pt x="7" y="48"/>
                    </a:cubicBezTo>
                    <a:cubicBezTo>
                      <a:pt x="7" y="47"/>
                      <a:pt x="7" y="47"/>
                      <a:pt x="5" y="49"/>
                    </a:cubicBezTo>
                    <a:cubicBezTo>
                      <a:pt x="6" y="48"/>
                      <a:pt x="6" y="48"/>
                      <a:pt x="7" y="47"/>
                    </a:cubicBezTo>
                    <a:cubicBezTo>
                      <a:pt x="6" y="47"/>
                      <a:pt x="6" y="47"/>
                      <a:pt x="5" y="47"/>
                    </a:cubicBezTo>
                    <a:cubicBezTo>
                      <a:pt x="6" y="47"/>
                      <a:pt x="5" y="47"/>
                      <a:pt x="5" y="48"/>
                    </a:cubicBezTo>
                    <a:cubicBezTo>
                      <a:pt x="4" y="48"/>
                      <a:pt x="4" y="48"/>
                      <a:pt x="2" y="49"/>
                    </a:cubicBezTo>
                    <a:cubicBezTo>
                      <a:pt x="3" y="49"/>
                      <a:pt x="3" y="49"/>
                      <a:pt x="3" y="49"/>
                    </a:cubicBezTo>
                    <a:cubicBezTo>
                      <a:pt x="2" y="50"/>
                      <a:pt x="1" y="50"/>
                      <a:pt x="2" y="49"/>
                    </a:cubicBezTo>
                    <a:cubicBezTo>
                      <a:pt x="3" y="48"/>
                      <a:pt x="4" y="48"/>
                      <a:pt x="5" y="47"/>
                    </a:cubicBezTo>
                    <a:cubicBezTo>
                      <a:pt x="1" y="48"/>
                      <a:pt x="1" y="48"/>
                      <a:pt x="1" y="48"/>
                    </a:cubicBezTo>
                    <a:cubicBezTo>
                      <a:pt x="2" y="48"/>
                      <a:pt x="2" y="49"/>
                      <a:pt x="1" y="49"/>
                    </a:cubicBezTo>
                    <a:cubicBezTo>
                      <a:pt x="2" y="49"/>
                      <a:pt x="2" y="49"/>
                      <a:pt x="2" y="49"/>
                    </a:cubicBezTo>
                    <a:cubicBezTo>
                      <a:pt x="0" y="50"/>
                      <a:pt x="0" y="50"/>
                      <a:pt x="0" y="50"/>
                    </a:cubicBezTo>
                    <a:cubicBezTo>
                      <a:pt x="1" y="51"/>
                      <a:pt x="1" y="52"/>
                      <a:pt x="2" y="52"/>
                    </a:cubicBezTo>
                    <a:cubicBezTo>
                      <a:pt x="3" y="51"/>
                      <a:pt x="3" y="51"/>
                      <a:pt x="3" y="51"/>
                    </a:cubicBezTo>
                    <a:cubicBezTo>
                      <a:pt x="4" y="51"/>
                      <a:pt x="5" y="50"/>
                      <a:pt x="5" y="52"/>
                    </a:cubicBezTo>
                    <a:cubicBezTo>
                      <a:pt x="4" y="52"/>
                      <a:pt x="4" y="53"/>
                      <a:pt x="3" y="53"/>
                    </a:cubicBezTo>
                    <a:cubicBezTo>
                      <a:pt x="4" y="53"/>
                      <a:pt x="4" y="53"/>
                      <a:pt x="4" y="53"/>
                    </a:cubicBezTo>
                    <a:cubicBezTo>
                      <a:pt x="2" y="55"/>
                      <a:pt x="2" y="55"/>
                      <a:pt x="2" y="55"/>
                    </a:cubicBezTo>
                    <a:cubicBezTo>
                      <a:pt x="5" y="52"/>
                      <a:pt x="4" y="55"/>
                      <a:pt x="5" y="5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0" name="Google Shape;630;p63"/>
              <p:cNvSpPr/>
              <p:nvPr/>
            </p:nvSpPr>
            <p:spPr>
              <a:xfrm>
                <a:off x="4005" y="2851"/>
                <a:ext cx="2" cy="5"/>
              </a:xfrm>
              <a:custGeom>
                <a:rect b="b" l="l" r="r" t="t"/>
                <a:pathLst>
                  <a:path extrusionOk="0" h="5" w="2">
                    <a:moveTo>
                      <a:pt x="2" y="5"/>
                    </a:moveTo>
                    <a:lnTo>
                      <a:pt x="2" y="5"/>
                    </a:lnTo>
                    <a:lnTo>
                      <a:pt x="0" y="0"/>
                    </a:lnTo>
                    <a:lnTo>
                      <a:pt x="2" y="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1" name="Google Shape;631;p63"/>
              <p:cNvSpPr/>
              <p:nvPr/>
            </p:nvSpPr>
            <p:spPr>
              <a:xfrm>
                <a:off x="3980" y="2866"/>
                <a:ext cx="2" cy="2"/>
              </a:xfrm>
              <a:custGeom>
                <a:rect b="b" l="l" r="r" t="t"/>
                <a:pathLst>
                  <a:path extrusionOk="0" h="1" w="1">
                    <a:moveTo>
                      <a:pt x="1" y="1"/>
                    </a:moveTo>
                    <a:cubicBezTo>
                      <a:pt x="1" y="1"/>
                      <a:pt x="1" y="1"/>
                      <a:pt x="1" y="0"/>
                    </a:cubicBezTo>
                    <a:cubicBezTo>
                      <a:pt x="0" y="0"/>
                      <a:pt x="1" y="0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2" name="Google Shape;632;p63"/>
              <p:cNvSpPr/>
              <p:nvPr/>
            </p:nvSpPr>
            <p:spPr>
              <a:xfrm>
                <a:off x="3982" y="2868"/>
                <a:ext cx="0" cy="0"/>
              </a:xfrm>
              <a:custGeom>
                <a:rect b="b" l="l" r="r" t="t"/>
                <a:pathLst>
                  <a:path extrusionOk="0" h="120000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3" name="Google Shape;633;p63"/>
              <p:cNvSpPr/>
              <p:nvPr/>
            </p:nvSpPr>
            <p:spPr>
              <a:xfrm>
                <a:off x="3748" y="2898"/>
                <a:ext cx="4" cy="2"/>
              </a:xfrm>
              <a:custGeom>
                <a:rect b="b" l="l" r="r" t="t"/>
                <a:pathLst>
                  <a:path extrusionOk="0" h="1" w="2">
                    <a:moveTo>
                      <a:pt x="2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2" y="1"/>
                      <a:pt x="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4" name="Google Shape;634;p63"/>
              <p:cNvSpPr/>
              <p:nvPr/>
            </p:nvSpPr>
            <p:spPr>
              <a:xfrm>
                <a:off x="3980" y="2875"/>
                <a:ext cx="2" cy="4"/>
              </a:xfrm>
              <a:custGeom>
                <a:rect b="b" l="l" r="r" t="t"/>
                <a:pathLst>
                  <a:path extrusionOk="0" h="2" w="1">
                    <a:moveTo>
                      <a:pt x="0" y="1"/>
                    </a:moveTo>
                    <a:cubicBezTo>
                      <a:pt x="1" y="0"/>
                      <a:pt x="0" y="2"/>
                      <a:pt x="1" y="2"/>
                    </a:cubicBezTo>
                    <a:cubicBezTo>
                      <a:pt x="1" y="2"/>
                      <a:pt x="0" y="0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5" name="Google Shape;635;p63"/>
              <p:cNvSpPr/>
              <p:nvPr/>
            </p:nvSpPr>
            <p:spPr>
              <a:xfrm>
                <a:off x="3757" y="2909"/>
                <a:ext cx="2" cy="4"/>
              </a:xfrm>
              <a:custGeom>
                <a:rect b="b" l="l" r="r" t="t"/>
                <a:pathLst>
                  <a:path extrusionOk="0" h="2" w="1">
                    <a:moveTo>
                      <a:pt x="1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1" y="2"/>
                      <a:pt x="1" y="1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6" name="Google Shape;636;p63"/>
              <p:cNvSpPr/>
              <p:nvPr/>
            </p:nvSpPr>
            <p:spPr>
              <a:xfrm>
                <a:off x="3776" y="2913"/>
                <a:ext cx="2" cy="4"/>
              </a:xfrm>
              <a:custGeom>
                <a:rect b="b" l="l" r="r" t="t"/>
                <a:pathLst>
                  <a:path extrusionOk="0" h="2" w="1">
                    <a:moveTo>
                      <a:pt x="0" y="1"/>
                    </a:moveTo>
                    <a:cubicBezTo>
                      <a:pt x="0" y="2"/>
                      <a:pt x="1" y="0"/>
                      <a:pt x="1" y="1"/>
                    </a:cubicBezTo>
                    <a:cubicBezTo>
                      <a:pt x="1" y="0"/>
                      <a:pt x="1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7" name="Google Shape;637;p63"/>
              <p:cNvSpPr/>
              <p:nvPr/>
            </p:nvSpPr>
            <p:spPr>
              <a:xfrm>
                <a:off x="3759" y="2904"/>
                <a:ext cx="2" cy="5"/>
              </a:xfrm>
              <a:custGeom>
                <a:rect b="b" l="l" r="r" t="t"/>
                <a:pathLst>
                  <a:path extrusionOk="0" h="2" w="1">
                    <a:moveTo>
                      <a:pt x="1" y="0"/>
                    </a:moveTo>
                    <a:cubicBezTo>
                      <a:pt x="0" y="2"/>
                      <a:pt x="1" y="0"/>
                      <a:pt x="1" y="1"/>
                    </a:cubicBezTo>
                    <a:cubicBezTo>
                      <a:pt x="1" y="1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8" name="Google Shape;638;p63"/>
              <p:cNvSpPr/>
              <p:nvPr/>
            </p:nvSpPr>
            <p:spPr>
              <a:xfrm>
                <a:off x="3893" y="3080"/>
                <a:ext cx="4" cy="9"/>
              </a:xfrm>
              <a:custGeom>
                <a:rect b="b" l="l" r="r" t="t"/>
                <a:pathLst>
                  <a:path extrusionOk="0" h="4" w="2">
                    <a:moveTo>
                      <a:pt x="2" y="0"/>
                    </a:moveTo>
                    <a:cubicBezTo>
                      <a:pt x="2" y="1"/>
                      <a:pt x="2" y="1"/>
                      <a:pt x="1" y="1"/>
                    </a:cubicBezTo>
                    <a:cubicBezTo>
                      <a:pt x="1" y="2"/>
                      <a:pt x="0" y="3"/>
                      <a:pt x="1" y="2"/>
                    </a:cubicBezTo>
                    <a:cubicBezTo>
                      <a:pt x="1" y="3"/>
                      <a:pt x="0" y="3"/>
                      <a:pt x="0" y="4"/>
                    </a:cubicBezTo>
                    <a:cubicBezTo>
                      <a:pt x="1" y="3"/>
                      <a:pt x="2" y="1"/>
                      <a:pt x="2" y="1"/>
                    </a:cubicBezTo>
                    <a:cubicBezTo>
                      <a:pt x="2" y="0"/>
                      <a:pt x="2" y="0"/>
                      <a:pt x="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9" name="Google Shape;639;p63"/>
              <p:cNvSpPr/>
              <p:nvPr/>
            </p:nvSpPr>
            <p:spPr>
              <a:xfrm>
                <a:off x="3786" y="2913"/>
                <a:ext cx="0" cy="2"/>
              </a:xfrm>
              <a:custGeom>
                <a:rect b="b" l="l" r="r" t="t"/>
                <a:pathLst>
                  <a:path extrusionOk="0" h="1" w="120000">
                    <a:moveTo>
                      <a:pt x="0" y="1"/>
                    </a:moveTo>
                    <a:cubicBezTo>
                      <a:pt x="0" y="1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0" name="Google Shape;640;p63"/>
              <p:cNvSpPr/>
              <p:nvPr/>
            </p:nvSpPr>
            <p:spPr>
              <a:xfrm>
                <a:off x="3952" y="3061"/>
                <a:ext cx="0" cy="0"/>
              </a:xfrm>
              <a:custGeom>
                <a:rect b="b" l="l" r="r" t="t"/>
                <a:pathLst>
                  <a:path extrusionOk="0" h="120000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1" name="Google Shape;641;p63"/>
              <p:cNvSpPr/>
              <p:nvPr/>
            </p:nvSpPr>
            <p:spPr>
              <a:xfrm>
                <a:off x="3895" y="3015"/>
                <a:ext cx="152" cy="95"/>
              </a:xfrm>
              <a:custGeom>
                <a:rect b="b" l="l" r="r" t="t"/>
                <a:pathLst>
                  <a:path extrusionOk="0" h="45" w="72">
                    <a:moveTo>
                      <a:pt x="68" y="4"/>
                    </a:moveTo>
                    <a:cubicBezTo>
                      <a:pt x="67" y="4"/>
                      <a:pt x="70" y="3"/>
                      <a:pt x="70" y="3"/>
                    </a:cubicBezTo>
                    <a:cubicBezTo>
                      <a:pt x="66" y="4"/>
                      <a:pt x="69" y="0"/>
                      <a:pt x="65" y="3"/>
                    </a:cubicBezTo>
                    <a:cubicBezTo>
                      <a:pt x="64" y="3"/>
                      <a:pt x="63" y="5"/>
                      <a:pt x="63" y="6"/>
                    </a:cubicBezTo>
                    <a:cubicBezTo>
                      <a:pt x="62" y="6"/>
                      <a:pt x="61" y="6"/>
                      <a:pt x="61" y="6"/>
                    </a:cubicBezTo>
                    <a:cubicBezTo>
                      <a:pt x="59" y="4"/>
                      <a:pt x="51" y="2"/>
                      <a:pt x="54" y="4"/>
                    </a:cubicBezTo>
                    <a:cubicBezTo>
                      <a:pt x="55" y="4"/>
                      <a:pt x="56" y="5"/>
                      <a:pt x="56" y="5"/>
                    </a:cubicBezTo>
                    <a:cubicBezTo>
                      <a:pt x="56" y="5"/>
                      <a:pt x="56" y="5"/>
                      <a:pt x="56" y="5"/>
                    </a:cubicBezTo>
                    <a:cubicBezTo>
                      <a:pt x="57" y="6"/>
                      <a:pt x="57" y="6"/>
                      <a:pt x="57" y="6"/>
                    </a:cubicBezTo>
                    <a:cubicBezTo>
                      <a:pt x="57" y="6"/>
                      <a:pt x="55" y="5"/>
                      <a:pt x="55" y="4"/>
                    </a:cubicBezTo>
                    <a:cubicBezTo>
                      <a:pt x="55" y="5"/>
                      <a:pt x="55" y="6"/>
                      <a:pt x="54" y="6"/>
                    </a:cubicBezTo>
                    <a:cubicBezTo>
                      <a:pt x="55" y="7"/>
                      <a:pt x="54" y="6"/>
                      <a:pt x="55" y="8"/>
                    </a:cubicBezTo>
                    <a:cubicBezTo>
                      <a:pt x="55" y="7"/>
                      <a:pt x="55" y="7"/>
                      <a:pt x="55" y="7"/>
                    </a:cubicBezTo>
                    <a:cubicBezTo>
                      <a:pt x="55" y="8"/>
                      <a:pt x="55" y="8"/>
                      <a:pt x="53" y="7"/>
                    </a:cubicBezTo>
                    <a:cubicBezTo>
                      <a:pt x="50" y="7"/>
                      <a:pt x="49" y="9"/>
                      <a:pt x="47" y="10"/>
                    </a:cubicBezTo>
                    <a:cubicBezTo>
                      <a:pt x="46" y="12"/>
                      <a:pt x="45" y="14"/>
                      <a:pt x="43" y="16"/>
                    </a:cubicBezTo>
                    <a:cubicBezTo>
                      <a:pt x="44" y="19"/>
                      <a:pt x="43" y="18"/>
                      <a:pt x="44" y="21"/>
                    </a:cubicBezTo>
                    <a:cubicBezTo>
                      <a:pt x="44" y="20"/>
                      <a:pt x="44" y="20"/>
                      <a:pt x="44" y="20"/>
                    </a:cubicBezTo>
                    <a:cubicBezTo>
                      <a:pt x="44" y="22"/>
                      <a:pt x="43" y="20"/>
                      <a:pt x="42" y="19"/>
                    </a:cubicBezTo>
                    <a:cubicBezTo>
                      <a:pt x="43" y="21"/>
                      <a:pt x="42" y="20"/>
                      <a:pt x="43" y="22"/>
                    </a:cubicBezTo>
                    <a:cubicBezTo>
                      <a:pt x="44" y="23"/>
                      <a:pt x="41" y="19"/>
                      <a:pt x="42" y="20"/>
                    </a:cubicBezTo>
                    <a:cubicBezTo>
                      <a:pt x="41" y="20"/>
                      <a:pt x="42" y="21"/>
                      <a:pt x="42" y="21"/>
                    </a:cubicBezTo>
                    <a:cubicBezTo>
                      <a:pt x="42" y="23"/>
                      <a:pt x="41" y="20"/>
                      <a:pt x="40" y="18"/>
                    </a:cubicBezTo>
                    <a:cubicBezTo>
                      <a:pt x="39" y="19"/>
                      <a:pt x="39" y="22"/>
                      <a:pt x="38" y="21"/>
                    </a:cubicBezTo>
                    <a:cubicBezTo>
                      <a:pt x="38" y="21"/>
                      <a:pt x="38" y="22"/>
                      <a:pt x="38" y="22"/>
                    </a:cubicBezTo>
                    <a:cubicBezTo>
                      <a:pt x="37" y="19"/>
                      <a:pt x="38" y="23"/>
                      <a:pt x="38" y="22"/>
                    </a:cubicBezTo>
                    <a:cubicBezTo>
                      <a:pt x="37" y="21"/>
                      <a:pt x="37" y="21"/>
                      <a:pt x="37" y="21"/>
                    </a:cubicBezTo>
                    <a:cubicBezTo>
                      <a:pt x="36" y="20"/>
                      <a:pt x="37" y="22"/>
                      <a:pt x="36" y="21"/>
                    </a:cubicBezTo>
                    <a:cubicBezTo>
                      <a:pt x="36" y="21"/>
                      <a:pt x="36" y="21"/>
                      <a:pt x="36" y="21"/>
                    </a:cubicBezTo>
                    <a:cubicBezTo>
                      <a:pt x="36" y="23"/>
                      <a:pt x="35" y="20"/>
                      <a:pt x="35" y="21"/>
                    </a:cubicBezTo>
                    <a:cubicBezTo>
                      <a:pt x="35" y="20"/>
                      <a:pt x="35" y="21"/>
                      <a:pt x="35" y="20"/>
                    </a:cubicBezTo>
                    <a:cubicBezTo>
                      <a:pt x="36" y="24"/>
                      <a:pt x="34" y="19"/>
                      <a:pt x="34" y="21"/>
                    </a:cubicBezTo>
                    <a:cubicBezTo>
                      <a:pt x="34" y="21"/>
                      <a:pt x="34" y="21"/>
                      <a:pt x="34" y="21"/>
                    </a:cubicBezTo>
                    <a:cubicBezTo>
                      <a:pt x="34" y="21"/>
                      <a:pt x="34" y="20"/>
                      <a:pt x="32" y="22"/>
                    </a:cubicBezTo>
                    <a:cubicBezTo>
                      <a:pt x="32" y="22"/>
                      <a:pt x="31" y="19"/>
                      <a:pt x="30" y="21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30" y="22"/>
                      <a:pt x="30" y="21"/>
                      <a:pt x="30" y="21"/>
                    </a:cubicBezTo>
                    <a:cubicBezTo>
                      <a:pt x="30" y="22"/>
                      <a:pt x="30" y="20"/>
                      <a:pt x="29" y="20"/>
                    </a:cubicBezTo>
                    <a:cubicBezTo>
                      <a:pt x="29" y="21"/>
                      <a:pt x="29" y="21"/>
                      <a:pt x="29" y="22"/>
                    </a:cubicBezTo>
                    <a:cubicBezTo>
                      <a:pt x="29" y="20"/>
                      <a:pt x="28" y="23"/>
                      <a:pt x="27" y="21"/>
                    </a:cubicBezTo>
                    <a:cubicBezTo>
                      <a:pt x="27" y="25"/>
                      <a:pt x="27" y="23"/>
                      <a:pt x="27" y="24"/>
                    </a:cubicBezTo>
                    <a:cubicBezTo>
                      <a:pt x="27" y="24"/>
                      <a:pt x="27" y="23"/>
                      <a:pt x="27" y="22"/>
                    </a:cubicBezTo>
                    <a:cubicBezTo>
                      <a:pt x="26" y="22"/>
                      <a:pt x="26" y="22"/>
                      <a:pt x="26" y="21"/>
                    </a:cubicBezTo>
                    <a:cubicBezTo>
                      <a:pt x="26" y="22"/>
                      <a:pt x="25" y="24"/>
                      <a:pt x="25" y="23"/>
                    </a:cubicBezTo>
                    <a:cubicBezTo>
                      <a:pt x="25" y="21"/>
                      <a:pt x="25" y="23"/>
                      <a:pt x="25" y="22"/>
                    </a:cubicBezTo>
                    <a:cubicBezTo>
                      <a:pt x="24" y="24"/>
                      <a:pt x="24" y="25"/>
                      <a:pt x="24" y="25"/>
                    </a:cubicBezTo>
                    <a:cubicBezTo>
                      <a:pt x="24" y="22"/>
                      <a:pt x="24" y="22"/>
                      <a:pt x="24" y="22"/>
                    </a:cubicBezTo>
                    <a:cubicBezTo>
                      <a:pt x="23" y="23"/>
                      <a:pt x="23" y="20"/>
                      <a:pt x="21" y="23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0" y="23"/>
                      <a:pt x="20" y="21"/>
                      <a:pt x="18" y="24"/>
                    </a:cubicBezTo>
                    <a:cubicBezTo>
                      <a:pt x="18" y="23"/>
                      <a:pt x="18" y="22"/>
                      <a:pt x="18" y="22"/>
                    </a:cubicBezTo>
                    <a:cubicBezTo>
                      <a:pt x="17" y="24"/>
                      <a:pt x="17" y="23"/>
                      <a:pt x="16" y="25"/>
                    </a:cubicBezTo>
                    <a:cubicBezTo>
                      <a:pt x="16" y="25"/>
                      <a:pt x="16" y="24"/>
                      <a:pt x="16" y="24"/>
                    </a:cubicBezTo>
                    <a:cubicBezTo>
                      <a:pt x="16" y="23"/>
                      <a:pt x="17" y="21"/>
                      <a:pt x="16" y="23"/>
                    </a:cubicBezTo>
                    <a:cubicBezTo>
                      <a:pt x="16" y="22"/>
                      <a:pt x="16" y="22"/>
                      <a:pt x="16" y="22"/>
                    </a:cubicBezTo>
                    <a:cubicBezTo>
                      <a:pt x="15" y="23"/>
                      <a:pt x="14" y="24"/>
                      <a:pt x="15" y="23"/>
                    </a:cubicBezTo>
                    <a:cubicBezTo>
                      <a:pt x="14" y="24"/>
                      <a:pt x="13" y="24"/>
                      <a:pt x="13" y="26"/>
                    </a:cubicBezTo>
                    <a:cubicBezTo>
                      <a:pt x="12" y="26"/>
                      <a:pt x="14" y="23"/>
                      <a:pt x="13" y="25"/>
                    </a:cubicBezTo>
                    <a:cubicBezTo>
                      <a:pt x="14" y="23"/>
                      <a:pt x="14" y="23"/>
                      <a:pt x="14" y="23"/>
                    </a:cubicBezTo>
                    <a:cubicBezTo>
                      <a:pt x="14" y="22"/>
                      <a:pt x="12" y="23"/>
                      <a:pt x="11" y="23"/>
                    </a:cubicBezTo>
                    <a:cubicBezTo>
                      <a:pt x="12" y="21"/>
                      <a:pt x="10" y="23"/>
                      <a:pt x="11" y="22"/>
                    </a:cubicBezTo>
                    <a:cubicBezTo>
                      <a:pt x="10" y="23"/>
                      <a:pt x="11" y="21"/>
                      <a:pt x="9" y="23"/>
                    </a:cubicBezTo>
                    <a:cubicBezTo>
                      <a:pt x="10" y="22"/>
                      <a:pt x="10" y="22"/>
                      <a:pt x="10" y="22"/>
                    </a:cubicBezTo>
                    <a:cubicBezTo>
                      <a:pt x="10" y="22"/>
                      <a:pt x="10" y="21"/>
                      <a:pt x="10" y="21"/>
                    </a:cubicBezTo>
                    <a:cubicBezTo>
                      <a:pt x="10" y="20"/>
                      <a:pt x="8" y="21"/>
                      <a:pt x="8" y="22"/>
                    </a:cubicBezTo>
                    <a:cubicBezTo>
                      <a:pt x="9" y="21"/>
                      <a:pt x="9" y="21"/>
                      <a:pt x="9" y="21"/>
                    </a:cubicBezTo>
                    <a:cubicBezTo>
                      <a:pt x="8" y="21"/>
                      <a:pt x="6" y="22"/>
                      <a:pt x="5" y="23"/>
                    </a:cubicBezTo>
                    <a:cubicBezTo>
                      <a:pt x="6" y="22"/>
                      <a:pt x="5" y="23"/>
                      <a:pt x="5" y="22"/>
                    </a:cubicBezTo>
                    <a:cubicBezTo>
                      <a:pt x="6" y="22"/>
                      <a:pt x="8" y="21"/>
                      <a:pt x="9" y="20"/>
                    </a:cubicBezTo>
                    <a:cubicBezTo>
                      <a:pt x="10" y="20"/>
                      <a:pt x="6" y="21"/>
                      <a:pt x="8" y="20"/>
                    </a:cubicBezTo>
                    <a:cubicBezTo>
                      <a:pt x="9" y="20"/>
                      <a:pt x="8" y="20"/>
                      <a:pt x="6" y="21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8" y="20"/>
                      <a:pt x="8" y="20"/>
                      <a:pt x="7" y="20"/>
                    </a:cubicBezTo>
                    <a:cubicBezTo>
                      <a:pt x="7" y="20"/>
                      <a:pt x="7" y="20"/>
                      <a:pt x="7" y="20"/>
                    </a:cubicBezTo>
                    <a:cubicBezTo>
                      <a:pt x="5" y="21"/>
                      <a:pt x="5" y="20"/>
                      <a:pt x="3" y="21"/>
                    </a:cubicBezTo>
                    <a:cubicBezTo>
                      <a:pt x="4" y="21"/>
                      <a:pt x="4" y="21"/>
                      <a:pt x="4" y="21"/>
                    </a:cubicBezTo>
                    <a:cubicBezTo>
                      <a:pt x="3" y="22"/>
                      <a:pt x="2" y="22"/>
                      <a:pt x="3" y="21"/>
                    </a:cubicBezTo>
                    <a:cubicBezTo>
                      <a:pt x="5" y="20"/>
                      <a:pt x="6" y="20"/>
                      <a:pt x="7" y="20"/>
                    </a:cubicBezTo>
                    <a:cubicBezTo>
                      <a:pt x="3" y="21"/>
                      <a:pt x="3" y="21"/>
                      <a:pt x="3" y="21"/>
                    </a:cubicBezTo>
                    <a:cubicBezTo>
                      <a:pt x="4" y="20"/>
                      <a:pt x="3" y="21"/>
                      <a:pt x="2" y="21"/>
                    </a:cubicBezTo>
                    <a:cubicBezTo>
                      <a:pt x="3" y="21"/>
                      <a:pt x="3" y="21"/>
                      <a:pt x="3" y="21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2" y="22"/>
                      <a:pt x="1" y="23"/>
                      <a:pt x="2" y="23"/>
                    </a:cubicBezTo>
                    <a:cubicBezTo>
                      <a:pt x="4" y="22"/>
                      <a:pt x="4" y="22"/>
                      <a:pt x="4" y="22"/>
                    </a:cubicBezTo>
                    <a:cubicBezTo>
                      <a:pt x="4" y="22"/>
                      <a:pt x="6" y="21"/>
                      <a:pt x="4" y="22"/>
                    </a:cubicBezTo>
                    <a:cubicBezTo>
                      <a:pt x="2" y="23"/>
                      <a:pt x="2" y="23"/>
                      <a:pt x="2" y="23"/>
                    </a:cubicBezTo>
                    <a:cubicBezTo>
                      <a:pt x="3" y="23"/>
                      <a:pt x="3" y="23"/>
                      <a:pt x="3" y="23"/>
                    </a:cubicBezTo>
                    <a:cubicBezTo>
                      <a:pt x="1" y="25"/>
                      <a:pt x="1" y="25"/>
                      <a:pt x="1" y="25"/>
                    </a:cubicBezTo>
                    <a:cubicBezTo>
                      <a:pt x="4" y="23"/>
                      <a:pt x="2" y="25"/>
                      <a:pt x="3" y="24"/>
                    </a:cubicBezTo>
                    <a:cubicBezTo>
                      <a:pt x="2" y="25"/>
                      <a:pt x="2" y="25"/>
                      <a:pt x="2" y="25"/>
                    </a:cubicBezTo>
                    <a:cubicBezTo>
                      <a:pt x="2" y="26"/>
                      <a:pt x="4" y="24"/>
                      <a:pt x="4" y="24"/>
                    </a:cubicBezTo>
                    <a:cubicBezTo>
                      <a:pt x="4" y="24"/>
                      <a:pt x="1" y="26"/>
                      <a:pt x="1" y="27"/>
                    </a:cubicBezTo>
                    <a:cubicBezTo>
                      <a:pt x="1" y="27"/>
                      <a:pt x="3" y="26"/>
                      <a:pt x="2" y="28"/>
                    </a:cubicBezTo>
                    <a:cubicBezTo>
                      <a:pt x="2" y="28"/>
                      <a:pt x="4" y="28"/>
                      <a:pt x="5" y="27"/>
                    </a:cubicBezTo>
                    <a:cubicBezTo>
                      <a:pt x="5" y="28"/>
                      <a:pt x="3" y="29"/>
                      <a:pt x="4" y="29"/>
                    </a:cubicBezTo>
                    <a:cubicBezTo>
                      <a:pt x="3" y="29"/>
                      <a:pt x="2" y="30"/>
                      <a:pt x="2" y="31"/>
                    </a:cubicBezTo>
                    <a:cubicBezTo>
                      <a:pt x="3" y="30"/>
                      <a:pt x="2" y="32"/>
                      <a:pt x="4" y="30"/>
                    </a:cubicBezTo>
                    <a:cubicBezTo>
                      <a:pt x="4" y="30"/>
                      <a:pt x="4" y="31"/>
                      <a:pt x="5" y="31"/>
                    </a:cubicBezTo>
                    <a:cubicBezTo>
                      <a:pt x="4" y="31"/>
                      <a:pt x="3" y="33"/>
                      <a:pt x="3" y="33"/>
                    </a:cubicBezTo>
                    <a:cubicBezTo>
                      <a:pt x="4" y="32"/>
                      <a:pt x="5" y="32"/>
                      <a:pt x="5" y="32"/>
                    </a:cubicBezTo>
                    <a:cubicBezTo>
                      <a:pt x="6" y="31"/>
                      <a:pt x="6" y="31"/>
                      <a:pt x="7" y="29"/>
                    </a:cubicBezTo>
                    <a:cubicBezTo>
                      <a:pt x="7" y="29"/>
                      <a:pt x="8" y="28"/>
                      <a:pt x="8" y="29"/>
                    </a:cubicBezTo>
                    <a:cubicBezTo>
                      <a:pt x="7" y="30"/>
                      <a:pt x="5" y="32"/>
                      <a:pt x="6" y="33"/>
                    </a:cubicBezTo>
                    <a:cubicBezTo>
                      <a:pt x="4" y="35"/>
                      <a:pt x="5" y="32"/>
                      <a:pt x="4" y="34"/>
                    </a:cubicBezTo>
                    <a:cubicBezTo>
                      <a:pt x="2" y="36"/>
                      <a:pt x="2" y="36"/>
                      <a:pt x="2" y="35"/>
                    </a:cubicBezTo>
                    <a:cubicBezTo>
                      <a:pt x="0" y="36"/>
                      <a:pt x="2" y="35"/>
                      <a:pt x="1" y="37"/>
                    </a:cubicBezTo>
                    <a:cubicBezTo>
                      <a:pt x="1" y="37"/>
                      <a:pt x="2" y="36"/>
                      <a:pt x="3" y="36"/>
                    </a:cubicBezTo>
                    <a:cubicBezTo>
                      <a:pt x="4" y="35"/>
                      <a:pt x="4" y="35"/>
                      <a:pt x="4" y="34"/>
                    </a:cubicBezTo>
                    <a:cubicBezTo>
                      <a:pt x="6" y="32"/>
                      <a:pt x="4" y="36"/>
                      <a:pt x="4" y="36"/>
                    </a:cubicBezTo>
                    <a:cubicBezTo>
                      <a:pt x="3" y="36"/>
                      <a:pt x="3" y="36"/>
                      <a:pt x="3" y="36"/>
                    </a:cubicBezTo>
                    <a:cubicBezTo>
                      <a:pt x="3" y="37"/>
                      <a:pt x="4" y="36"/>
                      <a:pt x="4" y="36"/>
                    </a:cubicBezTo>
                    <a:cubicBezTo>
                      <a:pt x="3" y="39"/>
                      <a:pt x="4" y="36"/>
                      <a:pt x="3" y="38"/>
                    </a:cubicBezTo>
                    <a:cubicBezTo>
                      <a:pt x="1" y="40"/>
                      <a:pt x="1" y="40"/>
                      <a:pt x="1" y="40"/>
                    </a:cubicBezTo>
                    <a:cubicBezTo>
                      <a:pt x="2" y="41"/>
                      <a:pt x="3" y="38"/>
                      <a:pt x="3" y="39"/>
                    </a:cubicBezTo>
                    <a:cubicBezTo>
                      <a:pt x="2" y="40"/>
                      <a:pt x="2" y="40"/>
                      <a:pt x="2" y="40"/>
                    </a:cubicBezTo>
                    <a:cubicBezTo>
                      <a:pt x="3" y="39"/>
                      <a:pt x="3" y="39"/>
                      <a:pt x="3" y="39"/>
                    </a:cubicBezTo>
                    <a:cubicBezTo>
                      <a:pt x="4" y="38"/>
                      <a:pt x="5" y="37"/>
                      <a:pt x="4" y="37"/>
                    </a:cubicBezTo>
                    <a:cubicBezTo>
                      <a:pt x="6" y="34"/>
                      <a:pt x="5" y="37"/>
                      <a:pt x="6" y="36"/>
                    </a:cubicBezTo>
                    <a:cubicBezTo>
                      <a:pt x="7" y="35"/>
                      <a:pt x="5" y="36"/>
                      <a:pt x="6" y="35"/>
                    </a:cubicBezTo>
                    <a:cubicBezTo>
                      <a:pt x="7" y="33"/>
                      <a:pt x="7" y="34"/>
                      <a:pt x="8" y="33"/>
                    </a:cubicBezTo>
                    <a:cubicBezTo>
                      <a:pt x="8" y="34"/>
                      <a:pt x="7" y="35"/>
                      <a:pt x="6" y="36"/>
                    </a:cubicBezTo>
                    <a:cubicBezTo>
                      <a:pt x="6" y="36"/>
                      <a:pt x="6" y="36"/>
                      <a:pt x="6" y="36"/>
                    </a:cubicBezTo>
                    <a:cubicBezTo>
                      <a:pt x="5" y="37"/>
                      <a:pt x="5" y="39"/>
                      <a:pt x="4" y="40"/>
                    </a:cubicBezTo>
                    <a:cubicBezTo>
                      <a:pt x="4" y="41"/>
                      <a:pt x="5" y="38"/>
                      <a:pt x="5" y="39"/>
                    </a:cubicBezTo>
                    <a:cubicBezTo>
                      <a:pt x="5" y="39"/>
                      <a:pt x="6" y="37"/>
                      <a:pt x="6" y="37"/>
                    </a:cubicBezTo>
                    <a:cubicBezTo>
                      <a:pt x="9" y="33"/>
                      <a:pt x="5" y="40"/>
                      <a:pt x="6" y="39"/>
                    </a:cubicBezTo>
                    <a:cubicBezTo>
                      <a:pt x="7" y="37"/>
                      <a:pt x="9" y="36"/>
                      <a:pt x="10" y="33"/>
                    </a:cubicBezTo>
                    <a:cubicBezTo>
                      <a:pt x="10" y="32"/>
                      <a:pt x="11" y="32"/>
                      <a:pt x="11" y="32"/>
                    </a:cubicBezTo>
                    <a:cubicBezTo>
                      <a:pt x="10" y="34"/>
                      <a:pt x="10" y="34"/>
                      <a:pt x="9" y="35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8" y="38"/>
                      <a:pt x="8" y="38"/>
                      <a:pt x="8" y="38"/>
                    </a:cubicBezTo>
                    <a:cubicBezTo>
                      <a:pt x="7" y="39"/>
                      <a:pt x="7" y="40"/>
                      <a:pt x="7" y="41"/>
                    </a:cubicBezTo>
                    <a:cubicBezTo>
                      <a:pt x="8" y="41"/>
                      <a:pt x="8" y="40"/>
                      <a:pt x="8" y="39"/>
                    </a:cubicBezTo>
                    <a:cubicBezTo>
                      <a:pt x="8" y="40"/>
                      <a:pt x="7" y="41"/>
                      <a:pt x="8" y="41"/>
                    </a:cubicBezTo>
                    <a:cubicBezTo>
                      <a:pt x="8" y="40"/>
                      <a:pt x="9" y="38"/>
                      <a:pt x="9" y="38"/>
                    </a:cubicBezTo>
                    <a:cubicBezTo>
                      <a:pt x="10" y="38"/>
                      <a:pt x="9" y="40"/>
                      <a:pt x="9" y="41"/>
                    </a:cubicBezTo>
                    <a:cubicBezTo>
                      <a:pt x="8" y="42"/>
                      <a:pt x="8" y="42"/>
                      <a:pt x="8" y="42"/>
                    </a:cubicBezTo>
                    <a:cubicBezTo>
                      <a:pt x="9" y="41"/>
                      <a:pt x="8" y="43"/>
                      <a:pt x="8" y="42"/>
                    </a:cubicBezTo>
                    <a:cubicBezTo>
                      <a:pt x="9" y="41"/>
                      <a:pt x="9" y="40"/>
                      <a:pt x="10" y="38"/>
                    </a:cubicBezTo>
                    <a:cubicBezTo>
                      <a:pt x="11" y="38"/>
                      <a:pt x="10" y="40"/>
                      <a:pt x="10" y="39"/>
                    </a:cubicBezTo>
                    <a:cubicBezTo>
                      <a:pt x="9" y="40"/>
                      <a:pt x="9" y="40"/>
                      <a:pt x="9" y="40"/>
                    </a:cubicBezTo>
                    <a:cubicBezTo>
                      <a:pt x="10" y="40"/>
                      <a:pt x="8" y="43"/>
                      <a:pt x="9" y="43"/>
                    </a:cubicBezTo>
                    <a:cubicBezTo>
                      <a:pt x="10" y="41"/>
                      <a:pt x="10" y="41"/>
                      <a:pt x="10" y="41"/>
                    </a:cubicBezTo>
                    <a:cubicBezTo>
                      <a:pt x="9" y="43"/>
                      <a:pt x="9" y="43"/>
                      <a:pt x="9" y="43"/>
                    </a:cubicBezTo>
                    <a:cubicBezTo>
                      <a:pt x="10" y="42"/>
                      <a:pt x="10" y="42"/>
                      <a:pt x="10" y="42"/>
                    </a:cubicBezTo>
                    <a:cubicBezTo>
                      <a:pt x="10" y="43"/>
                      <a:pt x="10" y="43"/>
                      <a:pt x="10" y="43"/>
                    </a:cubicBezTo>
                    <a:cubicBezTo>
                      <a:pt x="10" y="42"/>
                      <a:pt x="11" y="40"/>
                      <a:pt x="11" y="42"/>
                    </a:cubicBezTo>
                    <a:cubicBezTo>
                      <a:pt x="12" y="40"/>
                      <a:pt x="11" y="42"/>
                      <a:pt x="11" y="41"/>
                    </a:cubicBezTo>
                    <a:cubicBezTo>
                      <a:pt x="11" y="39"/>
                      <a:pt x="12" y="39"/>
                      <a:pt x="12" y="39"/>
                    </a:cubicBezTo>
                    <a:cubicBezTo>
                      <a:pt x="11" y="42"/>
                      <a:pt x="12" y="39"/>
                      <a:pt x="12" y="40"/>
                    </a:cubicBezTo>
                    <a:cubicBezTo>
                      <a:pt x="12" y="41"/>
                      <a:pt x="12" y="41"/>
                      <a:pt x="12" y="42"/>
                    </a:cubicBezTo>
                    <a:cubicBezTo>
                      <a:pt x="13" y="40"/>
                      <a:pt x="13" y="40"/>
                      <a:pt x="13" y="40"/>
                    </a:cubicBezTo>
                    <a:cubicBezTo>
                      <a:pt x="12" y="43"/>
                      <a:pt x="13" y="39"/>
                      <a:pt x="13" y="41"/>
                    </a:cubicBezTo>
                    <a:cubicBezTo>
                      <a:pt x="13" y="42"/>
                      <a:pt x="12" y="43"/>
                      <a:pt x="12" y="43"/>
                    </a:cubicBezTo>
                    <a:cubicBezTo>
                      <a:pt x="13" y="41"/>
                      <a:pt x="14" y="40"/>
                      <a:pt x="14" y="39"/>
                    </a:cubicBezTo>
                    <a:cubicBezTo>
                      <a:pt x="14" y="40"/>
                      <a:pt x="13" y="42"/>
                      <a:pt x="13" y="44"/>
                    </a:cubicBezTo>
                    <a:cubicBezTo>
                      <a:pt x="14" y="42"/>
                      <a:pt x="13" y="45"/>
                      <a:pt x="14" y="43"/>
                    </a:cubicBezTo>
                    <a:cubicBezTo>
                      <a:pt x="14" y="42"/>
                      <a:pt x="14" y="41"/>
                      <a:pt x="15" y="40"/>
                    </a:cubicBezTo>
                    <a:cubicBezTo>
                      <a:pt x="15" y="40"/>
                      <a:pt x="14" y="41"/>
                      <a:pt x="14" y="42"/>
                    </a:cubicBezTo>
                    <a:cubicBezTo>
                      <a:pt x="14" y="42"/>
                      <a:pt x="15" y="40"/>
                      <a:pt x="15" y="39"/>
                    </a:cubicBezTo>
                    <a:cubicBezTo>
                      <a:pt x="15" y="39"/>
                      <a:pt x="16" y="37"/>
                      <a:pt x="16" y="39"/>
                    </a:cubicBezTo>
                    <a:cubicBezTo>
                      <a:pt x="16" y="40"/>
                      <a:pt x="15" y="39"/>
                      <a:pt x="15" y="40"/>
                    </a:cubicBezTo>
                    <a:cubicBezTo>
                      <a:pt x="16" y="41"/>
                      <a:pt x="17" y="37"/>
                      <a:pt x="17" y="36"/>
                    </a:cubicBezTo>
                    <a:cubicBezTo>
                      <a:pt x="17" y="35"/>
                      <a:pt x="18" y="32"/>
                      <a:pt x="19" y="31"/>
                    </a:cubicBezTo>
                    <a:cubicBezTo>
                      <a:pt x="19" y="32"/>
                      <a:pt x="18" y="32"/>
                      <a:pt x="18" y="34"/>
                    </a:cubicBezTo>
                    <a:cubicBezTo>
                      <a:pt x="18" y="34"/>
                      <a:pt x="18" y="34"/>
                      <a:pt x="18" y="34"/>
                    </a:cubicBezTo>
                    <a:cubicBezTo>
                      <a:pt x="18" y="37"/>
                      <a:pt x="16" y="39"/>
                      <a:pt x="16" y="41"/>
                    </a:cubicBezTo>
                    <a:cubicBezTo>
                      <a:pt x="16" y="40"/>
                      <a:pt x="16" y="40"/>
                      <a:pt x="16" y="40"/>
                    </a:cubicBezTo>
                    <a:cubicBezTo>
                      <a:pt x="16" y="43"/>
                      <a:pt x="16" y="43"/>
                      <a:pt x="16" y="43"/>
                    </a:cubicBezTo>
                    <a:cubicBezTo>
                      <a:pt x="16" y="41"/>
                      <a:pt x="16" y="43"/>
                      <a:pt x="16" y="42"/>
                    </a:cubicBezTo>
                    <a:cubicBezTo>
                      <a:pt x="17" y="41"/>
                      <a:pt x="16" y="43"/>
                      <a:pt x="16" y="41"/>
                    </a:cubicBezTo>
                    <a:cubicBezTo>
                      <a:pt x="17" y="41"/>
                      <a:pt x="18" y="38"/>
                      <a:pt x="18" y="39"/>
                    </a:cubicBezTo>
                    <a:cubicBezTo>
                      <a:pt x="17" y="43"/>
                      <a:pt x="17" y="43"/>
                      <a:pt x="17" y="43"/>
                    </a:cubicBezTo>
                    <a:cubicBezTo>
                      <a:pt x="17" y="43"/>
                      <a:pt x="17" y="41"/>
                      <a:pt x="17" y="42"/>
                    </a:cubicBezTo>
                    <a:cubicBezTo>
                      <a:pt x="17" y="43"/>
                      <a:pt x="17" y="43"/>
                      <a:pt x="17" y="43"/>
                    </a:cubicBezTo>
                    <a:cubicBezTo>
                      <a:pt x="18" y="43"/>
                      <a:pt x="19" y="43"/>
                      <a:pt x="21" y="39"/>
                    </a:cubicBezTo>
                    <a:cubicBezTo>
                      <a:pt x="21" y="41"/>
                      <a:pt x="21" y="41"/>
                      <a:pt x="21" y="42"/>
                    </a:cubicBezTo>
                    <a:cubicBezTo>
                      <a:pt x="21" y="42"/>
                      <a:pt x="22" y="41"/>
                      <a:pt x="22" y="41"/>
                    </a:cubicBezTo>
                    <a:cubicBezTo>
                      <a:pt x="22" y="43"/>
                      <a:pt x="22" y="43"/>
                      <a:pt x="22" y="43"/>
                    </a:cubicBezTo>
                    <a:cubicBezTo>
                      <a:pt x="22" y="44"/>
                      <a:pt x="23" y="42"/>
                      <a:pt x="23" y="41"/>
                    </a:cubicBezTo>
                    <a:cubicBezTo>
                      <a:pt x="23" y="42"/>
                      <a:pt x="23" y="42"/>
                      <a:pt x="23" y="42"/>
                    </a:cubicBezTo>
                    <a:cubicBezTo>
                      <a:pt x="23" y="44"/>
                      <a:pt x="23" y="41"/>
                      <a:pt x="23" y="41"/>
                    </a:cubicBezTo>
                    <a:cubicBezTo>
                      <a:pt x="23" y="42"/>
                      <a:pt x="23" y="42"/>
                      <a:pt x="23" y="42"/>
                    </a:cubicBezTo>
                    <a:cubicBezTo>
                      <a:pt x="24" y="41"/>
                      <a:pt x="24" y="41"/>
                      <a:pt x="24" y="41"/>
                    </a:cubicBezTo>
                    <a:cubicBezTo>
                      <a:pt x="24" y="40"/>
                      <a:pt x="24" y="41"/>
                      <a:pt x="24" y="43"/>
                    </a:cubicBezTo>
                    <a:cubicBezTo>
                      <a:pt x="24" y="41"/>
                      <a:pt x="24" y="41"/>
                      <a:pt x="24" y="41"/>
                    </a:cubicBezTo>
                    <a:cubicBezTo>
                      <a:pt x="24" y="43"/>
                      <a:pt x="25" y="43"/>
                      <a:pt x="26" y="42"/>
                    </a:cubicBezTo>
                    <a:cubicBezTo>
                      <a:pt x="25" y="42"/>
                      <a:pt x="25" y="41"/>
                      <a:pt x="26" y="39"/>
                    </a:cubicBezTo>
                    <a:cubicBezTo>
                      <a:pt x="26" y="37"/>
                      <a:pt x="26" y="40"/>
                      <a:pt x="26" y="39"/>
                    </a:cubicBezTo>
                    <a:cubicBezTo>
                      <a:pt x="26" y="41"/>
                      <a:pt x="26" y="41"/>
                      <a:pt x="26" y="41"/>
                    </a:cubicBezTo>
                    <a:cubicBezTo>
                      <a:pt x="26" y="44"/>
                      <a:pt x="27" y="42"/>
                      <a:pt x="28" y="42"/>
                    </a:cubicBezTo>
                    <a:cubicBezTo>
                      <a:pt x="28" y="41"/>
                      <a:pt x="28" y="41"/>
                      <a:pt x="28" y="41"/>
                    </a:cubicBezTo>
                    <a:cubicBezTo>
                      <a:pt x="28" y="43"/>
                      <a:pt x="29" y="41"/>
                      <a:pt x="30" y="42"/>
                    </a:cubicBezTo>
                    <a:cubicBezTo>
                      <a:pt x="30" y="41"/>
                      <a:pt x="30" y="38"/>
                      <a:pt x="30" y="38"/>
                    </a:cubicBezTo>
                    <a:cubicBezTo>
                      <a:pt x="30" y="36"/>
                      <a:pt x="30" y="41"/>
                      <a:pt x="30" y="42"/>
                    </a:cubicBezTo>
                    <a:cubicBezTo>
                      <a:pt x="31" y="41"/>
                      <a:pt x="31" y="41"/>
                      <a:pt x="31" y="41"/>
                    </a:cubicBezTo>
                    <a:cubicBezTo>
                      <a:pt x="31" y="41"/>
                      <a:pt x="31" y="41"/>
                      <a:pt x="31" y="41"/>
                    </a:cubicBezTo>
                    <a:cubicBezTo>
                      <a:pt x="31" y="40"/>
                      <a:pt x="31" y="39"/>
                      <a:pt x="31" y="40"/>
                    </a:cubicBezTo>
                    <a:cubicBezTo>
                      <a:pt x="31" y="41"/>
                      <a:pt x="31" y="41"/>
                      <a:pt x="31" y="41"/>
                    </a:cubicBezTo>
                    <a:cubicBezTo>
                      <a:pt x="32" y="41"/>
                      <a:pt x="32" y="42"/>
                      <a:pt x="32" y="42"/>
                    </a:cubicBezTo>
                    <a:cubicBezTo>
                      <a:pt x="32" y="40"/>
                      <a:pt x="33" y="41"/>
                      <a:pt x="33" y="39"/>
                    </a:cubicBezTo>
                    <a:cubicBezTo>
                      <a:pt x="33" y="40"/>
                      <a:pt x="33" y="40"/>
                      <a:pt x="33" y="40"/>
                    </a:cubicBezTo>
                    <a:cubicBezTo>
                      <a:pt x="33" y="39"/>
                      <a:pt x="33" y="39"/>
                      <a:pt x="33" y="39"/>
                    </a:cubicBezTo>
                    <a:cubicBezTo>
                      <a:pt x="33" y="39"/>
                      <a:pt x="33" y="39"/>
                      <a:pt x="33" y="39"/>
                    </a:cubicBezTo>
                    <a:cubicBezTo>
                      <a:pt x="33" y="41"/>
                      <a:pt x="33" y="41"/>
                      <a:pt x="33" y="41"/>
                    </a:cubicBezTo>
                    <a:cubicBezTo>
                      <a:pt x="33" y="42"/>
                      <a:pt x="33" y="40"/>
                      <a:pt x="33" y="39"/>
                    </a:cubicBezTo>
                    <a:cubicBezTo>
                      <a:pt x="33" y="38"/>
                      <a:pt x="33" y="39"/>
                      <a:pt x="33" y="40"/>
                    </a:cubicBezTo>
                    <a:cubicBezTo>
                      <a:pt x="33" y="41"/>
                      <a:pt x="33" y="40"/>
                      <a:pt x="33" y="40"/>
                    </a:cubicBezTo>
                    <a:cubicBezTo>
                      <a:pt x="33" y="41"/>
                      <a:pt x="33" y="40"/>
                      <a:pt x="33" y="41"/>
                    </a:cubicBezTo>
                    <a:cubicBezTo>
                      <a:pt x="33" y="41"/>
                      <a:pt x="33" y="39"/>
                      <a:pt x="34" y="40"/>
                    </a:cubicBezTo>
                    <a:cubicBezTo>
                      <a:pt x="34" y="40"/>
                      <a:pt x="34" y="40"/>
                      <a:pt x="34" y="41"/>
                    </a:cubicBezTo>
                    <a:cubicBezTo>
                      <a:pt x="34" y="40"/>
                      <a:pt x="34" y="40"/>
                      <a:pt x="35" y="40"/>
                    </a:cubicBezTo>
                    <a:cubicBezTo>
                      <a:pt x="34" y="39"/>
                      <a:pt x="34" y="39"/>
                      <a:pt x="34" y="38"/>
                    </a:cubicBezTo>
                    <a:cubicBezTo>
                      <a:pt x="34" y="38"/>
                      <a:pt x="34" y="37"/>
                      <a:pt x="34" y="38"/>
                    </a:cubicBezTo>
                    <a:cubicBezTo>
                      <a:pt x="34" y="38"/>
                      <a:pt x="34" y="38"/>
                      <a:pt x="34" y="38"/>
                    </a:cubicBezTo>
                    <a:cubicBezTo>
                      <a:pt x="34" y="38"/>
                      <a:pt x="35" y="39"/>
                      <a:pt x="34" y="37"/>
                    </a:cubicBezTo>
                    <a:cubicBezTo>
                      <a:pt x="35" y="39"/>
                      <a:pt x="35" y="39"/>
                      <a:pt x="35" y="39"/>
                    </a:cubicBezTo>
                    <a:cubicBezTo>
                      <a:pt x="35" y="38"/>
                      <a:pt x="35" y="38"/>
                      <a:pt x="35" y="38"/>
                    </a:cubicBezTo>
                    <a:cubicBezTo>
                      <a:pt x="35" y="39"/>
                      <a:pt x="35" y="41"/>
                      <a:pt x="36" y="42"/>
                    </a:cubicBezTo>
                    <a:cubicBezTo>
                      <a:pt x="36" y="40"/>
                      <a:pt x="36" y="40"/>
                      <a:pt x="36" y="40"/>
                    </a:cubicBezTo>
                    <a:cubicBezTo>
                      <a:pt x="36" y="40"/>
                      <a:pt x="37" y="40"/>
                      <a:pt x="37" y="41"/>
                    </a:cubicBezTo>
                    <a:cubicBezTo>
                      <a:pt x="38" y="42"/>
                      <a:pt x="37" y="36"/>
                      <a:pt x="37" y="38"/>
                    </a:cubicBezTo>
                    <a:cubicBezTo>
                      <a:pt x="38" y="40"/>
                      <a:pt x="38" y="40"/>
                      <a:pt x="38" y="40"/>
                    </a:cubicBezTo>
                    <a:cubicBezTo>
                      <a:pt x="38" y="40"/>
                      <a:pt x="38" y="39"/>
                      <a:pt x="38" y="39"/>
                    </a:cubicBezTo>
                    <a:cubicBezTo>
                      <a:pt x="38" y="38"/>
                      <a:pt x="38" y="41"/>
                      <a:pt x="38" y="39"/>
                    </a:cubicBezTo>
                    <a:cubicBezTo>
                      <a:pt x="38" y="38"/>
                      <a:pt x="38" y="38"/>
                      <a:pt x="38" y="38"/>
                    </a:cubicBezTo>
                    <a:cubicBezTo>
                      <a:pt x="39" y="42"/>
                      <a:pt x="40" y="38"/>
                      <a:pt x="41" y="40"/>
                    </a:cubicBezTo>
                    <a:cubicBezTo>
                      <a:pt x="40" y="38"/>
                      <a:pt x="41" y="39"/>
                      <a:pt x="41" y="39"/>
                    </a:cubicBezTo>
                    <a:cubicBezTo>
                      <a:pt x="42" y="41"/>
                      <a:pt x="41" y="38"/>
                      <a:pt x="42" y="39"/>
                    </a:cubicBezTo>
                    <a:cubicBezTo>
                      <a:pt x="41" y="37"/>
                      <a:pt x="41" y="37"/>
                      <a:pt x="41" y="37"/>
                    </a:cubicBezTo>
                    <a:cubicBezTo>
                      <a:pt x="42" y="38"/>
                      <a:pt x="40" y="33"/>
                      <a:pt x="42" y="36"/>
                    </a:cubicBezTo>
                    <a:cubicBezTo>
                      <a:pt x="42" y="37"/>
                      <a:pt x="42" y="38"/>
                      <a:pt x="42" y="38"/>
                    </a:cubicBezTo>
                    <a:cubicBezTo>
                      <a:pt x="44" y="41"/>
                      <a:pt x="42" y="36"/>
                      <a:pt x="44" y="38"/>
                    </a:cubicBezTo>
                    <a:cubicBezTo>
                      <a:pt x="43" y="37"/>
                      <a:pt x="43" y="36"/>
                      <a:pt x="43" y="35"/>
                    </a:cubicBezTo>
                    <a:cubicBezTo>
                      <a:pt x="43" y="36"/>
                      <a:pt x="44" y="37"/>
                      <a:pt x="44" y="37"/>
                    </a:cubicBezTo>
                    <a:cubicBezTo>
                      <a:pt x="44" y="37"/>
                      <a:pt x="44" y="36"/>
                      <a:pt x="44" y="37"/>
                    </a:cubicBezTo>
                    <a:cubicBezTo>
                      <a:pt x="45" y="37"/>
                      <a:pt x="45" y="38"/>
                      <a:pt x="45" y="38"/>
                    </a:cubicBezTo>
                    <a:cubicBezTo>
                      <a:pt x="45" y="38"/>
                      <a:pt x="45" y="37"/>
                      <a:pt x="45" y="36"/>
                    </a:cubicBezTo>
                    <a:cubicBezTo>
                      <a:pt x="46" y="38"/>
                      <a:pt x="46" y="37"/>
                      <a:pt x="47" y="38"/>
                    </a:cubicBezTo>
                    <a:cubicBezTo>
                      <a:pt x="46" y="35"/>
                      <a:pt x="48" y="38"/>
                      <a:pt x="46" y="35"/>
                    </a:cubicBezTo>
                    <a:cubicBezTo>
                      <a:pt x="47" y="36"/>
                      <a:pt x="47" y="36"/>
                      <a:pt x="47" y="36"/>
                    </a:cubicBezTo>
                    <a:cubicBezTo>
                      <a:pt x="46" y="35"/>
                      <a:pt x="46" y="34"/>
                      <a:pt x="46" y="33"/>
                    </a:cubicBezTo>
                    <a:cubicBezTo>
                      <a:pt x="47" y="35"/>
                      <a:pt x="47" y="35"/>
                      <a:pt x="47" y="35"/>
                    </a:cubicBezTo>
                    <a:cubicBezTo>
                      <a:pt x="48" y="37"/>
                      <a:pt x="47" y="35"/>
                      <a:pt x="48" y="37"/>
                    </a:cubicBezTo>
                    <a:cubicBezTo>
                      <a:pt x="47" y="35"/>
                      <a:pt x="48" y="36"/>
                      <a:pt x="47" y="35"/>
                    </a:cubicBezTo>
                    <a:cubicBezTo>
                      <a:pt x="47" y="34"/>
                      <a:pt x="47" y="34"/>
                      <a:pt x="47" y="34"/>
                    </a:cubicBezTo>
                    <a:cubicBezTo>
                      <a:pt x="47" y="34"/>
                      <a:pt x="47" y="33"/>
                      <a:pt x="47" y="33"/>
                    </a:cubicBezTo>
                    <a:cubicBezTo>
                      <a:pt x="47" y="33"/>
                      <a:pt x="48" y="35"/>
                      <a:pt x="48" y="35"/>
                    </a:cubicBezTo>
                    <a:cubicBezTo>
                      <a:pt x="49" y="36"/>
                      <a:pt x="49" y="35"/>
                      <a:pt x="48" y="35"/>
                    </a:cubicBezTo>
                    <a:cubicBezTo>
                      <a:pt x="48" y="35"/>
                      <a:pt x="48" y="35"/>
                      <a:pt x="48" y="34"/>
                    </a:cubicBezTo>
                    <a:cubicBezTo>
                      <a:pt x="48" y="34"/>
                      <a:pt x="48" y="35"/>
                      <a:pt x="48" y="35"/>
                    </a:cubicBezTo>
                    <a:cubicBezTo>
                      <a:pt x="48" y="34"/>
                      <a:pt x="48" y="34"/>
                      <a:pt x="49" y="34"/>
                    </a:cubicBezTo>
                    <a:cubicBezTo>
                      <a:pt x="49" y="34"/>
                      <a:pt x="49" y="34"/>
                      <a:pt x="49" y="34"/>
                    </a:cubicBezTo>
                    <a:cubicBezTo>
                      <a:pt x="49" y="34"/>
                      <a:pt x="49" y="35"/>
                      <a:pt x="49" y="35"/>
                    </a:cubicBezTo>
                    <a:cubicBezTo>
                      <a:pt x="49" y="35"/>
                      <a:pt x="49" y="35"/>
                      <a:pt x="49" y="35"/>
                    </a:cubicBezTo>
                    <a:cubicBezTo>
                      <a:pt x="49" y="35"/>
                      <a:pt x="49" y="35"/>
                      <a:pt x="49" y="35"/>
                    </a:cubicBezTo>
                    <a:cubicBezTo>
                      <a:pt x="49" y="35"/>
                      <a:pt x="49" y="35"/>
                      <a:pt x="49" y="35"/>
                    </a:cubicBezTo>
                    <a:cubicBezTo>
                      <a:pt x="50" y="36"/>
                      <a:pt x="50" y="36"/>
                      <a:pt x="50" y="36"/>
                    </a:cubicBezTo>
                    <a:cubicBezTo>
                      <a:pt x="50" y="36"/>
                      <a:pt x="50" y="35"/>
                      <a:pt x="49" y="34"/>
                    </a:cubicBezTo>
                    <a:cubicBezTo>
                      <a:pt x="50" y="35"/>
                      <a:pt x="50" y="33"/>
                      <a:pt x="50" y="32"/>
                    </a:cubicBezTo>
                    <a:cubicBezTo>
                      <a:pt x="50" y="33"/>
                      <a:pt x="51" y="34"/>
                      <a:pt x="50" y="33"/>
                    </a:cubicBezTo>
                    <a:cubicBezTo>
                      <a:pt x="50" y="33"/>
                      <a:pt x="50" y="31"/>
                      <a:pt x="50" y="32"/>
                    </a:cubicBezTo>
                    <a:cubicBezTo>
                      <a:pt x="50" y="32"/>
                      <a:pt x="51" y="33"/>
                      <a:pt x="51" y="33"/>
                    </a:cubicBezTo>
                    <a:cubicBezTo>
                      <a:pt x="52" y="33"/>
                      <a:pt x="51" y="32"/>
                      <a:pt x="51" y="32"/>
                    </a:cubicBezTo>
                    <a:cubicBezTo>
                      <a:pt x="52" y="34"/>
                      <a:pt x="51" y="30"/>
                      <a:pt x="52" y="31"/>
                    </a:cubicBezTo>
                    <a:cubicBezTo>
                      <a:pt x="52" y="31"/>
                      <a:pt x="53" y="32"/>
                      <a:pt x="53" y="33"/>
                    </a:cubicBezTo>
                    <a:cubicBezTo>
                      <a:pt x="53" y="32"/>
                      <a:pt x="53" y="31"/>
                      <a:pt x="52" y="29"/>
                    </a:cubicBezTo>
                    <a:cubicBezTo>
                      <a:pt x="53" y="31"/>
                      <a:pt x="53" y="31"/>
                      <a:pt x="53" y="31"/>
                    </a:cubicBezTo>
                    <a:cubicBezTo>
                      <a:pt x="53" y="31"/>
                      <a:pt x="53" y="30"/>
                      <a:pt x="53" y="29"/>
                    </a:cubicBezTo>
                    <a:cubicBezTo>
                      <a:pt x="52" y="28"/>
                      <a:pt x="51" y="27"/>
                      <a:pt x="52" y="27"/>
                    </a:cubicBezTo>
                    <a:cubicBezTo>
                      <a:pt x="52" y="27"/>
                      <a:pt x="52" y="27"/>
                      <a:pt x="52" y="27"/>
                    </a:cubicBezTo>
                    <a:cubicBezTo>
                      <a:pt x="52" y="26"/>
                      <a:pt x="52" y="26"/>
                      <a:pt x="52" y="26"/>
                    </a:cubicBezTo>
                    <a:cubicBezTo>
                      <a:pt x="52" y="27"/>
                      <a:pt x="52" y="27"/>
                      <a:pt x="53" y="28"/>
                    </a:cubicBezTo>
                    <a:cubicBezTo>
                      <a:pt x="54" y="30"/>
                      <a:pt x="54" y="29"/>
                      <a:pt x="54" y="29"/>
                    </a:cubicBezTo>
                    <a:cubicBezTo>
                      <a:pt x="53" y="27"/>
                      <a:pt x="53" y="27"/>
                      <a:pt x="53" y="27"/>
                    </a:cubicBezTo>
                    <a:cubicBezTo>
                      <a:pt x="53" y="27"/>
                      <a:pt x="54" y="29"/>
                      <a:pt x="54" y="28"/>
                    </a:cubicBezTo>
                    <a:cubicBezTo>
                      <a:pt x="52" y="24"/>
                      <a:pt x="52" y="24"/>
                      <a:pt x="52" y="24"/>
                    </a:cubicBezTo>
                    <a:cubicBezTo>
                      <a:pt x="52" y="24"/>
                      <a:pt x="54" y="26"/>
                      <a:pt x="54" y="27"/>
                    </a:cubicBezTo>
                    <a:cubicBezTo>
                      <a:pt x="54" y="26"/>
                      <a:pt x="53" y="24"/>
                      <a:pt x="52" y="22"/>
                    </a:cubicBezTo>
                    <a:cubicBezTo>
                      <a:pt x="52" y="22"/>
                      <a:pt x="52" y="21"/>
                      <a:pt x="52" y="21"/>
                    </a:cubicBezTo>
                    <a:cubicBezTo>
                      <a:pt x="53" y="22"/>
                      <a:pt x="52" y="21"/>
                      <a:pt x="53" y="22"/>
                    </a:cubicBezTo>
                    <a:cubicBezTo>
                      <a:pt x="54" y="23"/>
                      <a:pt x="54" y="23"/>
                      <a:pt x="54" y="23"/>
                    </a:cubicBezTo>
                    <a:cubicBezTo>
                      <a:pt x="54" y="23"/>
                      <a:pt x="55" y="25"/>
                      <a:pt x="55" y="26"/>
                    </a:cubicBezTo>
                    <a:cubicBezTo>
                      <a:pt x="55" y="25"/>
                      <a:pt x="56" y="26"/>
                      <a:pt x="57" y="26"/>
                    </a:cubicBezTo>
                    <a:cubicBezTo>
                      <a:pt x="55" y="23"/>
                      <a:pt x="56" y="24"/>
                      <a:pt x="55" y="22"/>
                    </a:cubicBezTo>
                    <a:cubicBezTo>
                      <a:pt x="55" y="22"/>
                      <a:pt x="56" y="24"/>
                      <a:pt x="57" y="24"/>
                    </a:cubicBezTo>
                    <a:cubicBezTo>
                      <a:pt x="56" y="23"/>
                      <a:pt x="57" y="23"/>
                      <a:pt x="57" y="23"/>
                    </a:cubicBezTo>
                    <a:cubicBezTo>
                      <a:pt x="58" y="23"/>
                      <a:pt x="58" y="23"/>
                      <a:pt x="58" y="23"/>
                    </a:cubicBezTo>
                    <a:cubicBezTo>
                      <a:pt x="57" y="23"/>
                      <a:pt x="58" y="23"/>
                      <a:pt x="57" y="21"/>
                    </a:cubicBezTo>
                    <a:cubicBezTo>
                      <a:pt x="58" y="22"/>
                      <a:pt x="58" y="22"/>
                      <a:pt x="58" y="22"/>
                    </a:cubicBezTo>
                    <a:cubicBezTo>
                      <a:pt x="59" y="22"/>
                      <a:pt x="56" y="19"/>
                      <a:pt x="57" y="20"/>
                    </a:cubicBezTo>
                    <a:cubicBezTo>
                      <a:pt x="58" y="21"/>
                      <a:pt x="58" y="21"/>
                      <a:pt x="58" y="21"/>
                    </a:cubicBezTo>
                    <a:cubicBezTo>
                      <a:pt x="57" y="20"/>
                      <a:pt x="59" y="22"/>
                      <a:pt x="58" y="20"/>
                    </a:cubicBezTo>
                    <a:cubicBezTo>
                      <a:pt x="59" y="21"/>
                      <a:pt x="59" y="21"/>
                      <a:pt x="59" y="21"/>
                    </a:cubicBezTo>
                    <a:cubicBezTo>
                      <a:pt x="59" y="21"/>
                      <a:pt x="59" y="21"/>
                      <a:pt x="58" y="19"/>
                    </a:cubicBezTo>
                    <a:cubicBezTo>
                      <a:pt x="60" y="21"/>
                      <a:pt x="60" y="21"/>
                      <a:pt x="60" y="21"/>
                    </a:cubicBezTo>
                    <a:cubicBezTo>
                      <a:pt x="60" y="22"/>
                      <a:pt x="58" y="19"/>
                      <a:pt x="59" y="19"/>
                    </a:cubicBezTo>
                    <a:cubicBezTo>
                      <a:pt x="59" y="19"/>
                      <a:pt x="60" y="20"/>
                      <a:pt x="60" y="20"/>
                    </a:cubicBezTo>
                    <a:cubicBezTo>
                      <a:pt x="59" y="19"/>
                      <a:pt x="60" y="19"/>
                      <a:pt x="60" y="19"/>
                    </a:cubicBezTo>
                    <a:cubicBezTo>
                      <a:pt x="61" y="20"/>
                      <a:pt x="61" y="20"/>
                      <a:pt x="61" y="20"/>
                    </a:cubicBezTo>
                    <a:cubicBezTo>
                      <a:pt x="62" y="19"/>
                      <a:pt x="64" y="18"/>
                      <a:pt x="63" y="16"/>
                    </a:cubicBezTo>
                    <a:cubicBezTo>
                      <a:pt x="65" y="17"/>
                      <a:pt x="64" y="17"/>
                      <a:pt x="65" y="18"/>
                    </a:cubicBezTo>
                    <a:cubicBezTo>
                      <a:pt x="64" y="17"/>
                      <a:pt x="65" y="18"/>
                      <a:pt x="65" y="17"/>
                    </a:cubicBezTo>
                    <a:cubicBezTo>
                      <a:pt x="65" y="17"/>
                      <a:pt x="65" y="17"/>
                      <a:pt x="65" y="17"/>
                    </a:cubicBezTo>
                    <a:cubicBezTo>
                      <a:pt x="65" y="17"/>
                      <a:pt x="66" y="18"/>
                      <a:pt x="66" y="17"/>
                    </a:cubicBezTo>
                    <a:cubicBezTo>
                      <a:pt x="65" y="17"/>
                      <a:pt x="65" y="17"/>
                      <a:pt x="65" y="17"/>
                    </a:cubicBezTo>
                    <a:cubicBezTo>
                      <a:pt x="64" y="15"/>
                      <a:pt x="68" y="18"/>
                      <a:pt x="66" y="16"/>
                    </a:cubicBezTo>
                    <a:cubicBezTo>
                      <a:pt x="67" y="17"/>
                      <a:pt x="67" y="17"/>
                      <a:pt x="67" y="17"/>
                    </a:cubicBezTo>
                    <a:cubicBezTo>
                      <a:pt x="65" y="15"/>
                      <a:pt x="68" y="17"/>
                      <a:pt x="66" y="16"/>
                    </a:cubicBezTo>
                    <a:cubicBezTo>
                      <a:pt x="67" y="16"/>
                      <a:pt x="67" y="16"/>
                      <a:pt x="67" y="16"/>
                    </a:cubicBezTo>
                    <a:cubicBezTo>
                      <a:pt x="68" y="17"/>
                      <a:pt x="65" y="14"/>
                      <a:pt x="67" y="15"/>
                    </a:cubicBezTo>
                    <a:cubicBezTo>
                      <a:pt x="67" y="15"/>
                      <a:pt x="66" y="14"/>
                      <a:pt x="65" y="13"/>
                    </a:cubicBezTo>
                    <a:cubicBezTo>
                      <a:pt x="67" y="14"/>
                      <a:pt x="67" y="14"/>
                      <a:pt x="67" y="14"/>
                    </a:cubicBezTo>
                    <a:cubicBezTo>
                      <a:pt x="67" y="13"/>
                      <a:pt x="68" y="12"/>
                      <a:pt x="66" y="10"/>
                    </a:cubicBezTo>
                    <a:cubicBezTo>
                      <a:pt x="67" y="10"/>
                      <a:pt x="67" y="10"/>
                      <a:pt x="67" y="10"/>
                    </a:cubicBezTo>
                    <a:cubicBezTo>
                      <a:pt x="65" y="9"/>
                      <a:pt x="70" y="11"/>
                      <a:pt x="66" y="8"/>
                    </a:cubicBezTo>
                    <a:cubicBezTo>
                      <a:pt x="65" y="7"/>
                      <a:pt x="65" y="7"/>
                      <a:pt x="65" y="7"/>
                    </a:cubicBezTo>
                    <a:cubicBezTo>
                      <a:pt x="67" y="8"/>
                      <a:pt x="67" y="8"/>
                      <a:pt x="67" y="8"/>
                    </a:cubicBezTo>
                    <a:cubicBezTo>
                      <a:pt x="66" y="8"/>
                      <a:pt x="67" y="8"/>
                      <a:pt x="66" y="7"/>
                    </a:cubicBezTo>
                    <a:cubicBezTo>
                      <a:pt x="67" y="8"/>
                      <a:pt x="67" y="8"/>
                      <a:pt x="67" y="8"/>
                    </a:cubicBezTo>
                    <a:cubicBezTo>
                      <a:pt x="67" y="8"/>
                      <a:pt x="65" y="6"/>
                      <a:pt x="65" y="7"/>
                    </a:cubicBezTo>
                    <a:cubicBezTo>
                      <a:pt x="66" y="7"/>
                      <a:pt x="66" y="7"/>
                      <a:pt x="66" y="7"/>
                    </a:cubicBezTo>
                    <a:cubicBezTo>
                      <a:pt x="69" y="7"/>
                      <a:pt x="72" y="3"/>
                      <a:pt x="68" y="4"/>
                    </a:cubicBezTo>
                    <a:close/>
                    <a:moveTo>
                      <a:pt x="61" y="9"/>
                    </a:moveTo>
                    <a:cubicBezTo>
                      <a:pt x="60" y="9"/>
                      <a:pt x="61" y="7"/>
                      <a:pt x="62" y="6"/>
                    </a:cubicBezTo>
                    <a:cubicBezTo>
                      <a:pt x="62" y="8"/>
                      <a:pt x="61" y="9"/>
                      <a:pt x="61" y="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2" name="Google Shape;642;p63"/>
              <p:cNvSpPr/>
              <p:nvPr/>
            </p:nvSpPr>
            <p:spPr>
              <a:xfrm>
                <a:off x="4011" y="3063"/>
                <a:ext cx="5" cy="5"/>
              </a:xfrm>
              <a:custGeom>
                <a:rect b="b" l="l" r="r" t="t"/>
                <a:pathLst>
                  <a:path extrusionOk="0" h="5" w="5">
                    <a:moveTo>
                      <a:pt x="5" y="5"/>
                    </a:moveTo>
                    <a:lnTo>
                      <a:pt x="0" y="0"/>
                    </a:lnTo>
                    <a:lnTo>
                      <a:pt x="2" y="5"/>
                    </a:lnTo>
                    <a:lnTo>
                      <a:pt x="5" y="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3" name="Google Shape;643;p63"/>
              <p:cNvSpPr/>
              <p:nvPr/>
            </p:nvSpPr>
            <p:spPr>
              <a:xfrm>
                <a:off x="3912" y="3100"/>
                <a:ext cx="2" cy="2"/>
              </a:xfrm>
              <a:custGeom>
                <a:rect b="b" l="l" r="r" t="t"/>
                <a:pathLst>
                  <a:path extrusionOk="0" h="1" w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1"/>
                      <a:pt x="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4" name="Google Shape;644;p63"/>
              <p:cNvSpPr/>
              <p:nvPr/>
            </p:nvSpPr>
            <p:spPr>
              <a:xfrm>
                <a:off x="3996" y="3089"/>
                <a:ext cx="3" cy="0"/>
              </a:xfrm>
              <a:custGeom>
                <a:rect b="b" l="l" r="r" t="t"/>
                <a:pathLst>
                  <a:path extrusionOk="0" h="120000" w="1">
                    <a:moveTo>
                      <a:pt x="0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5" name="Google Shape;645;p63"/>
              <p:cNvSpPr/>
              <p:nvPr/>
            </p:nvSpPr>
            <p:spPr>
              <a:xfrm>
                <a:off x="3595" y="1825"/>
                <a:ext cx="0" cy="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6" name="Google Shape;646;p63"/>
              <p:cNvSpPr/>
              <p:nvPr/>
            </p:nvSpPr>
            <p:spPr>
              <a:xfrm>
                <a:off x="3598" y="1825"/>
                <a:ext cx="2" cy="0"/>
              </a:xfrm>
              <a:custGeom>
                <a:rect b="b" l="l" r="r" t="t"/>
                <a:pathLst>
                  <a:path extrusionOk="0" h="120000"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7" name="Google Shape;647;p63"/>
              <p:cNvSpPr/>
              <p:nvPr/>
            </p:nvSpPr>
            <p:spPr>
              <a:xfrm>
                <a:off x="3918" y="2851"/>
                <a:ext cx="0" cy="0"/>
              </a:xfrm>
              <a:custGeom>
                <a:rect b="b" l="l" r="r" t="t"/>
                <a:pathLst>
                  <a:path extrusionOk="0" h="120000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8" name="Google Shape;648;p63"/>
              <p:cNvSpPr/>
              <p:nvPr/>
            </p:nvSpPr>
            <p:spPr>
              <a:xfrm>
                <a:off x="3924" y="3038"/>
                <a:ext cx="2" cy="2"/>
              </a:xfrm>
              <a:custGeom>
                <a:rect b="b" l="l" r="r" t="t"/>
                <a:pathLst>
                  <a:path extrusionOk="0" h="2" w="2">
                    <a:moveTo>
                      <a:pt x="0" y="0"/>
                    </a:moveTo>
                    <a:lnTo>
                      <a:pt x="2" y="2"/>
                    </a:lnTo>
                    <a:lnTo>
                      <a:pt x="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9" name="Google Shape;649;p63"/>
              <p:cNvSpPr/>
              <p:nvPr/>
            </p:nvSpPr>
            <p:spPr>
              <a:xfrm>
                <a:off x="3986" y="3027"/>
                <a:ext cx="2" cy="3"/>
              </a:xfrm>
              <a:custGeom>
                <a:rect b="b" l="l" r="r" t="t"/>
                <a:pathLst>
                  <a:path extrusionOk="0" h="1" w="1">
                    <a:moveTo>
                      <a:pt x="1" y="1"/>
                    </a:moveTo>
                    <a:cubicBezTo>
                      <a:pt x="0" y="1"/>
                      <a:pt x="0" y="0"/>
                      <a:pt x="0" y="0"/>
                    </a:cubicBezTo>
                    <a:cubicBezTo>
                      <a:pt x="0" y="0"/>
                      <a:pt x="0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0" name="Google Shape;650;p63"/>
              <p:cNvSpPr/>
              <p:nvPr/>
            </p:nvSpPr>
            <p:spPr>
              <a:xfrm>
                <a:off x="3899" y="3091"/>
                <a:ext cx="2" cy="2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cubicBezTo>
                      <a:pt x="0" y="1"/>
                      <a:pt x="1" y="0"/>
                      <a:pt x="1" y="1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1" name="Google Shape;651;p63"/>
              <p:cNvSpPr/>
              <p:nvPr/>
            </p:nvSpPr>
            <p:spPr>
              <a:xfrm>
                <a:off x="4013" y="3004"/>
                <a:ext cx="0" cy="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2" name="Google Shape;652;p63"/>
              <p:cNvSpPr/>
              <p:nvPr/>
            </p:nvSpPr>
            <p:spPr>
              <a:xfrm>
                <a:off x="3903" y="3055"/>
                <a:ext cx="6" cy="2"/>
              </a:xfrm>
              <a:custGeom>
                <a:rect b="b" l="l" r="r" t="t"/>
                <a:pathLst>
                  <a:path extrusionOk="0" h="1" w="3">
                    <a:moveTo>
                      <a:pt x="3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2" y="1"/>
                      <a:pt x="2" y="0"/>
                      <a:pt x="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3" name="Google Shape;653;p63"/>
              <p:cNvSpPr/>
              <p:nvPr/>
            </p:nvSpPr>
            <p:spPr>
              <a:xfrm>
                <a:off x="3905" y="3055"/>
                <a:ext cx="4" cy="0"/>
              </a:xfrm>
              <a:custGeom>
                <a:rect b="b" l="l" r="r" t="t"/>
                <a:pathLst>
                  <a:path extrusionOk="0" h="120000" w="2">
                    <a:moveTo>
                      <a:pt x="1" y="0"/>
                    </a:moveTo>
                    <a:cubicBezTo>
                      <a:pt x="0" y="0"/>
                      <a:pt x="1" y="0"/>
                      <a:pt x="2" y="0"/>
                    </a:cubicBezTo>
                    <a:cubicBezTo>
                      <a:pt x="2" y="0"/>
                      <a:pt x="2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4" name="Google Shape;654;p63"/>
              <p:cNvSpPr/>
              <p:nvPr/>
            </p:nvSpPr>
            <p:spPr>
              <a:xfrm>
                <a:off x="3897" y="3085"/>
                <a:ext cx="4" cy="2"/>
              </a:xfrm>
              <a:custGeom>
                <a:rect b="b" l="l" r="r" t="t"/>
                <a:pathLst>
                  <a:path extrusionOk="0" h="1" w="2">
                    <a:moveTo>
                      <a:pt x="2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1"/>
                      <a:pt x="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5" name="Google Shape;655;p63"/>
              <p:cNvSpPr/>
              <p:nvPr/>
            </p:nvSpPr>
            <p:spPr>
              <a:xfrm>
                <a:off x="3897" y="3095"/>
                <a:ext cx="2" cy="2"/>
              </a:xfrm>
              <a:custGeom>
                <a:rect b="b" l="l" r="r" t="t"/>
                <a:pathLst>
                  <a:path extrusionOk="0" h="1" w="1">
                    <a:moveTo>
                      <a:pt x="0" y="1"/>
                    </a:moveTo>
                    <a:cubicBezTo>
                      <a:pt x="0" y="1"/>
                      <a:pt x="0" y="0"/>
                      <a:pt x="1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6" name="Google Shape;656;p63"/>
              <p:cNvSpPr/>
              <p:nvPr/>
            </p:nvSpPr>
            <p:spPr>
              <a:xfrm>
                <a:off x="3984" y="3095"/>
                <a:ext cx="0" cy="2"/>
              </a:xfrm>
              <a:custGeom>
                <a:rect b="b" l="l" r="r" t="t"/>
                <a:pathLst>
                  <a:path extrusionOk="0" h="2" w="120000">
                    <a:moveTo>
                      <a:pt x="0" y="2"/>
                    </a:moveTo>
                    <a:lnTo>
                      <a:pt x="0" y="2"/>
                    </a:lnTo>
                    <a:lnTo>
                      <a:pt x="0" y="0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7" name="Google Shape;657;p63"/>
              <p:cNvSpPr/>
              <p:nvPr/>
            </p:nvSpPr>
            <p:spPr>
              <a:xfrm>
                <a:off x="3600" y="1823"/>
                <a:ext cx="0" cy="0"/>
              </a:xfrm>
              <a:custGeom>
                <a:rect b="b" l="l" r="r" t="t"/>
                <a:pathLst>
                  <a:path extrusionOk="0" h="120000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8" name="Google Shape;658;p63"/>
              <p:cNvSpPr/>
              <p:nvPr/>
            </p:nvSpPr>
            <p:spPr>
              <a:xfrm>
                <a:off x="3905" y="3100"/>
                <a:ext cx="4" cy="4"/>
              </a:xfrm>
              <a:custGeom>
                <a:rect b="b" l="l" r="r" t="t"/>
                <a:pathLst>
                  <a:path extrusionOk="0" h="2" w="2">
                    <a:moveTo>
                      <a:pt x="1" y="0"/>
                    </a:moveTo>
                    <a:cubicBezTo>
                      <a:pt x="0" y="2"/>
                      <a:pt x="1" y="0"/>
                      <a:pt x="1" y="1"/>
                    </a:cubicBezTo>
                    <a:cubicBezTo>
                      <a:pt x="2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9" name="Google Shape;659;p63"/>
              <p:cNvSpPr/>
              <p:nvPr/>
            </p:nvSpPr>
            <p:spPr>
              <a:xfrm>
                <a:off x="4230" y="2480"/>
                <a:ext cx="4" cy="2"/>
              </a:xfrm>
              <a:custGeom>
                <a:rect b="b" l="l" r="r" t="t"/>
                <a:pathLst>
                  <a:path extrusionOk="0" h="1" w="2">
                    <a:moveTo>
                      <a:pt x="1" y="1"/>
                    </a:moveTo>
                    <a:cubicBezTo>
                      <a:pt x="0" y="1"/>
                      <a:pt x="1" y="1"/>
                      <a:pt x="2" y="1"/>
                    </a:cubicBezTo>
                    <a:cubicBezTo>
                      <a:pt x="2" y="0"/>
                      <a:pt x="2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0" name="Google Shape;660;p63"/>
              <p:cNvSpPr/>
              <p:nvPr/>
            </p:nvSpPr>
            <p:spPr>
              <a:xfrm>
                <a:off x="3895" y="3080"/>
                <a:ext cx="4" cy="3"/>
              </a:xfrm>
              <a:custGeom>
                <a:rect b="b" l="l" r="r" t="t"/>
                <a:pathLst>
                  <a:path extrusionOk="0" h="1" w="2">
                    <a:moveTo>
                      <a:pt x="0" y="0"/>
                    </a:moveTo>
                    <a:cubicBezTo>
                      <a:pt x="0" y="1"/>
                      <a:pt x="1" y="0"/>
                      <a:pt x="1" y="0"/>
                    </a:cubicBezTo>
                    <a:cubicBezTo>
                      <a:pt x="1" y="0"/>
                      <a:pt x="2" y="0"/>
                      <a:pt x="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1" name="Google Shape;661;p63"/>
              <p:cNvSpPr/>
              <p:nvPr/>
            </p:nvSpPr>
            <p:spPr>
              <a:xfrm>
                <a:off x="4007" y="3076"/>
                <a:ext cx="0" cy="0"/>
              </a:xfrm>
              <a:custGeom>
                <a:rect b="b" l="l" r="r" t="t"/>
                <a:pathLst>
                  <a:path extrusionOk="0" h="120000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2" name="Google Shape;662;p63"/>
              <p:cNvSpPr/>
              <p:nvPr/>
            </p:nvSpPr>
            <p:spPr>
              <a:xfrm>
                <a:off x="3598" y="1825"/>
                <a:ext cx="0" cy="0"/>
              </a:xfrm>
              <a:custGeom>
                <a:rect b="b" l="l" r="r" t="t"/>
                <a:pathLst>
                  <a:path extrusionOk="0" h="120000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3" name="Google Shape;663;p63"/>
              <p:cNvSpPr/>
              <p:nvPr/>
            </p:nvSpPr>
            <p:spPr>
              <a:xfrm>
                <a:off x="4005" y="3074"/>
                <a:ext cx="2" cy="2"/>
              </a:xfrm>
              <a:custGeom>
                <a:rect b="b" l="l" r="r" t="t"/>
                <a:pathLst>
                  <a:path extrusionOk="0" h="1" w="1">
                    <a:moveTo>
                      <a:pt x="1" y="1"/>
                    </a:moveTo>
                    <a:cubicBezTo>
                      <a:pt x="1" y="1"/>
                      <a:pt x="1" y="1"/>
                      <a:pt x="0" y="1"/>
                    </a:cubicBezTo>
                    <a:cubicBezTo>
                      <a:pt x="0" y="0"/>
                      <a:pt x="0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4" name="Google Shape;664;p63"/>
              <p:cNvSpPr/>
              <p:nvPr/>
            </p:nvSpPr>
            <p:spPr>
              <a:xfrm>
                <a:off x="4007" y="3085"/>
                <a:ext cx="0" cy="0"/>
              </a:xfrm>
              <a:custGeom>
                <a:rect b="b" l="l" r="r" t="t"/>
                <a:pathLst>
                  <a:path extrusionOk="0" h="120000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5" name="Google Shape;665;p63"/>
              <p:cNvSpPr/>
              <p:nvPr/>
            </p:nvSpPr>
            <p:spPr>
              <a:xfrm>
                <a:off x="3598" y="1823"/>
                <a:ext cx="2" cy="0"/>
              </a:xfrm>
              <a:custGeom>
                <a:rect b="b" l="l" r="r" t="t"/>
                <a:pathLst>
                  <a:path extrusionOk="0" h="120000"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6" name="Google Shape;666;p63"/>
              <p:cNvSpPr/>
              <p:nvPr/>
            </p:nvSpPr>
            <p:spPr>
              <a:xfrm>
                <a:off x="3598" y="1823"/>
                <a:ext cx="2" cy="0"/>
              </a:xfrm>
              <a:custGeom>
                <a:rect b="b" l="l" r="r" t="t"/>
                <a:pathLst>
                  <a:path extrusionOk="0" h="120000"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7" name="Google Shape;667;p63"/>
              <p:cNvSpPr/>
              <p:nvPr/>
            </p:nvSpPr>
            <p:spPr>
              <a:xfrm>
                <a:off x="4009" y="3083"/>
                <a:ext cx="0" cy="2"/>
              </a:xfrm>
              <a:custGeom>
                <a:rect b="b" l="l" r="r" t="t"/>
                <a:pathLst>
                  <a:path extrusionOk="0" h="1" w="120000">
                    <a:moveTo>
                      <a:pt x="0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8" name="Google Shape;668;p63"/>
              <p:cNvSpPr/>
              <p:nvPr/>
            </p:nvSpPr>
            <p:spPr>
              <a:xfrm>
                <a:off x="3602" y="1823"/>
                <a:ext cx="0" cy="0"/>
              </a:xfrm>
              <a:custGeom>
                <a:rect b="b" l="l" r="r" t="t"/>
                <a:pathLst>
                  <a:path extrusionOk="0" h="120000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9" name="Google Shape;669;p63"/>
              <p:cNvSpPr/>
              <p:nvPr/>
            </p:nvSpPr>
            <p:spPr>
              <a:xfrm>
                <a:off x="3929" y="1870"/>
                <a:ext cx="4" cy="8"/>
              </a:xfrm>
              <a:custGeom>
                <a:rect b="b" l="l" r="r" t="t"/>
                <a:pathLst>
                  <a:path extrusionOk="0" h="4" w="2">
                    <a:moveTo>
                      <a:pt x="2" y="1"/>
                    </a:moveTo>
                    <a:cubicBezTo>
                      <a:pt x="2" y="1"/>
                      <a:pt x="0" y="1"/>
                      <a:pt x="1" y="4"/>
                    </a:cubicBezTo>
                    <a:cubicBezTo>
                      <a:pt x="1" y="0"/>
                      <a:pt x="2" y="4"/>
                      <a:pt x="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0" name="Google Shape;670;p63"/>
              <p:cNvSpPr/>
              <p:nvPr/>
            </p:nvSpPr>
            <p:spPr>
              <a:xfrm>
                <a:off x="3687" y="1579"/>
                <a:ext cx="4" cy="4"/>
              </a:xfrm>
              <a:custGeom>
                <a:rect b="b" l="l" r="r" t="t"/>
                <a:pathLst>
                  <a:path extrusionOk="0" h="4" w="4">
                    <a:moveTo>
                      <a:pt x="0" y="4"/>
                    </a:moveTo>
                    <a:lnTo>
                      <a:pt x="4" y="0"/>
                    </a:lnTo>
                    <a:lnTo>
                      <a:pt x="0" y="2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1" name="Google Shape;671;p63"/>
              <p:cNvSpPr/>
              <p:nvPr/>
            </p:nvSpPr>
            <p:spPr>
              <a:xfrm>
                <a:off x="4086" y="1583"/>
                <a:ext cx="8" cy="4"/>
              </a:xfrm>
              <a:custGeom>
                <a:rect b="b" l="l" r="r" t="t"/>
                <a:pathLst>
                  <a:path extrusionOk="0" h="2" w="4">
                    <a:moveTo>
                      <a:pt x="2" y="2"/>
                    </a:moveTo>
                    <a:cubicBezTo>
                      <a:pt x="2" y="2"/>
                      <a:pt x="3" y="1"/>
                      <a:pt x="1" y="0"/>
                    </a:cubicBezTo>
                    <a:cubicBezTo>
                      <a:pt x="4" y="2"/>
                      <a:pt x="0" y="1"/>
                      <a:pt x="2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2" name="Google Shape;672;p63"/>
              <p:cNvSpPr/>
              <p:nvPr/>
            </p:nvSpPr>
            <p:spPr>
              <a:xfrm>
                <a:off x="3574" y="1912"/>
                <a:ext cx="2" cy="21"/>
              </a:xfrm>
              <a:custGeom>
                <a:rect b="b" l="l" r="r" t="t"/>
                <a:pathLst>
                  <a:path extrusionOk="0" h="10" w="1">
                    <a:moveTo>
                      <a:pt x="0" y="0"/>
                    </a:moveTo>
                    <a:cubicBezTo>
                      <a:pt x="0" y="4"/>
                      <a:pt x="0" y="10"/>
                      <a:pt x="1" y="1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3" name="Google Shape;673;p63"/>
              <p:cNvSpPr/>
              <p:nvPr/>
            </p:nvSpPr>
            <p:spPr>
              <a:xfrm>
                <a:off x="3559" y="1774"/>
                <a:ext cx="77" cy="91"/>
              </a:xfrm>
              <a:custGeom>
                <a:rect b="b" l="l" r="r" t="t"/>
                <a:pathLst>
                  <a:path extrusionOk="0" h="43" w="36">
                    <a:moveTo>
                      <a:pt x="5" y="16"/>
                    </a:moveTo>
                    <a:cubicBezTo>
                      <a:pt x="6" y="19"/>
                      <a:pt x="3" y="20"/>
                      <a:pt x="0" y="23"/>
                    </a:cubicBezTo>
                    <a:cubicBezTo>
                      <a:pt x="0" y="23"/>
                      <a:pt x="1" y="25"/>
                      <a:pt x="1" y="28"/>
                    </a:cubicBezTo>
                    <a:cubicBezTo>
                      <a:pt x="5" y="39"/>
                      <a:pt x="13" y="43"/>
                      <a:pt x="19" y="41"/>
                    </a:cubicBezTo>
                    <a:cubicBezTo>
                      <a:pt x="18" y="40"/>
                      <a:pt x="18" y="39"/>
                      <a:pt x="19" y="39"/>
                    </a:cubicBezTo>
                    <a:cubicBezTo>
                      <a:pt x="19" y="39"/>
                      <a:pt x="19" y="39"/>
                      <a:pt x="19" y="39"/>
                    </a:cubicBezTo>
                    <a:cubicBezTo>
                      <a:pt x="19" y="38"/>
                      <a:pt x="19" y="38"/>
                      <a:pt x="19" y="38"/>
                    </a:cubicBezTo>
                    <a:cubicBezTo>
                      <a:pt x="19" y="38"/>
                      <a:pt x="19" y="39"/>
                      <a:pt x="19" y="40"/>
                    </a:cubicBezTo>
                    <a:cubicBezTo>
                      <a:pt x="20" y="39"/>
                      <a:pt x="21" y="39"/>
                      <a:pt x="23" y="39"/>
                    </a:cubicBezTo>
                    <a:cubicBezTo>
                      <a:pt x="22" y="36"/>
                      <a:pt x="23" y="38"/>
                      <a:pt x="23" y="36"/>
                    </a:cubicBezTo>
                    <a:cubicBezTo>
                      <a:pt x="23" y="37"/>
                      <a:pt x="23" y="37"/>
                      <a:pt x="23" y="37"/>
                    </a:cubicBezTo>
                    <a:cubicBezTo>
                      <a:pt x="23" y="36"/>
                      <a:pt x="23" y="36"/>
                      <a:pt x="25" y="38"/>
                    </a:cubicBezTo>
                    <a:cubicBezTo>
                      <a:pt x="29" y="38"/>
                      <a:pt x="31" y="35"/>
                      <a:pt x="33" y="33"/>
                    </a:cubicBezTo>
                    <a:cubicBezTo>
                      <a:pt x="36" y="30"/>
                      <a:pt x="36" y="26"/>
                      <a:pt x="36" y="21"/>
                    </a:cubicBezTo>
                    <a:cubicBezTo>
                      <a:pt x="33" y="20"/>
                      <a:pt x="35" y="19"/>
                      <a:pt x="32" y="19"/>
                    </a:cubicBezTo>
                    <a:cubicBezTo>
                      <a:pt x="33" y="19"/>
                      <a:pt x="33" y="19"/>
                      <a:pt x="33" y="19"/>
                    </a:cubicBezTo>
                    <a:cubicBezTo>
                      <a:pt x="31" y="18"/>
                      <a:pt x="33" y="18"/>
                      <a:pt x="34" y="17"/>
                    </a:cubicBezTo>
                    <a:cubicBezTo>
                      <a:pt x="33" y="17"/>
                      <a:pt x="34" y="17"/>
                      <a:pt x="32" y="17"/>
                    </a:cubicBezTo>
                    <a:cubicBezTo>
                      <a:pt x="30" y="17"/>
                      <a:pt x="35" y="17"/>
                      <a:pt x="34" y="16"/>
                    </a:cubicBezTo>
                    <a:cubicBezTo>
                      <a:pt x="34" y="16"/>
                      <a:pt x="33" y="17"/>
                      <a:pt x="33" y="16"/>
                    </a:cubicBezTo>
                    <a:cubicBezTo>
                      <a:pt x="31" y="16"/>
                      <a:pt x="34" y="17"/>
                      <a:pt x="36" y="15"/>
                    </a:cubicBezTo>
                    <a:cubicBezTo>
                      <a:pt x="35" y="13"/>
                      <a:pt x="32" y="12"/>
                      <a:pt x="33" y="10"/>
                    </a:cubicBezTo>
                    <a:cubicBezTo>
                      <a:pt x="33" y="11"/>
                      <a:pt x="32" y="11"/>
                      <a:pt x="32" y="11"/>
                    </a:cubicBezTo>
                    <a:cubicBezTo>
                      <a:pt x="35" y="9"/>
                      <a:pt x="31" y="11"/>
                      <a:pt x="32" y="10"/>
                    </a:cubicBezTo>
                    <a:cubicBezTo>
                      <a:pt x="33" y="10"/>
                      <a:pt x="33" y="10"/>
                      <a:pt x="33" y="10"/>
                    </a:cubicBezTo>
                    <a:cubicBezTo>
                      <a:pt x="34" y="9"/>
                      <a:pt x="32" y="9"/>
                      <a:pt x="32" y="7"/>
                    </a:cubicBezTo>
                    <a:cubicBezTo>
                      <a:pt x="30" y="7"/>
                      <a:pt x="32" y="5"/>
                      <a:pt x="30" y="5"/>
                    </a:cubicBezTo>
                    <a:cubicBezTo>
                      <a:pt x="31" y="5"/>
                      <a:pt x="30" y="4"/>
                      <a:pt x="30" y="4"/>
                    </a:cubicBezTo>
                    <a:cubicBezTo>
                      <a:pt x="27" y="6"/>
                      <a:pt x="29" y="1"/>
                      <a:pt x="27" y="3"/>
                    </a:cubicBezTo>
                    <a:cubicBezTo>
                      <a:pt x="27" y="2"/>
                      <a:pt x="27" y="2"/>
                      <a:pt x="27" y="2"/>
                    </a:cubicBezTo>
                    <a:cubicBezTo>
                      <a:pt x="25" y="1"/>
                      <a:pt x="21" y="0"/>
                      <a:pt x="18" y="3"/>
                    </a:cubicBezTo>
                    <a:cubicBezTo>
                      <a:pt x="16" y="3"/>
                      <a:pt x="12" y="1"/>
                      <a:pt x="13" y="3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3" y="5"/>
                      <a:pt x="13" y="4"/>
                      <a:pt x="12" y="3"/>
                    </a:cubicBezTo>
                    <a:cubicBezTo>
                      <a:pt x="13" y="5"/>
                      <a:pt x="11" y="4"/>
                      <a:pt x="11" y="4"/>
                    </a:cubicBezTo>
                    <a:cubicBezTo>
                      <a:pt x="11" y="5"/>
                      <a:pt x="11" y="5"/>
                      <a:pt x="11" y="6"/>
                    </a:cubicBezTo>
                    <a:cubicBezTo>
                      <a:pt x="9" y="4"/>
                      <a:pt x="11" y="8"/>
                      <a:pt x="9" y="7"/>
                    </a:cubicBezTo>
                    <a:cubicBezTo>
                      <a:pt x="12" y="9"/>
                      <a:pt x="10" y="8"/>
                      <a:pt x="10" y="9"/>
                    </a:cubicBezTo>
                    <a:cubicBezTo>
                      <a:pt x="10" y="9"/>
                      <a:pt x="10" y="9"/>
                      <a:pt x="9" y="8"/>
                    </a:cubicBezTo>
                    <a:cubicBezTo>
                      <a:pt x="9" y="9"/>
                      <a:pt x="9" y="9"/>
                      <a:pt x="8" y="9"/>
                    </a:cubicBezTo>
                    <a:cubicBezTo>
                      <a:pt x="8" y="9"/>
                      <a:pt x="10" y="10"/>
                      <a:pt x="9" y="10"/>
                    </a:cubicBezTo>
                    <a:cubicBezTo>
                      <a:pt x="7" y="9"/>
                      <a:pt x="9" y="11"/>
                      <a:pt x="8" y="10"/>
                    </a:cubicBezTo>
                    <a:cubicBezTo>
                      <a:pt x="10" y="11"/>
                      <a:pt x="11" y="13"/>
                      <a:pt x="10" y="12"/>
                    </a:cubicBezTo>
                    <a:cubicBezTo>
                      <a:pt x="8" y="11"/>
                      <a:pt x="8" y="11"/>
                      <a:pt x="8" y="11"/>
                    </a:cubicBezTo>
                    <a:cubicBezTo>
                      <a:pt x="9" y="12"/>
                      <a:pt x="5" y="12"/>
                      <a:pt x="8" y="14"/>
                    </a:cubicBezTo>
                    <a:cubicBezTo>
                      <a:pt x="6" y="13"/>
                      <a:pt x="6" y="13"/>
                      <a:pt x="6" y="13"/>
                    </a:cubicBezTo>
                    <a:cubicBezTo>
                      <a:pt x="8" y="15"/>
                      <a:pt x="6" y="15"/>
                      <a:pt x="8" y="17"/>
                    </a:cubicBezTo>
                    <a:cubicBezTo>
                      <a:pt x="8" y="17"/>
                      <a:pt x="7" y="17"/>
                      <a:pt x="7" y="17"/>
                    </a:cubicBezTo>
                    <a:cubicBezTo>
                      <a:pt x="6" y="17"/>
                      <a:pt x="5" y="16"/>
                      <a:pt x="5" y="16"/>
                    </a:cubicBezTo>
                    <a:close/>
                    <a:moveTo>
                      <a:pt x="16" y="26"/>
                    </a:moveTo>
                    <a:cubicBezTo>
                      <a:pt x="16" y="26"/>
                      <a:pt x="16" y="26"/>
                      <a:pt x="16" y="26"/>
                    </a:cubicBezTo>
                    <a:cubicBezTo>
                      <a:pt x="16" y="27"/>
                      <a:pt x="16" y="27"/>
                      <a:pt x="16" y="26"/>
                    </a:cubicBezTo>
                    <a:close/>
                    <a:moveTo>
                      <a:pt x="17" y="24"/>
                    </a:moveTo>
                    <a:cubicBezTo>
                      <a:pt x="17" y="25"/>
                      <a:pt x="16" y="25"/>
                      <a:pt x="17" y="27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4"/>
                      <a:pt x="16" y="24"/>
                      <a:pt x="17" y="24"/>
                    </a:cubicBezTo>
                    <a:cubicBezTo>
                      <a:pt x="17" y="25"/>
                      <a:pt x="17" y="25"/>
                      <a:pt x="17" y="24"/>
                    </a:cubicBezTo>
                    <a:close/>
                    <a:moveTo>
                      <a:pt x="16" y="25"/>
                    </a:move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4"/>
                      <a:pt x="16" y="24"/>
                      <a:pt x="16" y="24"/>
                    </a:cubicBezTo>
                    <a:cubicBezTo>
                      <a:pt x="16" y="25"/>
                      <a:pt x="17" y="23"/>
                      <a:pt x="16" y="24"/>
                    </a:cubicBezTo>
                    <a:cubicBezTo>
                      <a:pt x="16" y="24"/>
                      <a:pt x="16" y="24"/>
                      <a:pt x="16" y="24"/>
                    </a:cubicBezTo>
                    <a:cubicBezTo>
                      <a:pt x="16" y="24"/>
                      <a:pt x="16" y="24"/>
                      <a:pt x="16" y="24"/>
                    </a:cubicBezTo>
                    <a:cubicBezTo>
                      <a:pt x="16" y="24"/>
                      <a:pt x="16" y="24"/>
                      <a:pt x="16" y="24"/>
                    </a:cubicBezTo>
                    <a:cubicBezTo>
                      <a:pt x="16" y="24"/>
                      <a:pt x="16" y="24"/>
                      <a:pt x="16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6" y="25"/>
                      <a:pt x="17" y="24"/>
                      <a:pt x="16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6" y="24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lose/>
                    <a:moveTo>
                      <a:pt x="17" y="24"/>
                    </a:move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lose/>
                    <a:moveTo>
                      <a:pt x="17" y="23"/>
                    </a:moveTo>
                    <a:cubicBezTo>
                      <a:pt x="17" y="23"/>
                      <a:pt x="17" y="23"/>
                      <a:pt x="17" y="23"/>
                    </a:cubicBezTo>
                    <a:cubicBezTo>
                      <a:pt x="17" y="23"/>
                      <a:pt x="17" y="23"/>
                      <a:pt x="17" y="23"/>
                    </a:cubicBezTo>
                    <a:cubicBezTo>
                      <a:pt x="17" y="23"/>
                      <a:pt x="17" y="23"/>
                      <a:pt x="17" y="23"/>
                    </a:cubicBezTo>
                    <a:cubicBezTo>
                      <a:pt x="17" y="23"/>
                      <a:pt x="17" y="23"/>
                      <a:pt x="17" y="23"/>
                    </a:cubicBezTo>
                    <a:close/>
                    <a:moveTo>
                      <a:pt x="17" y="24"/>
                    </a:move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lose/>
                    <a:moveTo>
                      <a:pt x="17" y="23"/>
                    </a:moveTo>
                    <a:cubicBezTo>
                      <a:pt x="17" y="23"/>
                      <a:pt x="17" y="23"/>
                      <a:pt x="17" y="23"/>
                    </a:cubicBezTo>
                    <a:cubicBezTo>
                      <a:pt x="18" y="23"/>
                      <a:pt x="18" y="23"/>
                      <a:pt x="18" y="23"/>
                    </a:cubicBezTo>
                    <a:cubicBezTo>
                      <a:pt x="18" y="23"/>
                      <a:pt x="17" y="23"/>
                      <a:pt x="17" y="23"/>
                    </a:cubicBezTo>
                    <a:cubicBezTo>
                      <a:pt x="17" y="23"/>
                      <a:pt x="17" y="23"/>
                      <a:pt x="17" y="23"/>
                    </a:cubicBezTo>
                    <a:cubicBezTo>
                      <a:pt x="17" y="23"/>
                      <a:pt x="17" y="23"/>
                      <a:pt x="17" y="23"/>
                    </a:cubicBezTo>
                    <a:cubicBezTo>
                      <a:pt x="17" y="23"/>
                      <a:pt x="17" y="23"/>
                      <a:pt x="17" y="23"/>
                    </a:cubicBezTo>
                    <a:close/>
                    <a:moveTo>
                      <a:pt x="17" y="24"/>
                    </a:move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lose/>
                    <a:moveTo>
                      <a:pt x="17" y="24"/>
                    </a:move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lose/>
                    <a:moveTo>
                      <a:pt x="17" y="24"/>
                    </a:move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8" y="25"/>
                      <a:pt x="17" y="24"/>
                      <a:pt x="17" y="24"/>
                    </a:cubicBezTo>
                    <a:close/>
                    <a:moveTo>
                      <a:pt x="18" y="24"/>
                    </a:move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lose/>
                    <a:moveTo>
                      <a:pt x="20" y="23"/>
                    </a:move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19" y="23"/>
                      <a:pt x="19" y="23"/>
                    </a:cubicBezTo>
                    <a:cubicBezTo>
                      <a:pt x="19" y="23"/>
                      <a:pt x="18" y="23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9" y="23"/>
                      <a:pt x="19" y="23"/>
                      <a:pt x="18" y="24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9" y="23"/>
                      <a:pt x="19" y="23"/>
                      <a:pt x="19" y="24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9" y="24"/>
                      <a:pt x="18" y="25"/>
                      <a:pt x="19" y="26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3"/>
                      <a:pt x="17" y="23"/>
                    </a:cubicBezTo>
                    <a:cubicBezTo>
                      <a:pt x="17" y="23"/>
                      <a:pt x="18" y="23"/>
                      <a:pt x="18" y="23"/>
                    </a:cubicBezTo>
                    <a:cubicBezTo>
                      <a:pt x="18" y="23"/>
                      <a:pt x="18" y="23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3"/>
                      <a:pt x="18" y="23"/>
                      <a:pt x="18" y="23"/>
                    </a:cubicBezTo>
                    <a:cubicBezTo>
                      <a:pt x="18" y="23"/>
                      <a:pt x="18" y="23"/>
                      <a:pt x="18" y="23"/>
                    </a:cubicBezTo>
                    <a:cubicBezTo>
                      <a:pt x="18" y="22"/>
                      <a:pt x="17" y="22"/>
                      <a:pt x="17" y="22"/>
                    </a:cubicBezTo>
                    <a:cubicBezTo>
                      <a:pt x="18" y="22"/>
                      <a:pt x="18" y="23"/>
                      <a:pt x="18" y="23"/>
                    </a:cubicBezTo>
                    <a:cubicBezTo>
                      <a:pt x="19" y="22"/>
                      <a:pt x="19" y="22"/>
                      <a:pt x="19" y="22"/>
                    </a:cubicBezTo>
                    <a:cubicBezTo>
                      <a:pt x="19" y="22"/>
                      <a:pt x="19" y="23"/>
                      <a:pt x="19" y="23"/>
                    </a:cubicBezTo>
                    <a:cubicBezTo>
                      <a:pt x="19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1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lose/>
                    <a:moveTo>
                      <a:pt x="21" y="24"/>
                    </a:move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lose/>
                    <a:moveTo>
                      <a:pt x="21" y="24"/>
                    </a:move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lose/>
                    <a:moveTo>
                      <a:pt x="21" y="24"/>
                    </a:move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lose/>
                    <a:moveTo>
                      <a:pt x="21" y="24"/>
                    </a:move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lose/>
                    <a:moveTo>
                      <a:pt x="21" y="23"/>
                    </a:move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lose/>
                    <a:moveTo>
                      <a:pt x="21" y="23"/>
                    </a:move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lose/>
                    <a:moveTo>
                      <a:pt x="21" y="23"/>
                    </a:move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lose/>
                    <a:moveTo>
                      <a:pt x="21" y="23"/>
                    </a:move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lose/>
                    <a:moveTo>
                      <a:pt x="21" y="24"/>
                    </a:moveTo>
                    <a:cubicBezTo>
                      <a:pt x="21" y="24"/>
                      <a:pt x="21" y="24"/>
                      <a:pt x="21" y="24"/>
                    </a:cubicBezTo>
                    <a:cubicBezTo>
                      <a:pt x="20" y="24"/>
                      <a:pt x="20" y="24"/>
                      <a:pt x="20" y="24"/>
                    </a:cubicBezTo>
                    <a:cubicBezTo>
                      <a:pt x="20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lose/>
                    <a:moveTo>
                      <a:pt x="21" y="24"/>
                    </a:move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lose/>
                    <a:moveTo>
                      <a:pt x="21" y="23"/>
                    </a:move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lose/>
                    <a:moveTo>
                      <a:pt x="20" y="24"/>
                    </a:moveTo>
                    <a:cubicBezTo>
                      <a:pt x="20" y="24"/>
                      <a:pt x="20" y="24"/>
                      <a:pt x="20" y="24"/>
                    </a:cubicBezTo>
                    <a:cubicBezTo>
                      <a:pt x="20" y="24"/>
                      <a:pt x="20" y="24"/>
                      <a:pt x="20" y="24"/>
                    </a:cubicBezTo>
                    <a:cubicBezTo>
                      <a:pt x="20" y="24"/>
                      <a:pt x="20" y="24"/>
                      <a:pt x="20" y="24"/>
                    </a:cubicBezTo>
                    <a:cubicBezTo>
                      <a:pt x="20" y="24"/>
                      <a:pt x="20" y="24"/>
                      <a:pt x="20" y="24"/>
                    </a:cubicBezTo>
                    <a:close/>
                    <a:moveTo>
                      <a:pt x="20" y="24"/>
                    </a:moveTo>
                    <a:cubicBezTo>
                      <a:pt x="20" y="24"/>
                      <a:pt x="20" y="24"/>
                      <a:pt x="20" y="24"/>
                    </a:cubicBezTo>
                    <a:cubicBezTo>
                      <a:pt x="21" y="24"/>
                      <a:pt x="21" y="24"/>
                      <a:pt x="21" y="25"/>
                    </a:cubicBezTo>
                    <a:lnTo>
                      <a:pt x="20" y="24"/>
                    </a:lnTo>
                    <a:close/>
                    <a:moveTo>
                      <a:pt x="21" y="24"/>
                    </a:move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lose/>
                    <a:moveTo>
                      <a:pt x="21" y="24"/>
                    </a:move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2" y="25"/>
                    </a:cubicBezTo>
                    <a:lnTo>
                      <a:pt x="21" y="24"/>
                    </a:lnTo>
                    <a:close/>
                    <a:moveTo>
                      <a:pt x="22" y="23"/>
                    </a:moveTo>
                    <a:cubicBezTo>
                      <a:pt x="21" y="23"/>
                      <a:pt x="21" y="23"/>
                      <a:pt x="21" y="23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22" y="23"/>
                      <a:pt x="22" y="23"/>
                      <a:pt x="22" y="23"/>
                    </a:cubicBezTo>
                    <a:close/>
                    <a:moveTo>
                      <a:pt x="22" y="23"/>
                    </a:moveTo>
                    <a:cubicBezTo>
                      <a:pt x="22" y="23"/>
                      <a:pt x="22" y="23"/>
                      <a:pt x="22" y="23"/>
                    </a:cubicBezTo>
                    <a:cubicBezTo>
                      <a:pt x="22" y="24"/>
                      <a:pt x="22" y="24"/>
                      <a:pt x="22" y="24"/>
                    </a:cubicBezTo>
                    <a:cubicBezTo>
                      <a:pt x="22" y="24"/>
                      <a:pt x="22" y="24"/>
                      <a:pt x="22" y="24"/>
                    </a:cubicBezTo>
                    <a:cubicBezTo>
                      <a:pt x="22" y="24"/>
                      <a:pt x="22" y="24"/>
                      <a:pt x="22" y="24"/>
                    </a:cubicBezTo>
                    <a:lnTo>
                      <a:pt x="22" y="23"/>
                    </a:lnTo>
                    <a:close/>
                    <a:moveTo>
                      <a:pt x="22" y="23"/>
                    </a:moveTo>
                    <a:cubicBezTo>
                      <a:pt x="22" y="23"/>
                      <a:pt x="22" y="23"/>
                      <a:pt x="22" y="23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22" y="23"/>
                      <a:pt x="22" y="23"/>
                      <a:pt x="22" y="23"/>
                    </a:cubicBezTo>
                    <a:close/>
                    <a:moveTo>
                      <a:pt x="22" y="24"/>
                    </a:moveTo>
                    <a:cubicBezTo>
                      <a:pt x="22" y="24"/>
                      <a:pt x="22" y="24"/>
                      <a:pt x="22" y="24"/>
                    </a:cubicBezTo>
                    <a:cubicBezTo>
                      <a:pt x="22" y="24"/>
                      <a:pt x="22" y="24"/>
                      <a:pt x="22" y="24"/>
                    </a:cubicBezTo>
                    <a:cubicBezTo>
                      <a:pt x="22" y="24"/>
                      <a:pt x="22" y="24"/>
                      <a:pt x="22" y="24"/>
                    </a:cubicBezTo>
                    <a:cubicBezTo>
                      <a:pt x="22" y="24"/>
                      <a:pt x="22" y="24"/>
                      <a:pt x="22" y="24"/>
                    </a:cubicBezTo>
                    <a:close/>
                    <a:moveTo>
                      <a:pt x="22" y="24"/>
                    </a:moveTo>
                    <a:cubicBezTo>
                      <a:pt x="22" y="24"/>
                      <a:pt x="22" y="24"/>
                      <a:pt x="22" y="24"/>
                    </a:cubicBezTo>
                    <a:cubicBezTo>
                      <a:pt x="22" y="24"/>
                      <a:pt x="22" y="24"/>
                      <a:pt x="22" y="24"/>
                    </a:cubicBezTo>
                    <a:close/>
                    <a:moveTo>
                      <a:pt x="22" y="24"/>
                    </a:moveTo>
                    <a:cubicBezTo>
                      <a:pt x="22" y="24"/>
                      <a:pt x="22" y="24"/>
                      <a:pt x="22" y="24"/>
                    </a:cubicBezTo>
                    <a:cubicBezTo>
                      <a:pt x="22" y="24"/>
                      <a:pt x="22" y="24"/>
                      <a:pt x="22" y="24"/>
                    </a:cubicBezTo>
                    <a:cubicBezTo>
                      <a:pt x="22" y="24"/>
                      <a:pt x="23" y="24"/>
                      <a:pt x="22" y="24"/>
                    </a:cubicBezTo>
                    <a:close/>
                    <a:moveTo>
                      <a:pt x="22" y="22"/>
                    </a:moveTo>
                    <a:cubicBezTo>
                      <a:pt x="22" y="22"/>
                      <a:pt x="22" y="22"/>
                      <a:pt x="22" y="22"/>
                    </a:cubicBezTo>
                    <a:cubicBezTo>
                      <a:pt x="23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3" y="22"/>
                      <a:pt x="23" y="22"/>
                    </a:cubicBezTo>
                    <a:cubicBezTo>
                      <a:pt x="23" y="22"/>
                      <a:pt x="23" y="22"/>
                      <a:pt x="22" y="22"/>
                    </a:cubicBezTo>
                    <a:close/>
                    <a:moveTo>
                      <a:pt x="22" y="19"/>
                    </a:move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lose/>
                    <a:moveTo>
                      <a:pt x="22" y="19"/>
                    </a:move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lose/>
                    <a:moveTo>
                      <a:pt x="22" y="19"/>
                    </a:move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lose/>
                    <a:moveTo>
                      <a:pt x="22" y="19"/>
                    </a:move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20"/>
                      <a:pt x="22" y="20"/>
                      <a:pt x="22" y="20"/>
                    </a:cubicBezTo>
                    <a:cubicBezTo>
                      <a:pt x="22" y="20"/>
                      <a:pt x="22" y="19"/>
                      <a:pt x="22" y="19"/>
                    </a:cubicBezTo>
                    <a:close/>
                    <a:moveTo>
                      <a:pt x="22" y="19"/>
                    </a:move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20"/>
                      <a:pt x="23" y="20"/>
                      <a:pt x="22" y="19"/>
                    </a:cubicBezTo>
                    <a:close/>
                    <a:moveTo>
                      <a:pt x="22" y="20"/>
                    </a:move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20"/>
                      <a:pt x="22" y="20"/>
                      <a:pt x="22" y="20"/>
                    </a:cubicBezTo>
                    <a:close/>
                    <a:moveTo>
                      <a:pt x="23" y="23"/>
                    </a:moveTo>
                    <a:cubicBezTo>
                      <a:pt x="23" y="23"/>
                      <a:pt x="23" y="22"/>
                      <a:pt x="22" y="22"/>
                    </a:cubicBezTo>
                    <a:cubicBezTo>
                      <a:pt x="22" y="22"/>
                      <a:pt x="23" y="22"/>
                      <a:pt x="23" y="22"/>
                    </a:cubicBezTo>
                    <a:cubicBezTo>
                      <a:pt x="23" y="22"/>
                      <a:pt x="23" y="22"/>
                      <a:pt x="23" y="23"/>
                    </a:cubicBezTo>
                    <a:cubicBezTo>
                      <a:pt x="23" y="23"/>
                      <a:pt x="23" y="23"/>
                      <a:pt x="23" y="23"/>
                    </a:cubicBezTo>
                    <a:close/>
                    <a:moveTo>
                      <a:pt x="23" y="22"/>
                    </a:moveTo>
                    <a:cubicBezTo>
                      <a:pt x="23" y="22"/>
                      <a:pt x="23" y="22"/>
                      <a:pt x="23" y="22"/>
                    </a:cubicBezTo>
                    <a:cubicBezTo>
                      <a:pt x="23" y="22"/>
                      <a:pt x="23" y="22"/>
                      <a:pt x="23" y="23"/>
                    </a:cubicBezTo>
                    <a:cubicBezTo>
                      <a:pt x="23" y="23"/>
                      <a:pt x="23" y="23"/>
                      <a:pt x="23" y="23"/>
                    </a:cubicBezTo>
                    <a:cubicBezTo>
                      <a:pt x="23" y="23"/>
                      <a:pt x="23" y="22"/>
                      <a:pt x="23" y="22"/>
                    </a:cubicBezTo>
                    <a:close/>
                    <a:moveTo>
                      <a:pt x="27" y="24"/>
                    </a:moveTo>
                    <a:cubicBezTo>
                      <a:pt x="26" y="24"/>
                      <a:pt x="27" y="24"/>
                      <a:pt x="27" y="24"/>
                    </a:cubicBezTo>
                    <a:cubicBezTo>
                      <a:pt x="27" y="24"/>
                      <a:pt x="27" y="24"/>
                      <a:pt x="27" y="24"/>
                    </a:cubicBezTo>
                    <a:close/>
                    <a:moveTo>
                      <a:pt x="27" y="24"/>
                    </a:moveTo>
                    <a:cubicBezTo>
                      <a:pt x="27" y="24"/>
                      <a:pt x="27" y="24"/>
                      <a:pt x="27" y="24"/>
                    </a:cubicBezTo>
                    <a:cubicBezTo>
                      <a:pt x="27" y="24"/>
                      <a:pt x="27" y="24"/>
                      <a:pt x="27" y="24"/>
                    </a:cubicBezTo>
                    <a:cubicBezTo>
                      <a:pt x="27" y="24"/>
                      <a:pt x="27" y="24"/>
                      <a:pt x="27" y="24"/>
                    </a:cubicBezTo>
                    <a:cubicBezTo>
                      <a:pt x="27" y="24"/>
                      <a:pt x="27" y="24"/>
                      <a:pt x="27" y="24"/>
                    </a:cubicBezTo>
                    <a:close/>
                    <a:moveTo>
                      <a:pt x="27" y="24"/>
                    </a:moveTo>
                    <a:cubicBezTo>
                      <a:pt x="27" y="24"/>
                      <a:pt x="27" y="24"/>
                      <a:pt x="27" y="24"/>
                    </a:cubicBezTo>
                    <a:cubicBezTo>
                      <a:pt x="27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7" y="24"/>
                    </a:cubicBezTo>
                    <a:close/>
                    <a:moveTo>
                      <a:pt x="26" y="24"/>
                    </a:move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lose/>
                    <a:moveTo>
                      <a:pt x="26" y="24"/>
                    </a:moveTo>
                    <a:cubicBezTo>
                      <a:pt x="26" y="24"/>
                      <a:pt x="26" y="24"/>
                      <a:pt x="25" y="24"/>
                    </a:cubicBezTo>
                    <a:cubicBezTo>
                      <a:pt x="26" y="24"/>
                      <a:pt x="25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lose/>
                    <a:moveTo>
                      <a:pt x="26" y="24"/>
                    </a:move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6" y="24"/>
                    </a:cubicBezTo>
                    <a:close/>
                    <a:moveTo>
                      <a:pt x="25" y="24"/>
                    </a:move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6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lose/>
                    <a:moveTo>
                      <a:pt x="25" y="24"/>
                    </a:move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4"/>
                      <a:pt x="25" y="24"/>
                      <a:pt x="25" y="24"/>
                    </a:cubicBezTo>
                    <a:close/>
                    <a:moveTo>
                      <a:pt x="26" y="24"/>
                    </a:move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lose/>
                    <a:moveTo>
                      <a:pt x="26" y="23"/>
                    </a:moveTo>
                    <a:cubicBezTo>
                      <a:pt x="26" y="23"/>
                      <a:pt x="26" y="23"/>
                      <a:pt x="26" y="23"/>
                    </a:cubicBezTo>
                    <a:cubicBezTo>
                      <a:pt x="26" y="23"/>
                      <a:pt x="26" y="23"/>
                      <a:pt x="26" y="23"/>
                    </a:cubicBezTo>
                    <a:cubicBezTo>
                      <a:pt x="26" y="23"/>
                      <a:pt x="26" y="23"/>
                      <a:pt x="26" y="23"/>
                    </a:cubicBezTo>
                    <a:close/>
                    <a:moveTo>
                      <a:pt x="26" y="23"/>
                    </a:moveTo>
                    <a:cubicBezTo>
                      <a:pt x="25" y="23"/>
                      <a:pt x="25" y="23"/>
                      <a:pt x="25" y="23"/>
                    </a:cubicBezTo>
                    <a:cubicBezTo>
                      <a:pt x="25" y="23"/>
                      <a:pt x="26" y="23"/>
                      <a:pt x="25" y="23"/>
                    </a:cubicBezTo>
                    <a:cubicBezTo>
                      <a:pt x="25" y="23"/>
                      <a:pt x="25" y="23"/>
                      <a:pt x="25" y="23"/>
                    </a:cubicBezTo>
                    <a:cubicBezTo>
                      <a:pt x="25" y="23"/>
                      <a:pt x="25" y="23"/>
                      <a:pt x="25" y="23"/>
                    </a:cubicBezTo>
                    <a:cubicBezTo>
                      <a:pt x="26" y="23"/>
                      <a:pt x="26" y="23"/>
                      <a:pt x="26" y="23"/>
                    </a:cubicBezTo>
                    <a:cubicBezTo>
                      <a:pt x="26" y="23"/>
                      <a:pt x="26" y="23"/>
                      <a:pt x="26" y="23"/>
                    </a:cubicBezTo>
                    <a:cubicBezTo>
                      <a:pt x="26" y="23"/>
                      <a:pt x="26" y="23"/>
                      <a:pt x="26" y="23"/>
                    </a:cubicBezTo>
                    <a:close/>
                    <a:moveTo>
                      <a:pt x="25" y="23"/>
                    </a:moveTo>
                    <a:cubicBezTo>
                      <a:pt x="25" y="23"/>
                      <a:pt x="25" y="23"/>
                      <a:pt x="25" y="23"/>
                    </a:cubicBezTo>
                    <a:cubicBezTo>
                      <a:pt x="25" y="23"/>
                      <a:pt x="25" y="23"/>
                      <a:pt x="25" y="23"/>
                    </a:cubicBezTo>
                    <a:cubicBezTo>
                      <a:pt x="25" y="23"/>
                      <a:pt x="25" y="23"/>
                      <a:pt x="26" y="23"/>
                    </a:cubicBezTo>
                    <a:cubicBezTo>
                      <a:pt x="25" y="23"/>
                      <a:pt x="25" y="23"/>
                      <a:pt x="25" y="23"/>
                    </a:cubicBezTo>
                    <a:close/>
                    <a:moveTo>
                      <a:pt x="25" y="24"/>
                    </a:move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lose/>
                    <a:moveTo>
                      <a:pt x="25" y="24"/>
                    </a:move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lose/>
                    <a:moveTo>
                      <a:pt x="24" y="24"/>
                    </a:move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4" y="24"/>
                      <a:pt x="24" y="24"/>
                      <a:pt x="24" y="24"/>
                    </a:cubicBezTo>
                    <a:close/>
                    <a:moveTo>
                      <a:pt x="24" y="24"/>
                    </a:move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4" y="24"/>
                      <a:pt x="24" y="24"/>
                      <a:pt x="24" y="24"/>
                    </a:cubicBezTo>
                    <a:close/>
                    <a:moveTo>
                      <a:pt x="24" y="24"/>
                    </a:move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lose/>
                    <a:moveTo>
                      <a:pt x="24" y="22"/>
                    </a:moveTo>
                    <a:cubicBezTo>
                      <a:pt x="24" y="22"/>
                      <a:pt x="24" y="22"/>
                      <a:pt x="24" y="22"/>
                    </a:cubicBezTo>
                    <a:cubicBezTo>
                      <a:pt x="24" y="22"/>
                      <a:pt x="24" y="22"/>
                      <a:pt x="24" y="22"/>
                    </a:cubicBezTo>
                    <a:cubicBezTo>
                      <a:pt x="24" y="22"/>
                      <a:pt x="24" y="22"/>
                      <a:pt x="24" y="22"/>
                    </a:cubicBezTo>
                    <a:cubicBezTo>
                      <a:pt x="24" y="22"/>
                      <a:pt x="24" y="22"/>
                      <a:pt x="24" y="22"/>
                    </a:cubicBezTo>
                    <a:close/>
                    <a:moveTo>
                      <a:pt x="24" y="22"/>
                    </a:moveTo>
                    <a:cubicBezTo>
                      <a:pt x="24" y="22"/>
                      <a:pt x="24" y="22"/>
                      <a:pt x="24" y="22"/>
                    </a:cubicBezTo>
                    <a:cubicBezTo>
                      <a:pt x="24" y="22"/>
                      <a:pt x="24" y="22"/>
                      <a:pt x="24" y="22"/>
                    </a:cubicBezTo>
                    <a:cubicBezTo>
                      <a:pt x="24" y="22"/>
                      <a:pt x="24" y="22"/>
                      <a:pt x="24" y="22"/>
                    </a:cubicBezTo>
                    <a:cubicBezTo>
                      <a:pt x="24" y="22"/>
                      <a:pt x="24" y="22"/>
                      <a:pt x="24" y="22"/>
                    </a:cubicBezTo>
                    <a:close/>
                    <a:moveTo>
                      <a:pt x="24" y="22"/>
                    </a:moveTo>
                    <a:cubicBezTo>
                      <a:pt x="24" y="22"/>
                      <a:pt x="24" y="22"/>
                      <a:pt x="24" y="22"/>
                    </a:cubicBezTo>
                    <a:cubicBezTo>
                      <a:pt x="23" y="22"/>
                      <a:pt x="23" y="22"/>
                      <a:pt x="23" y="22"/>
                    </a:cubicBezTo>
                    <a:lnTo>
                      <a:pt x="24" y="22"/>
                    </a:lnTo>
                    <a:close/>
                    <a:moveTo>
                      <a:pt x="24" y="22"/>
                    </a:moveTo>
                    <a:cubicBezTo>
                      <a:pt x="24" y="22"/>
                      <a:pt x="24" y="22"/>
                      <a:pt x="24" y="22"/>
                    </a:cubicBezTo>
                    <a:cubicBezTo>
                      <a:pt x="23" y="22"/>
                      <a:pt x="23" y="22"/>
                      <a:pt x="23" y="22"/>
                    </a:cubicBezTo>
                    <a:cubicBezTo>
                      <a:pt x="23" y="22"/>
                      <a:pt x="23" y="22"/>
                      <a:pt x="23" y="22"/>
                    </a:cubicBezTo>
                    <a:cubicBezTo>
                      <a:pt x="23" y="22"/>
                      <a:pt x="23" y="22"/>
                      <a:pt x="23" y="22"/>
                    </a:cubicBezTo>
                    <a:cubicBezTo>
                      <a:pt x="23" y="22"/>
                      <a:pt x="24" y="22"/>
                      <a:pt x="24" y="22"/>
                    </a:cubicBezTo>
                    <a:close/>
                    <a:moveTo>
                      <a:pt x="24" y="24"/>
                    </a:move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lose/>
                    <a:moveTo>
                      <a:pt x="23" y="22"/>
                    </a:moveTo>
                    <a:cubicBezTo>
                      <a:pt x="23" y="22"/>
                      <a:pt x="23" y="23"/>
                      <a:pt x="23" y="23"/>
                    </a:cubicBezTo>
                    <a:cubicBezTo>
                      <a:pt x="23" y="22"/>
                      <a:pt x="23" y="22"/>
                      <a:pt x="23" y="22"/>
                    </a:cubicBezTo>
                    <a:cubicBezTo>
                      <a:pt x="23" y="22"/>
                      <a:pt x="23" y="22"/>
                      <a:pt x="23" y="22"/>
                    </a:cubicBezTo>
                    <a:cubicBezTo>
                      <a:pt x="23" y="22"/>
                      <a:pt x="23" y="22"/>
                      <a:pt x="23" y="22"/>
                    </a:cubicBezTo>
                    <a:close/>
                    <a:moveTo>
                      <a:pt x="24" y="24"/>
                    </a:move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lose/>
                    <a:moveTo>
                      <a:pt x="23" y="24"/>
                    </a:move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3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3" y="24"/>
                    </a:cubicBezTo>
                    <a:close/>
                    <a:moveTo>
                      <a:pt x="24" y="24"/>
                    </a:move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lose/>
                    <a:moveTo>
                      <a:pt x="24" y="24"/>
                    </a:move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lose/>
                    <a:moveTo>
                      <a:pt x="24" y="24"/>
                    </a:move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lose/>
                    <a:moveTo>
                      <a:pt x="24" y="24"/>
                    </a:move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lose/>
                    <a:moveTo>
                      <a:pt x="24" y="24"/>
                    </a:moveTo>
                    <a:cubicBezTo>
                      <a:pt x="24" y="24"/>
                      <a:pt x="24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lose/>
                    <a:moveTo>
                      <a:pt x="24" y="24"/>
                    </a:moveTo>
                    <a:cubicBezTo>
                      <a:pt x="25" y="24"/>
                      <a:pt x="25" y="24"/>
                      <a:pt x="26" y="24"/>
                    </a:cubicBezTo>
                    <a:cubicBezTo>
                      <a:pt x="26" y="25"/>
                      <a:pt x="26" y="25"/>
                      <a:pt x="26" y="25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5"/>
                      <a:pt x="27" y="25"/>
                      <a:pt x="27" y="25"/>
                    </a:cubicBezTo>
                    <a:cubicBezTo>
                      <a:pt x="26" y="24"/>
                      <a:pt x="25" y="24"/>
                      <a:pt x="24" y="24"/>
                    </a:cubicBezTo>
                    <a:close/>
                    <a:moveTo>
                      <a:pt x="27" y="25"/>
                    </a:moveTo>
                    <a:cubicBezTo>
                      <a:pt x="27" y="25"/>
                      <a:pt x="27" y="25"/>
                      <a:pt x="27" y="25"/>
                    </a:cubicBezTo>
                    <a:cubicBezTo>
                      <a:pt x="27" y="25"/>
                      <a:pt x="27" y="25"/>
                      <a:pt x="27" y="25"/>
                    </a:cubicBezTo>
                    <a:cubicBezTo>
                      <a:pt x="27" y="25"/>
                      <a:pt x="27" y="25"/>
                      <a:pt x="27" y="25"/>
                    </a:cubicBezTo>
                    <a:close/>
                    <a:moveTo>
                      <a:pt x="27" y="24"/>
                    </a:moveTo>
                    <a:cubicBezTo>
                      <a:pt x="27" y="24"/>
                      <a:pt x="27" y="24"/>
                      <a:pt x="27" y="24"/>
                    </a:cubicBezTo>
                    <a:cubicBezTo>
                      <a:pt x="27" y="24"/>
                      <a:pt x="27" y="24"/>
                      <a:pt x="27" y="24"/>
                    </a:cubicBezTo>
                    <a:cubicBezTo>
                      <a:pt x="28" y="24"/>
                      <a:pt x="28" y="24"/>
                      <a:pt x="27" y="24"/>
                    </a:cubicBezTo>
                    <a:close/>
                    <a:moveTo>
                      <a:pt x="29" y="24"/>
                    </a:moveTo>
                    <a:cubicBezTo>
                      <a:pt x="29" y="24"/>
                      <a:pt x="26" y="24"/>
                      <a:pt x="27" y="24"/>
                    </a:cubicBezTo>
                    <a:cubicBezTo>
                      <a:pt x="28" y="24"/>
                      <a:pt x="28" y="24"/>
                      <a:pt x="28" y="24"/>
                    </a:cubicBezTo>
                    <a:cubicBezTo>
                      <a:pt x="27" y="24"/>
                      <a:pt x="27" y="24"/>
                      <a:pt x="27" y="24"/>
                    </a:cubicBezTo>
                    <a:cubicBezTo>
                      <a:pt x="27" y="24"/>
                      <a:pt x="27" y="24"/>
                      <a:pt x="27" y="24"/>
                    </a:cubicBezTo>
                    <a:cubicBezTo>
                      <a:pt x="27" y="24"/>
                      <a:pt x="27" y="24"/>
                      <a:pt x="26" y="24"/>
                    </a:cubicBezTo>
                    <a:lnTo>
                      <a:pt x="29" y="24"/>
                    </a:lnTo>
                    <a:close/>
                    <a:moveTo>
                      <a:pt x="27" y="24"/>
                    </a:moveTo>
                    <a:cubicBezTo>
                      <a:pt x="27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7" y="24"/>
                    </a:cubicBezTo>
                    <a:close/>
                    <a:moveTo>
                      <a:pt x="26" y="24"/>
                    </a:move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lose/>
                    <a:moveTo>
                      <a:pt x="26" y="22"/>
                    </a:moveTo>
                    <a:cubicBezTo>
                      <a:pt x="26" y="22"/>
                      <a:pt x="25" y="22"/>
                      <a:pt x="25" y="22"/>
                    </a:cubicBezTo>
                    <a:cubicBezTo>
                      <a:pt x="25" y="22"/>
                      <a:pt x="25" y="22"/>
                      <a:pt x="25" y="22"/>
                    </a:cubicBezTo>
                    <a:cubicBezTo>
                      <a:pt x="25" y="22"/>
                      <a:pt x="26" y="22"/>
                      <a:pt x="26" y="22"/>
                    </a:cubicBezTo>
                    <a:close/>
                    <a:moveTo>
                      <a:pt x="25" y="22"/>
                    </a:moveTo>
                    <a:cubicBezTo>
                      <a:pt x="25" y="22"/>
                      <a:pt x="25" y="22"/>
                      <a:pt x="25" y="22"/>
                    </a:cubicBezTo>
                    <a:cubicBezTo>
                      <a:pt x="25" y="22"/>
                      <a:pt x="25" y="22"/>
                      <a:pt x="25" y="22"/>
                    </a:cubicBezTo>
                    <a:cubicBezTo>
                      <a:pt x="25" y="22"/>
                      <a:pt x="25" y="22"/>
                      <a:pt x="25" y="22"/>
                    </a:cubicBezTo>
                    <a:cubicBezTo>
                      <a:pt x="25" y="22"/>
                      <a:pt x="25" y="22"/>
                      <a:pt x="25" y="22"/>
                    </a:cubicBezTo>
                    <a:cubicBezTo>
                      <a:pt x="25" y="22"/>
                      <a:pt x="25" y="22"/>
                      <a:pt x="25" y="22"/>
                    </a:cubicBezTo>
                    <a:cubicBezTo>
                      <a:pt x="25" y="22"/>
                      <a:pt x="25" y="22"/>
                      <a:pt x="25" y="23"/>
                    </a:cubicBezTo>
                    <a:cubicBezTo>
                      <a:pt x="25" y="23"/>
                      <a:pt x="25" y="23"/>
                      <a:pt x="25" y="23"/>
                    </a:cubicBezTo>
                    <a:cubicBezTo>
                      <a:pt x="25" y="23"/>
                      <a:pt x="25" y="22"/>
                      <a:pt x="25" y="22"/>
                    </a:cubicBezTo>
                    <a:cubicBezTo>
                      <a:pt x="25" y="22"/>
                      <a:pt x="24" y="22"/>
                      <a:pt x="24" y="22"/>
                    </a:cubicBezTo>
                    <a:cubicBezTo>
                      <a:pt x="24" y="22"/>
                      <a:pt x="24" y="22"/>
                      <a:pt x="24" y="22"/>
                    </a:cubicBezTo>
                    <a:cubicBezTo>
                      <a:pt x="24" y="22"/>
                      <a:pt x="24" y="22"/>
                      <a:pt x="25" y="22"/>
                    </a:cubicBezTo>
                    <a:cubicBezTo>
                      <a:pt x="24" y="22"/>
                      <a:pt x="24" y="21"/>
                      <a:pt x="23" y="21"/>
                    </a:cubicBezTo>
                    <a:cubicBezTo>
                      <a:pt x="23" y="21"/>
                      <a:pt x="23" y="21"/>
                      <a:pt x="23" y="21"/>
                    </a:cubicBezTo>
                    <a:cubicBezTo>
                      <a:pt x="23" y="21"/>
                      <a:pt x="23" y="21"/>
                      <a:pt x="23" y="21"/>
                    </a:cubicBezTo>
                    <a:cubicBezTo>
                      <a:pt x="23" y="21"/>
                      <a:pt x="23" y="21"/>
                      <a:pt x="23" y="21"/>
                    </a:cubicBezTo>
                    <a:cubicBezTo>
                      <a:pt x="23" y="21"/>
                      <a:pt x="22" y="21"/>
                      <a:pt x="22" y="20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3" y="21"/>
                      <a:pt x="23" y="21"/>
                      <a:pt x="23" y="21"/>
                    </a:cubicBezTo>
                    <a:cubicBezTo>
                      <a:pt x="23" y="21"/>
                      <a:pt x="23" y="21"/>
                      <a:pt x="24" y="21"/>
                    </a:cubicBezTo>
                    <a:cubicBezTo>
                      <a:pt x="24" y="22"/>
                      <a:pt x="24" y="22"/>
                      <a:pt x="25" y="22"/>
                    </a:cubicBezTo>
                    <a:cubicBezTo>
                      <a:pt x="25" y="22"/>
                      <a:pt x="25" y="22"/>
                      <a:pt x="25" y="22"/>
                    </a:cubicBezTo>
                    <a:close/>
                    <a:moveTo>
                      <a:pt x="23" y="21"/>
                    </a:move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3" y="21"/>
                      <a:pt x="23" y="21"/>
                      <a:pt x="23" y="21"/>
                    </a:cubicBezTo>
                    <a:close/>
                    <a:moveTo>
                      <a:pt x="24" y="21"/>
                    </a:move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lose/>
                    <a:moveTo>
                      <a:pt x="24" y="21"/>
                    </a:move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lose/>
                    <a:moveTo>
                      <a:pt x="24" y="21"/>
                    </a:move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lose/>
                    <a:moveTo>
                      <a:pt x="24" y="21"/>
                    </a:move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5" y="21"/>
                    </a:cubicBezTo>
                    <a:cubicBezTo>
                      <a:pt x="25" y="21"/>
                      <a:pt x="24" y="21"/>
                      <a:pt x="24" y="21"/>
                    </a:cubicBezTo>
                    <a:close/>
                    <a:moveTo>
                      <a:pt x="24" y="21"/>
                    </a:moveTo>
                    <a:cubicBezTo>
                      <a:pt x="25" y="21"/>
                      <a:pt x="25" y="21"/>
                      <a:pt x="25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lose/>
                    <a:moveTo>
                      <a:pt x="24" y="21"/>
                    </a:move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lose/>
                    <a:moveTo>
                      <a:pt x="24" y="21"/>
                    </a:move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lose/>
                    <a:moveTo>
                      <a:pt x="24" y="21"/>
                    </a:moveTo>
                    <a:cubicBezTo>
                      <a:pt x="23" y="21"/>
                      <a:pt x="23" y="21"/>
                      <a:pt x="23" y="21"/>
                    </a:cubicBezTo>
                    <a:cubicBezTo>
                      <a:pt x="23" y="21"/>
                      <a:pt x="23" y="21"/>
                      <a:pt x="23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lose/>
                    <a:moveTo>
                      <a:pt x="23" y="20"/>
                    </a:move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20"/>
                      <a:pt x="23" y="20"/>
                      <a:pt x="23" y="20"/>
                    </a:cubicBezTo>
                    <a:close/>
                    <a:moveTo>
                      <a:pt x="23" y="20"/>
                    </a:move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20"/>
                      <a:pt x="23" y="20"/>
                      <a:pt x="23" y="20"/>
                    </a:cubicBezTo>
                    <a:close/>
                    <a:moveTo>
                      <a:pt x="23" y="20"/>
                    </a:move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19"/>
                      <a:pt x="23" y="19"/>
                      <a:pt x="23" y="20"/>
                    </a:cubicBezTo>
                    <a:close/>
                    <a:moveTo>
                      <a:pt x="23" y="20"/>
                    </a:moveTo>
                    <a:cubicBezTo>
                      <a:pt x="23" y="20"/>
                      <a:pt x="23" y="20"/>
                      <a:pt x="23" y="20"/>
                    </a:cubicBezTo>
                    <a:cubicBezTo>
                      <a:pt x="22" y="19"/>
                      <a:pt x="22" y="18"/>
                      <a:pt x="22" y="18"/>
                    </a:cubicBezTo>
                    <a:cubicBezTo>
                      <a:pt x="21" y="17"/>
                      <a:pt x="22" y="18"/>
                      <a:pt x="23" y="20"/>
                    </a:cubicBezTo>
                    <a:close/>
                    <a:moveTo>
                      <a:pt x="22" y="19"/>
                    </a:move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lose/>
                    <a:moveTo>
                      <a:pt x="22" y="20"/>
                    </a:move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20"/>
                      <a:pt x="22" y="20"/>
                      <a:pt x="22" y="20"/>
                    </a:cubicBezTo>
                    <a:close/>
                    <a:moveTo>
                      <a:pt x="22" y="19"/>
                    </a:move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lose/>
                    <a:moveTo>
                      <a:pt x="22" y="19"/>
                    </a:move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lose/>
                    <a:moveTo>
                      <a:pt x="22" y="20"/>
                    </a:move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21"/>
                      <a:pt x="22" y="21"/>
                      <a:pt x="22" y="21"/>
                    </a:cubicBezTo>
                    <a:cubicBezTo>
                      <a:pt x="22" y="21"/>
                      <a:pt x="22" y="21"/>
                      <a:pt x="22" y="21"/>
                    </a:cubicBezTo>
                    <a:cubicBezTo>
                      <a:pt x="22" y="21"/>
                      <a:pt x="22" y="20"/>
                      <a:pt x="22" y="20"/>
                    </a:cubicBezTo>
                    <a:cubicBezTo>
                      <a:pt x="22" y="20"/>
                      <a:pt x="22" y="20"/>
                      <a:pt x="22" y="20"/>
                    </a:cubicBezTo>
                    <a:close/>
                    <a:moveTo>
                      <a:pt x="21" y="19"/>
                    </a:moveTo>
                    <a:cubicBezTo>
                      <a:pt x="21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lose/>
                    <a:moveTo>
                      <a:pt x="21" y="19"/>
                    </a:move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lose/>
                    <a:moveTo>
                      <a:pt x="21" y="19"/>
                    </a:move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20"/>
                      <a:pt x="21" y="20"/>
                      <a:pt x="21" y="20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21" y="20"/>
                      <a:pt x="21" y="20"/>
                      <a:pt x="21" y="19"/>
                    </a:cubicBezTo>
                    <a:close/>
                    <a:moveTo>
                      <a:pt x="22" y="21"/>
                    </a:moveTo>
                    <a:cubicBezTo>
                      <a:pt x="22" y="21"/>
                      <a:pt x="22" y="21"/>
                      <a:pt x="22" y="21"/>
                    </a:cubicBezTo>
                    <a:cubicBezTo>
                      <a:pt x="22" y="21"/>
                      <a:pt x="22" y="21"/>
                      <a:pt x="22" y="21"/>
                    </a:cubicBezTo>
                    <a:cubicBezTo>
                      <a:pt x="22" y="21"/>
                      <a:pt x="21" y="21"/>
                      <a:pt x="21" y="21"/>
                    </a:cubicBezTo>
                    <a:cubicBezTo>
                      <a:pt x="21" y="21"/>
                      <a:pt x="21" y="21"/>
                      <a:pt x="22" y="21"/>
                    </a:cubicBezTo>
                    <a:close/>
                    <a:moveTo>
                      <a:pt x="22" y="21"/>
                    </a:move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1"/>
                      <a:pt x="22" y="21"/>
                      <a:pt x="22" y="21"/>
                    </a:cubicBezTo>
                    <a:cubicBezTo>
                      <a:pt x="22" y="21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1"/>
                      <a:pt x="21" y="21"/>
                      <a:pt x="21" y="21"/>
                    </a:cubicBezTo>
                    <a:cubicBezTo>
                      <a:pt x="21" y="21"/>
                      <a:pt x="22" y="21"/>
                      <a:pt x="22" y="21"/>
                    </a:cubicBezTo>
                    <a:close/>
                    <a:moveTo>
                      <a:pt x="20" y="21"/>
                    </a:moveTo>
                    <a:cubicBezTo>
                      <a:pt x="20" y="21"/>
                      <a:pt x="20" y="22"/>
                      <a:pt x="20" y="22"/>
                    </a:cubicBezTo>
                    <a:cubicBezTo>
                      <a:pt x="20" y="21"/>
                      <a:pt x="20" y="21"/>
                      <a:pt x="20" y="21"/>
                    </a:cubicBezTo>
                    <a:cubicBezTo>
                      <a:pt x="20" y="21"/>
                      <a:pt x="20" y="21"/>
                      <a:pt x="20" y="21"/>
                    </a:cubicBezTo>
                    <a:cubicBezTo>
                      <a:pt x="20" y="21"/>
                      <a:pt x="20" y="21"/>
                      <a:pt x="20" y="21"/>
                    </a:cubicBezTo>
                    <a:cubicBezTo>
                      <a:pt x="20" y="21"/>
                      <a:pt x="20" y="21"/>
                      <a:pt x="20" y="20"/>
                    </a:cubicBezTo>
                    <a:cubicBezTo>
                      <a:pt x="19" y="20"/>
                      <a:pt x="19" y="20"/>
                      <a:pt x="19" y="20"/>
                    </a:cubicBezTo>
                    <a:cubicBezTo>
                      <a:pt x="19" y="20"/>
                      <a:pt x="19" y="20"/>
                      <a:pt x="19" y="20"/>
                    </a:cubicBezTo>
                    <a:cubicBezTo>
                      <a:pt x="19" y="20"/>
                      <a:pt x="19" y="20"/>
                      <a:pt x="19" y="20"/>
                    </a:cubicBezTo>
                    <a:cubicBezTo>
                      <a:pt x="19" y="20"/>
                      <a:pt x="19" y="20"/>
                      <a:pt x="19" y="20"/>
                    </a:cubicBezTo>
                    <a:cubicBezTo>
                      <a:pt x="18" y="21"/>
                      <a:pt x="18" y="20"/>
                      <a:pt x="17" y="21"/>
                    </a:cubicBezTo>
                    <a:cubicBezTo>
                      <a:pt x="18" y="20"/>
                      <a:pt x="18" y="20"/>
                      <a:pt x="18" y="20"/>
                    </a:cubicBezTo>
                    <a:cubicBezTo>
                      <a:pt x="18" y="20"/>
                      <a:pt x="18" y="20"/>
                      <a:pt x="18" y="20"/>
                    </a:cubicBezTo>
                    <a:cubicBezTo>
                      <a:pt x="17" y="20"/>
                      <a:pt x="18" y="20"/>
                      <a:pt x="18" y="20"/>
                    </a:cubicBezTo>
                    <a:cubicBezTo>
                      <a:pt x="18" y="20"/>
                      <a:pt x="18" y="20"/>
                      <a:pt x="18" y="20"/>
                    </a:cubicBezTo>
                    <a:cubicBezTo>
                      <a:pt x="18" y="20"/>
                      <a:pt x="18" y="20"/>
                      <a:pt x="18" y="20"/>
                    </a:cubicBezTo>
                    <a:cubicBezTo>
                      <a:pt x="18" y="20"/>
                      <a:pt x="18" y="19"/>
                      <a:pt x="18" y="19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8" y="20"/>
                      <a:pt x="18" y="20"/>
                      <a:pt x="18" y="20"/>
                    </a:cubicBezTo>
                    <a:cubicBezTo>
                      <a:pt x="18" y="20"/>
                      <a:pt x="17" y="20"/>
                      <a:pt x="17" y="20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8" y="19"/>
                      <a:pt x="17" y="19"/>
                      <a:pt x="17" y="19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8"/>
                      <a:pt x="19" y="18"/>
                      <a:pt x="20" y="18"/>
                    </a:cubicBezTo>
                    <a:cubicBezTo>
                      <a:pt x="20" y="18"/>
                      <a:pt x="20" y="18"/>
                      <a:pt x="20" y="18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8"/>
                      <a:pt x="19" y="18"/>
                      <a:pt x="20" y="18"/>
                    </a:cubicBezTo>
                    <a:cubicBezTo>
                      <a:pt x="19" y="19"/>
                      <a:pt x="19" y="20"/>
                      <a:pt x="19" y="20"/>
                    </a:cubicBezTo>
                    <a:cubicBezTo>
                      <a:pt x="19" y="20"/>
                      <a:pt x="19" y="20"/>
                      <a:pt x="19" y="20"/>
                    </a:cubicBezTo>
                    <a:cubicBezTo>
                      <a:pt x="19" y="19"/>
                      <a:pt x="19" y="19"/>
                      <a:pt x="19" y="19"/>
                    </a:cubicBezTo>
                    <a:cubicBezTo>
                      <a:pt x="20" y="18"/>
                      <a:pt x="19" y="21"/>
                      <a:pt x="20" y="19"/>
                    </a:cubicBezTo>
                    <a:cubicBezTo>
                      <a:pt x="20" y="19"/>
                      <a:pt x="20" y="19"/>
                      <a:pt x="20" y="19"/>
                    </a:cubicBezTo>
                    <a:cubicBezTo>
                      <a:pt x="20" y="19"/>
                      <a:pt x="20" y="19"/>
                      <a:pt x="20" y="19"/>
                    </a:cubicBezTo>
                    <a:cubicBezTo>
                      <a:pt x="20" y="20"/>
                      <a:pt x="19" y="20"/>
                      <a:pt x="19" y="20"/>
                    </a:cubicBezTo>
                    <a:cubicBezTo>
                      <a:pt x="19" y="20"/>
                      <a:pt x="19" y="20"/>
                      <a:pt x="20" y="20"/>
                    </a:cubicBezTo>
                    <a:cubicBezTo>
                      <a:pt x="20" y="20"/>
                      <a:pt x="20" y="19"/>
                      <a:pt x="20" y="19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0" y="19"/>
                      <a:pt x="20" y="19"/>
                      <a:pt x="20" y="19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0" y="20"/>
                      <a:pt x="20" y="20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20" y="20"/>
                      <a:pt x="20" y="21"/>
                      <a:pt x="20" y="21"/>
                    </a:cubicBezTo>
                    <a:cubicBezTo>
                      <a:pt x="21" y="21"/>
                      <a:pt x="21" y="21"/>
                      <a:pt x="21" y="21"/>
                    </a:cubicBezTo>
                    <a:cubicBezTo>
                      <a:pt x="21" y="21"/>
                      <a:pt x="21" y="21"/>
                      <a:pt x="21" y="21"/>
                    </a:cubicBezTo>
                    <a:cubicBezTo>
                      <a:pt x="21" y="21"/>
                      <a:pt x="21" y="21"/>
                      <a:pt x="20" y="21"/>
                    </a:cubicBezTo>
                    <a:close/>
                    <a:moveTo>
                      <a:pt x="18" y="18"/>
                    </a:moveTo>
                    <a:cubicBezTo>
                      <a:pt x="19" y="18"/>
                      <a:pt x="19" y="18"/>
                      <a:pt x="18" y="18"/>
                    </a:cubicBezTo>
                    <a:cubicBezTo>
                      <a:pt x="19" y="18"/>
                      <a:pt x="19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lose/>
                    <a:moveTo>
                      <a:pt x="18" y="18"/>
                    </a:move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lose/>
                    <a:moveTo>
                      <a:pt x="19" y="18"/>
                    </a:move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8"/>
                      <a:pt x="19" y="18"/>
                      <a:pt x="19" y="18"/>
                    </a:cubicBezTo>
                    <a:close/>
                    <a:moveTo>
                      <a:pt x="19" y="18"/>
                    </a:move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8"/>
                      <a:pt x="18" y="18"/>
                      <a:pt x="18" y="18"/>
                    </a:cubicBezTo>
                    <a:cubicBezTo>
                      <a:pt x="18" y="18"/>
                      <a:pt x="19" y="18"/>
                      <a:pt x="19" y="18"/>
                    </a:cubicBezTo>
                    <a:close/>
                    <a:moveTo>
                      <a:pt x="19" y="18"/>
                    </a:move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8"/>
                      <a:pt x="20" y="18"/>
                      <a:pt x="19" y="18"/>
                    </a:cubicBezTo>
                    <a:cubicBezTo>
                      <a:pt x="19" y="18"/>
                      <a:pt x="19" y="18"/>
                      <a:pt x="19" y="18"/>
                    </a:cubicBezTo>
                    <a:close/>
                    <a:moveTo>
                      <a:pt x="19" y="18"/>
                    </a:move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8"/>
                      <a:pt x="20" y="18"/>
                      <a:pt x="19" y="18"/>
                    </a:cubicBezTo>
                    <a:close/>
                    <a:moveTo>
                      <a:pt x="20" y="18"/>
                    </a:moveTo>
                    <a:cubicBezTo>
                      <a:pt x="20" y="18"/>
                      <a:pt x="20" y="19"/>
                      <a:pt x="20" y="19"/>
                    </a:cubicBezTo>
                    <a:cubicBezTo>
                      <a:pt x="20" y="19"/>
                      <a:pt x="20" y="19"/>
                      <a:pt x="20" y="19"/>
                    </a:cubicBezTo>
                    <a:cubicBezTo>
                      <a:pt x="20" y="18"/>
                      <a:pt x="20" y="18"/>
                      <a:pt x="20" y="18"/>
                    </a:cubicBezTo>
                    <a:cubicBezTo>
                      <a:pt x="20" y="18"/>
                      <a:pt x="20" y="18"/>
                      <a:pt x="20" y="18"/>
                    </a:cubicBezTo>
                    <a:close/>
                    <a:moveTo>
                      <a:pt x="20" y="18"/>
                    </a:moveTo>
                    <a:cubicBezTo>
                      <a:pt x="20" y="18"/>
                      <a:pt x="20" y="18"/>
                      <a:pt x="20" y="18"/>
                    </a:cubicBezTo>
                    <a:cubicBezTo>
                      <a:pt x="20" y="18"/>
                      <a:pt x="20" y="18"/>
                      <a:pt x="20" y="18"/>
                    </a:cubicBezTo>
                    <a:cubicBezTo>
                      <a:pt x="20" y="18"/>
                      <a:pt x="20" y="18"/>
                      <a:pt x="20" y="18"/>
                    </a:cubicBezTo>
                    <a:close/>
                    <a:moveTo>
                      <a:pt x="21" y="19"/>
                    </a:moveTo>
                    <a:cubicBezTo>
                      <a:pt x="21" y="19"/>
                      <a:pt x="21" y="19"/>
                      <a:pt x="21" y="19"/>
                    </a:cubicBezTo>
                    <a:cubicBezTo>
                      <a:pt x="20" y="19"/>
                      <a:pt x="20" y="19"/>
                      <a:pt x="20" y="19"/>
                    </a:cubicBezTo>
                    <a:cubicBezTo>
                      <a:pt x="20" y="19"/>
                      <a:pt x="20" y="19"/>
                      <a:pt x="20" y="18"/>
                    </a:cubicBezTo>
                    <a:cubicBezTo>
                      <a:pt x="20" y="19"/>
                      <a:pt x="20" y="19"/>
                      <a:pt x="21" y="19"/>
                    </a:cubicBezTo>
                    <a:close/>
                    <a:moveTo>
                      <a:pt x="20" y="18"/>
                    </a:moveTo>
                    <a:cubicBezTo>
                      <a:pt x="20" y="19"/>
                      <a:pt x="20" y="19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0" y="19"/>
                      <a:pt x="20" y="18"/>
                      <a:pt x="20" y="18"/>
                    </a:cubicBezTo>
                    <a:close/>
                    <a:moveTo>
                      <a:pt x="21" y="19"/>
                    </a:move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lose/>
                    <a:moveTo>
                      <a:pt x="21" y="19"/>
                    </a:move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lose/>
                    <a:moveTo>
                      <a:pt x="21" y="19"/>
                    </a:move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lose/>
                    <a:moveTo>
                      <a:pt x="20" y="18"/>
                    </a:moveTo>
                    <a:cubicBezTo>
                      <a:pt x="20" y="18"/>
                      <a:pt x="20" y="18"/>
                      <a:pt x="20" y="18"/>
                    </a:cubicBezTo>
                    <a:cubicBezTo>
                      <a:pt x="20" y="18"/>
                      <a:pt x="20" y="18"/>
                      <a:pt x="21" y="19"/>
                    </a:cubicBezTo>
                    <a:lnTo>
                      <a:pt x="20" y="18"/>
                    </a:lnTo>
                    <a:close/>
                    <a:moveTo>
                      <a:pt x="19" y="18"/>
                    </a:moveTo>
                    <a:cubicBezTo>
                      <a:pt x="20" y="17"/>
                      <a:pt x="20" y="17"/>
                      <a:pt x="20" y="17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8"/>
                      <a:pt x="19" y="18"/>
                      <a:pt x="19" y="18"/>
                    </a:cubicBezTo>
                    <a:close/>
                    <a:moveTo>
                      <a:pt x="19" y="18"/>
                    </a:moveTo>
                    <a:cubicBezTo>
                      <a:pt x="20" y="18"/>
                      <a:pt x="20" y="18"/>
                      <a:pt x="20" y="18"/>
                    </a:cubicBezTo>
                    <a:cubicBezTo>
                      <a:pt x="20" y="18"/>
                      <a:pt x="19" y="18"/>
                      <a:pt x="19" y="18"/>
                    </a:cubicBezTo>
                    <a:cubicBezTo>
                      <a:pt x="19" y="18"/>
                      <a:pt x="19" y="18"/>
                      <a:pt x="19" y="18"/>
                    </a:cubicBezTo>
                    <a:close/>
                    <a:moveTo>
                      <a:pt x="18" y="18"/>
                    </a:move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8" y="18"/>
                      <a:pt x="18" y="18"/>
                      <a:pt x="18" y="18"/>
                    </a:cubicBezTo>
                    <a:close/>
                    <a:moveTo>
                      <a:pt x="18" y="18"/>
                    </a:moveTo>
                    <a:cubicBezTo>
                      <a:pt x="18" y="18"/>
                      <a:pt x="18" y="18"/>
                      <a:pt x="18" y="18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8"/>
                      <a:pt x="18" y="18"/>
                      <a:pt x="18" y="18"/>
                    </a:cubicBezTo>
                    <a:close/>
                    <a:moveTo>
                      <a:pt x="18" y="18"/>
                    </a:move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lose/>
                    <a:moveTo>
                      <a:pt x="18" y="18"/>
                    </a:move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lose/>
                    <a:moveTo>
                      <a:pt x="18" y="18"/>
                    </a:move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lose/>
                    <a:moveTo>
                      <a:pt x="18" y="18"/>
                    </a:moveTo>
                    <a:cubicBezTo>
                      <a:pt x="17" y="18"/>
                      <a:pt x="17" y="18"/>
                      <a:pt x="17" y="18"/>
                    </a:cubicBezTo>
                    <a:cubicBezTo>
                      <a:pt x="17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6" y="19"/>
                      <a:pt x="18" y="18"/>
                      <a:pt x="16" y="18"/>
                    </a:cubicBezTo>
                    <a:cubicBezTo>
                      <a:pt x="18" y="18"/>
                      <a:pt x="16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6" y="18"/>
                      <a:pt x="17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7" y="18"/>
                      <a:pt x="18" y="18"/>
                      <a:pt x="17" y="18"/>
                    </a:cubicBezTo>
                    <a:cubicBezTo>
                      <a:pt x="17" y="18"/>
                      <a:pt x="17" y="18"/>
                      <a:pt x="17" y="18"/>
                    </a:cubicBezTo>
                    <a:cubicBezTo>
                      <a:pt x="15" y="18"/>
                      <a:pt x="15" y="18"/>
                      <a:pt x="15" y="18"/>
                    </a:cubicBezTo>
                    <a:cubicBezTo>
                      <a:pt x="15" y="18"/>
                      <a:pt x="17" y="18"/>
                      <a:pt x="18" y="18"/>
                    </a:cubicBezTo>
                    <a:cubicBezTo>
                      <a:pt x="17" y="18"/>
                      <a:pt x="17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7" y="18"/>
                      <a:pt x="17" y="18"/>
                      <a:pt x="17" y="19"/>
                    </a:cubicBezTo>
                    <a:cubicBezTo>
                      <a:pt x="16" y="19"/>
                      <a:pt x="17" y="18"/>
                      <a:pt x="18" y="18"/>
                    </a:cubicBezTo>
                    <a:cubicBezTo>
                      <a:pt x="16" y="19"/>
                      <a:pt x="17" y="18"/>
                      <a:pt x="16" y="19"/>
                    </a:cubicBezTo>
                    <a:cubicBezTo>
                      <a:pt x="16" y="19"/>
                      <a:pt x="17" y="19"/>
                      <a:pt x="17" y="19"/>
                    </a:cubicBezTo>
                    <a:cubicBezTo>
                      <a:pt x="17" y="19"/>
                      <a:pt x="19" y="18"/>
                      <a:pt x="17" y="19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9" y="18"/>
                    </a:cubicBezTo>
                    <a:cubicBezTo>
                      <a:pt x="18" y="18"/>
                      <a:pt x="18" y="19"/>
                      <a:pt x="18" y="19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7" y="19"/>
                      <a:pt x="16" y="19"/>
                      <a:pt x="16" y="19"/>
                    </a:cubicBezTo>
                    <a:cubicBezTo>
                      <a:pt x="16" y="19"/>
                      <a:pt x="16" y="19"/>
                      <a:pt x="16" y="19"/>
                    </a:cubicBezTo>
                    <a:cubicBezTo>
                      <a:pt x="16" y="19"/>
                      <a:pt x="16" y="19"/>
                      <a:pt x="16" y="19"/>
                    </a:cubicBezTo>
                    <a:cubicBezTo>
                      <a:pt x="16" y="19"/>
                      <a:pt x="15" y="18"/>
                      <a:pt x="15" y="18"/>
                    </a:cubicBezTo>
                    <a:cubicBezTo>
                      <a:pt x="16" y="18"/>
                      <a:pt x="16" y="18"/>
                      <a:pt x="16" y="19"/>
                    </a:cubicBezTo>
                    <a:cubicBezTo>
                      <a:pt x="18" y="18"/>
                      <a:pt x="15" y="19"/>
                      <a:pt x="18" y="18"/>
                    </a:cubicBezTo>
                    <a:close/>
                    <a:moveTo>
                      <a:pt x="17" y="24"/>
                    </a:move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6" y="24"/>
                      <a:pt x="16" y="24"/>
                    </a:cubicBezTo>
                    <a:cubicBezTo>
                      <a:pt x="16" y="24"/>
                      <a:pt x="15" y="24"/>
                      <a:pt x="15" y="23"/>
                    </a:cubicBezTo>
                    <a:cubicBezTo>
                      <a:pt x="16" y="23"/>
                      <a:pt x="16" y="24"/>
                      <a:pt x="17" y="24"/>
                    </a:cubicBezTo>
                    <a:close/>
                    <a:moveTo>
                      <a:pt x="15" y="26"/>
                    </a:moveTo>
                    <a:cubicBezTo>
                      <a:pt x="15" y="26"/>
                      <a:pt x="15" y="26"/>
                      <a:pt x="15" y="26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6"/>
                      <a:pt x="16" y="26"/>
                      <a:pt x="16" y="26"/>
                    </a:cubicBezTo>
                    <a:cubicBezTo>
                      <a:pt x="15" y="26"/>
                      <a:pt x="15" y="26"/>
                      <a:pt x="15" y="27"/>
                    </a:cubicBezTo>
                    <a:cubicBezTo>
                      <a:pt x="15" y="26"/>
                      <a:pt x="15" y="26"/>
                      <a:pt x="15" y="26"/>
                    </a:cubicBezTo>
                    <a:cubicBezTo>
                      <a:pt x="15" y="26"/>
                      <a:pt x="15" y="26"/>
                      <a:pt x="15" y="26"/>
                    </a:cubicBezTo>
                    <a:close/>
                    <a:moveTo>
                      <a:pt x="15" y="26"/>
                    </a:moveTo>
                    <a:cubicBezTo>
                      <a:pt x="14" y="27"/>
                      <a:pt x="15" y="26"/>
                      <a:pt x="14" y="27"/>
                    </a:cubicBezTo>
                    <a:cubicBezTo>
                      <a:pt x="14" y="27"/>
                      <a:pt x="14" y="27"/>
                      <a:pt x="14" y="26"/>
                    </a:cubicBezTo>
                    <a:cubicBezTo>
                      <a:pt x="14" y="26"/>
                      <a:pt x="15" y="26"/>
                      <a:pt x="15" y="26"/>
                    </a:cubicBezTo>
                    <a:close/>
                    <a:moveTo>
                      <a:pt x="15" y="29"/>
                    </a:moveTo>
                    <a:cubicBezTo>
                      <a:pt x="14" y="30"/>
                      <a:pt x="14" y="30"/>
                      <a:pt x="14" y="29"/>
                    </a:cubicBezTo>
                    <a:cubicBezTo>
                      <a:pt x="14" y="29"/>
                      <a:pt x="14" y="29"/>
                      <a:pt x="15" y="29"/>
                    </a:cubicBezTo>
                    <a:close/>
                    <a:moveTo>
                      <a:pt x="13" y="28"/>
                    </a:moveTo>
                    <a:cubicBezTo>
                      <a:pt x="13" y="28"/>
                      <a:pt x="13" y="27"/>
                      <a:pt x="13" y="27"/>
                    </a:cubicBezTo>
                    <a:cubicBezTo>
                      <a:pt x="13" y="27"/>
                      <a:pt x="13" y="28"/>
                      <a:pt x="13" y="28"/>
                    </a:cubicBezTo>
                    <a:cubicBezTo>
                      <a:pt x="13" y="28"/>
                      <a:pt x="13" y="28"/>
                      <a:pt x="13" y="28"/>
                    </a:cubicBezTo>
                    <a:cubicBezTo>
                      <a:pt x="13" y="28"/>
                      <a:pt x="12" y="28"/>
                      <a:pt x="12" y="29"/>
                    </a:cubicBezTo>
                    <a:lnTo>
                      <a:pt x="13" y="2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4" name="Google Shape;674;p63"/>
              <p:cNvSpPr/>
              <p:nvPr/>
            </p:nvSpPr>
            <p:spPr>
              <a:xfrm>
                <a:off x="3608" y="1908"/>
                <a:ext cx="4" cy="6"/>
              </a:xfrm>
              <a:custGeom>
                <a:rect b="b" l="l" r="r" t="t"/>
                <a:pathLst>
                  <a:path extrusionOk="0" h="3" w="2">
                    <a:moveTo>
                      <a:pt x="1" y="0"/>
                    </a:moveTo>
                    <a:cubicBezTo>
                      <a:pt x="1" y="0"/>
                      <a:pt x="0" y="1"/>
                      <a:pt x="0" y="2"/>
                    </a:cubicBezTo>
                    <a:cubicBezTo>
                      <a:pt x="1" y="2"/>
                      <a:pt x="1" y="2"/>
                      <a:pt x="1" y="3"/>
                    </a:cubicBezTo>
                    <a:cubicBezTo>
                      <a:pt x="2" y="2"/>
                      <a:pt x="1" y="1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5" name="Google Shape;675;p63"/>
              <p:cNvSpPr/>
              <p:nvPr/>
            </p:nvSpPr>
            <p:spPr>
              <a:xfrm>
                <a:off x="4113" y="1587"/>
                <a:ext cx="4" cy="5"/>
              </a:xfrm>
              <a:custGeom>
                <a:rect b="b" l="l" r="r" t="t"/>
                <a:pathLst>
                  <a:path extrusionOk="0" h="2" w="2">
                    <a:moveTo>
                      <a:pt x="0" y="2"/>
                    </a:moveTo>
                    <a:cubicBezTo>
                      <a:pt x="1" y="2"/>
                      <a:pt x="1" y="2"/>
                      <a:pt x="2" y="2"/>
                    </a:cubicBezTo>
                    <a:cubicBezTo>
                      <a:pt x="0" y="0"/>
                      <a:pt x="1" y="2"/>
                      <a:pt x="0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6" name="Google Shape;676;p63"/>
              <p:cNvSpPr/>
              <p:nvPr/>
            </p:nvSpPr>
            <p:spPr>
              <a:xfrm>
                <a:off x="3593" y="1827"/>
                <a:ext cx="0" cy="0"/>
              </a:xfrm>
              <a:custGeom>
                <a:rect b="b" l="l" r="r" t="t"/>
                <a:pathLst>
                  <a:path extrusionOk="0" h="120000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7" name="Google Shape;677;p63"/>
              <p:cNvSpPr/>
              <p:nvPr/>
            </p:nvSpPr>
            <p:spPr>
              <a:xfrm>
                <a:off x="4251" y="1730"/>
                <a:ext cx="4" cy="4"/>
              </a:xfrm>
              <a:custGeom>
                <a:rect b="b" l="l" r="r" t="t"/>
                <a:pathLst>
                  <a:path extrusionOk="0" h="4" w="4">
                    <a:moveTo>
                      <a:pt x="0" y="2"/>
                    </a:moveTo>
                    <a:lnTo>
                      <a:pt x="2" y="4"/>
                    </a:lnTo>
                    <a:lnTo>
                      <a:pt x="4" y="0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8" name="Google Shape;678;p63"/>
              <p:cNvSpPr/>
              <p:nvPr/>
            </p:nvSpPr>
            <p:spPr>
              <a:xfrm>
                <a:off x="3980" y="2436"/>
                <a:ext cx="2" cy="0"/>
              </a:xfrm>
              <a:custGeom>
                <a:rect b="b" l="l" r="r" t="t"/>
                <a:pathLst>
                  <a:path extrusionOk="0" h="120000" w="1">
                    <a:moveTo>
                      <a:pt x="0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9" name="Google Shape;679;p63"/>
              <p:cNvSpPr/>
              <p:nvPr/>
            </p:nvSpPr>
            <p:spPr>
              <a:xfrm>
                <a:off x="3980" y="2446"/>
                <a:ext cx="4" cy="5"/>
              </a:xfrm>
              <a:custGeom>
                <a:rect b="b" l="l" r="r" t="t"/>
                <a:pathLst>
                  <a:path extrusionOk="0" h="2" w="2">
                    <a:moveTo>
                      <a:pt x="1" y="1"/>
                    </a:moveTo>
                    <a:cubicBezTo>
                      <a:pt x="2" y="2"/>
                      <a:pt x="0" y="0"/>
                      <a:pt x="1" y="0"/>
                    </a:cubicBezTo>
                    <a:cubicBezTo>
                      <a:pt x="0" y="0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0" name="Google Shape;680;p63"/>
              <p:cNvSpPr/>
              <p:nvPr/>
            </p:nvSpPr>
            <p:spPr>
              <a:xfrm>
                <a:off x="4062" y="2253"/>
                <a:ext cx="0" cy="2"/>
              </a:xfrm>
              <a:custGeom>
                <a:rect b="b" l="l" r="r" t="t"/>
                <a:pathLst>
                  <a:path extrusionOk="0" h="2" w="120000">
                    <a:moveTo>
                      <a:pt x="0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1" name="Google Shape;681;p63"/>
              <p:cNvSpPr/>
              <p:nvPr/>
            </p:nvSpPr>
            <p:spPr>
              <a:xfrm>
                <a:off x="4162" y="2200"/>
                <a:ext cx="2" cy="5"/>
              </a:xfrm>
              <a:custGeom>
                <a:rect b="b" l="l" r="r" t="t"/>
                <a:pathLst>
                  <a:path extrusionOk="0" h="2" w="1">
                    <a:moveTo>
                      <a:pt x="0" y="1"/>
                    </a:moveTo>
                    <a:cubicBezTo>
                      <a:pt x="0" y="0"/>
                      <a:pt x="1" y="2"/>
                      <a:pt x="1" y="1"/>
                    </a:cubicBezTo>
                    <a:cubicBezTo>
                      <a:pt x="1" y="1"/>
                      <a:pt x="0" y="0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2" name="Google Shape;682;p63"/>
              <p:cNvSpPr/>
              <p:nvPr/>
            </p:nvSpPr>
            <p:spPr>
              <a:xfrm>
                <a:off x="4164" y="2139"/>
                <a:ext cx="4" cy="2"/>
              </a:xfrm>
              <a:custGeom>
                <a:rect b="b" l="l" r="r" t="t"/>
                <a:pathLst>
                  <a:path extrusionOk="0" h="2" w="4">
                    <a:moveTo>
                      <a:pt x="4" y="2"/>
                    </a:moveTo>
                    <a:lnTo>
                      <a:pt x="4" y="0"/>
                    </a:lnTo>
                    <a:lnTo>
                      <a:pt x="0" y="2"/>
                    </a:lnTo>
                    <a:lnTo>
                      <a:pt x="4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3" name="Google Shape;683;p63"/>
              <p:cNvSpPr/>
              <p:nvPr/>
            </p:nvSpPr>
            <p:spPr>
              <a:xfrm>
                <a:off x="3606" y="1819"/>
                <a:ext cx="2" cy="0"/>
              </a:xfrm>
              <a:custGeom>
                <a:rect b="b" l="l" r="r" t="t"/>
                <a:pathLst>
                  <a:path extrusionOk="0" h="120000" w="1">
                    <a:moveTo>
                      <a:pt x="0" y="0"/>
                    </a:moveTo>
                    <a:cubicBezTo>
                      <a:pt x="0" y="0"/>
                      <a:pt x="0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4" name="Google Shape;684;p63"/>
              <p:cNvSpPr/>
              <p:nvPr/>
            </p:nvSpPr>
            <p:spPr>
              <a:xfrm>
                <a:off x="3598" y="1817"/>
                <a:ext cx="0" cy="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5" name="Google Shape;685;p63"/>
              <p:cNvSpPr/>
              <p:nvPr/>
            </p:nvSpPr>
            <p:spPr>
              <a:xfrm>
                <a:off x="3600" y="1817"/>
                <a:ext cx="0" cy="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6" name="Google Shape;686;p63"/>
              <p:cNvSpPr/>
              <p:nvPr/>
            </p:nvSpPr>
            <p:spPr>
              <a:xfrm>
                <a:off x="3598" y="1817"/>
                <a:ext cx="2" cy="0"/>
              </a:xfrm>
              <a:custGeom>
                <a:rect b="b" l="l" r="r" t="t"/>
                <a:pathLst>
                  <a:path extrusionOk="0" h="120000" w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7" name="Google Shape;687;p63"/>
              <p:cNvSpPr/>
              <p:nvPr/>
            </p:nvSpPr>
            <p:spPr>
              <a:xfrm>
                <a:off x="3602" y="1819"/>
                <a:ext cx="0" cy="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8" name="Google Shape;688;p63"/>
              <p:cNvSpPr/>
              <p:nvPr/>
            </p:nvSpPr>
            <p:spPr>
              <a:xfrm>
                <a:off x="3602" y="1817"/>
                <a:ext cx="0" cy="2"/>
              </a:xfrm>
              <a:custGeom>
                <a:rect b="b" l="l" r="r" t="t"/>
                <a:pathLst>
                  <a:path extrusionOk="0" h="1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9" name="Google Shape;689;p63"/>
              <p:cNvSpPr/>
              <p:nvPr/>
            </p:nvSpPr>
            <p:spPr>
              <a:xfrm>
                <a:off x="3602" y="1817"/>
                <a:ext cx="0" cy="2"/>
              </a:xfrm>
              <a:custGeom>
                <a:rect b="b" l="l" r="r" t="t"/>
                <a:pathLst>
                  <a:path extrusionOk="0" h="1" w="120000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0" name="Google Shape;690;p63"/>
              <p:cNvSpPr/>
              <p:nvPr/>
            </p:nvSpPr>
            <p:spPr>
              <a:xfrm>
                <a:off x="3593" y="1814"/>
                <a:ext cx="0" cy="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1" name="Google Shape;691;p63"/>
              <p:cNvSpPr/>
              <p:nvPr/>
            </p:nvSpPr>
            <p:spPr>
              <a:xfrm>
                <a:off x="3598" y="1814"/>
                <a:ext cx="0" cy="3"/>
              </a:xfrm>
              <a:custGeom>
                <a:rect b="b" l="l" r="r" t="t"/>
                <a:pathLst>
                  <a:path extrusionOk="0" h="1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2" name="Google Shape;692;p63"/>
              <p:cNvSpPr/>
              <p:nvPr/>
            </p:nvSpPr>
            <p:spPr>
              <a:xfrm>
                <a:off x="3598" y="1812"/>
                <a:ext cx="0" cy="0"/>
              </a:xfrm>
              <a:custGeom>
                <a:rect b="b" l="l" r="r" t="t"/>
                <a:pathLst>
                  <a:path extrusionOk="0" h="120000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3" name="Google Shape;693;p63"/>
              <p:cNvSpPr/>
              <p:nvPr/>
            </p:nvSpPr>
            <p:spPr>
              <a:xfrm>
                <a:off x="3612" y="1821"/>
                <a:ext cx="0" cy="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4" name="Google Shape;694;p63"/>
              <p:cNvSpPr/>
              <p:nvPr/>
            </p:nvSpPr>
            <p:spPr>
              <a:xfrm>
                <a:off x="3977" y="2478"/>
                <a:ext cx="3" cy="0"/>
              </a:xfrm>
              <a:custGeom>
                <a:rect b="b" l="l" r="r" t="t"/>
                <a:pathLst>
                  <a:path extrusionOk="0" h="120000" w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5" name="Google Shape;695;p63"/>
              <p:cNvSpPr/>
              <p:nvPr/>
            </p:nvSpPr>
            <p:spPr>
              <a:xfrm>
                <a:off x="3595" y="1812"/>
                <a:ext cx="3" cy="0"/>
              </a:xfrm>
              <a:custGeom>
                <a:rect b="b" l="l" r="r" t="t"/>
                <a:pathLst>
                  <a:path extrusionOk="0" h="120000" w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6" name="Google Shape;696;p63"/>
              <p:cNvSpPr/>
              <p:nvPr/>
            </p:nvSpPr>
            <p:spPr>
              <a:xfrm>
                <a:off x="3598" y="1814"/>
                <a:ext cx="0" cy="3"/>
              </a:xfrm>
              <a:custGeom>
                <a:rect b="b" l="l" r="r" t="t"/>
                <a:pathLst>
                  <a:path extrusionOk="0" h="1" w="120000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7" name="Google Shape;697;p63"/>
              <p:cNvSpPr/>
              <p:nvPr/>
            </p:nvSpPr>
            <p:spPr>
              <a:xfrm>
                <a:off x="3967" y="2491"/>
                <a:ext cx="4" cy="4"/>
              </a:xfrm>
              <a:custGeom>
                <a:rect b="b" l="l" r="r" t="t"/>
                <a:pathLst>
                  <a:path extrusionOk="0" h="2" w="2">
                    <a:moveTo>
                      <a:pt x="0" y="0"/>
                    </a:moveTo>
                    <a:cubicBezTo>
                      <a:pt x="2" y="2"/>
                      <a:pt x="2" y="2"/>
                      <a:pt x="2" y="2"/>
                    </a:cubicBezTo>
                    <a:cubicBezTo>
                      <a:pt x="2" y="1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8" name="Google Shape;698;p63"/>
              <p:cNvSpPr/>
              <p:nvPr/>
            </p:nvSpPr>
            <p:spPr>
              <a:xfrm>
                <a:off x="3825" y="2268"/>
                <a:ext cx="2" cy="2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cubicBezTo>
                      <a:pt x="1" y="0"/>
                      <a:pt x="0" y="0"/>
                      <a:pt x="0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9" name="Google Shape;699;p63"/>
              <p:cNvSpPr/>
              <p:nvPr/>
            </p:nvSpPr>
            <p:spPr>
              <a:xfrm>
                <a:off x="3810" y="2268"/>
                <a:ext cx="8" cy="2"/>
              </a:xfrm>
              <a:custGeom>
                <a:rect b="b" l="l" r="r" t="t"/>
                <a:pathLst>
                  <a:path extrusionOk="0" h="1" w="4">
                    <a:moveTo>
                      <a:pt x="4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2" y="1"/>
                      <a:pt x="2" y="0"/>
                      <a:pt x="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0" name="Google Shape;700;p63"/>
              <p:cNvSpPr/>
              <p:nvPr/>
            </p:nvSpPr>
            <p:spPr>
              <a:xfrm>
                <a:off x="3835" y="2275"/>
                <a:ext cx="2" cy="2"/>
              </a:xfrm>
              <a:custGeom>
                <a:rect b="b" l="l" r="r" t="t"/>
                <a:pathLst>
                  <a:path extrusionOk="0" h="1" w="1">
                    <a:moveTo>
                      <a:pt x="0" y="0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1" name="Google Shape;701;p63"/>
              <p:cNvSpPr/>
              <p:nvPr/>
            </p:nvSpPr>
            <p:spPr>
              <a:xfrm>
                <a:off x="3833" y="2268"/>
                <a:ext cx="2" cy="4"/>
              </a:xfrm>
              <a:custGeom>
                <a:rect b="b" l="l" r="r" t="t"/>
                <a:pathLst>
                  <a:path extrusionOk="0" h="2" w="1">
                    <a:moveTo>
                      <a:pt x="1" y="1"/>
                    </a:moveTo>
                    <a:cubicBezTo>
                      <a:pt x="0" y="1"/>
                      <a:pt x="0" y="0"/>
                      <a:pt x="0" y="1"/>
                    </a:cubicBezTo>
                    <a:cubicBezTo>
                      <a:pt x="1" y="2"/>
                      <a:pt x="0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2" name="Google Shape;702;p63"/>
              <p:cNvSpPr/>
              <p:nvPr/>
            </p:nvSpPr>
            <p:spPr>
              <a:xfrm>
                <a:off x="3833" y="2328"/>
                <a:ext cx="9" cy="2"/>
              </a:xfrm>
              <a:custGeom>
                <a:rect b="b" l="l" r="r" t="t"/>
                <a:pathLst>
                  <a:path extrusionOk="0" h="1" w="4">
                    <a:moveTo>
                      <a:pt x="0" y="1"/>
                    </a:moveTo>
                    <a:cubicBezTo>
                      <a:pt x="1" y="1"/>
                      <a:pt x="3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0"/>
                      <a:pt x="3" y="0"/>
                      <a:pt x="3" y="0"/>
                    </a:cubicBezTo>
                    <a:cubicBezTo>
                      <a:pt x="2" y="0"/>
                      <a:pt x="1" y="0"/>
                      <a:pt x="2" y="0"/>
                    </a:cubicBezTo>
                    <a:cubicBezTo>
                      <a:pt x="1" y="1"/>
                      <a:pt x="0" y="0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3" name="Google Shape;703;p63"/>
              <p:cNvSpPr/>
              <p:nvPr/>
            </p:nvSpPr>
            <p:spPr>
              <a:xfrm>
                <a:off x="3837" y="2330"/>
                <a:ext cx="5" cy="2"/>
              </a:xfrm>
              <a:custGeom>
                <a:rect b="b" l="l" r="r" t="t"/>
                <a:pathLst>
                  <a:path extrusionOk="0" h="1" w="2">
                    <a:moveTo>
                      <a:pt x="0" y="0"/>
                    </a:moveTo>
                    <a:cubicBezTo>
                      <a:pt x="0" y="0"/>
                      <a:pt x="1" y="1"/>
                      <a:pt x="2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4" name="Google Shape;704;p63"/>
              <p:cNvSpPr/>
              <p:nvPr/>
            </p:nvSpPr>
            <p:spPr>
              <a:xfrm>
                <a:off x="3839" y="2328"/>
                <a:ext cx="5" cy="0"/>
              </a:xfrm>
              <a:custGeom>
                <a:rect b="b" l="l" r="r" t="t"/>
                <a:pathLst>
                  <a:path extrusionOk="0" h="120000" w="2">
                    <a:moveTo>
                      <a:pt x="1" y="0"/>
                    </a:move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1" y="0"/>
                      <a:pt x="2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5" name="Google Shape;705;p63"/>
              <p:cNvSpPr/>
              <p:nvPr/>
            </p:nvSpPr>
            <p:spPr>
              <a:xfrm>
                <a:off x="3827" y="2268"/>
                <a:ext cx="2" cy="4"/>
              </a:xfrm>
              <a:custGeom>
                <a:rect b="b" l="l" r="r" t="t"/>
                <a:pathLst>
                  <a:path extrusionOk="0" h="2" w="1">
                    <a:moveTo>
                      <a:pt x="1" y="2"/>
                    </a:moveTo>
                    <a:cubicBezTo>
                      <a:pt x="1" y="1"/>
                      <a:pt x="1" y="1"/>
                      <a:pt x="0" y="0"/>
                    </a:cubicBezTo>
                    <a:lnTo>
                      <a:pt x="1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6" name="Google Shape;706;p63"/>
              <p:cNvSpPr/>
              <p:nvPr/>
            </p:nvSpPr>
            <p:spPr>
              <a:xfrm>
                <a:off x="3729" y="2856"/>
                <a:ext cx="6" cy="4"/>
              </a:xfrm>
              <a:custGeom>
                <a:rect b="b" l="l" r="r" t="t"/>
                <a:pathLst>
                  <a:path extrusionOk="0" h="2" w="3">
                    <a:moveTo>
                      <a:pt x="3" y="0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2" y="1"/>
                      <a:pt x="2" y="1"/>
                      <a:pt x="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7" name="Google Shape;707;p63"/>
              <p:cNvSpPr/>
              <p:nvPr/>
            </p:nvSpPr>
            <p:spPr>
              <a:xfrm>
                <a:off x="3731" y="2854"/>
                <a:ext cx="2" cy="4"/>
              </a:xfrm>
              <a:custGeom>
                <a:rect b="b" l="l" r="r" t="t"/>
                <a:pathLst>
                  <a:path extrusionOk="0" h="2" w="1">
                    <a:moveTo>
                      <a:pt x="0" y="0"/>
                    </a:moveTo>
                    <a:cubicBezTo>
                      <a:pt x="0" y="2"/>
                      <a:pt x="0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8" name="Google Shape;708;p63"/>
              <p:cNvSpPr/>
              <p:nvPr/>
            </p:nvSpPr>
            <p:spPr>
              <a:xfrm>
                <a:off x="3897" y="2822"/>
                <a:ext cx="0" cy="2"/>
              </a:xfrm>
              <a:custGeom>
                <a:rect b="b" l="l" r="r" t="t"/>
                <a:pathLst>
                  <a:path extrusionOk="0" h="2" w="120000">
                    <a:moveTo>
                      <a:pt x="0" y="2"/>
                    </a:moveTo>
                    <a:lnTo>
                      <a:pt x="0" y="2"/>
                    </a:lnTo>
                    <a:lnTo>
                      <a:pt x="0" y="0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9" name="Google Shape;709;p63"/>
              <p:cNvSpPr/>
              <p:nvPr/>
            </p:nvSpPr>
            <p:spPr>
              <a:xfrm>
                <a:off x="4007" y="2790"/>
                <a:ext cx="2" cy="4"/>
              </a:xfrm>
              <a:custGeom>
                <a:rect b="b" l="l" r="r" t="t"/>
                <a:pathLst>
                  <a:path extrusionOk="0" h="4" w="2">
                    <a:moveTo>
                      <a:pt x="2" y="4"/>
                    </a:moveTo>
                    <a:lnTo>
                      <a:pt x="2" y="4"/>
                    </a:lnTo>
                    <a:lnTo>
                      <a:pt x="0" y="0"/>
                    </a:lnTo>
                    <a:lnTo>
                      <a:pt x="2" y="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0" name="Google Shape;710;p63"/>
              <p:cNvSpPr/>
              <p:nvPr/>
            </p:nvSpPr>
            <p:spPr>
              <a:xfrm>
                <a:off x="3971" y="2813"/>
                <a:ext cx="2" cy="4"/>
              </a:xfrm>
              <a:custGeom>
                <a:rect b="b" l="l" r="r" t="t"/>
                <a:pathLst>
                  <a:path extrusionOk="0" h="2" w="1">
                    <a:moveTo>
                      <a:pt x="0" y="0"/>
                    </a:moveTo>
                    <a:cubicBezTo>
                      <a:pt x="1" y="0"/>
                      <a:pt x="0" y="2"/>
                      <a:pt x="1" y="1"/>
                    </a:cubicBezTo>
                    <a:cubicBezTo>
                      <a:pt x="1" y="1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1" name="Google Shape;711;p63"/>
              <p:cNvSpPr/>
              <p:nvPr/>
            </p:nvSpPr>
            <p:spPr>
              <a:xfrm>
                <a:off x="3969" y="2501"/>
                <a:ext cx="2" cy="3"/>
              </a:xfrm>
              <a:custGeom>
                <a:rect b="b" l="l" r="r" t="t"/>
                <a:pathLst>
                  <a:path extrusionOk="0" h="1" w="1">
                    <a:moveTo>
                      <a:pt x="1" y="1"/>
                    </a:moveTo>
                    <a:cubicBezTo>
                      <a:pt x="1" y="1"/>
                      <a:pt x="0" y="0"/>
                      <a:pt x="0" y="0"/>
                    </a:cubicBezTo>
                    <a:cubicBezTo>
                      <a:pt x="0" y="0"/>
                      <a:pt x="0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2" name="Google Shape;712;p63"/>
              <p:cNvSpPr/>
              <p:nvPr/>
            </p:nvSpPr>
            <p:spPr>
              <a:xfrm>
                <a:off x="3850" y="2864"/>
                <a:ext cx="0" cy="0"/>
              </a:xfrm>
              <a:custGeom>
                <a:rect b="b" l="l" r="r" t="t"/>
                <a:pathLst>
                  <a:path extrusionOk="0" h="120000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3" name="Google Shape;713;p63"/>
              <p:cNvSpPr/>
              <p:nvPr/>
            </p:nvSpPr>
            <p:spPr>
              <a:xfrm>
                <a:off x="3668" y="2060"/>
                <a:ext cx="8" cy="17"/>
              </a:xfrm>
              <a:custGeom>
                <a:rect b="b" l="l" r="r" t="t"/>
                <a:pathLst>
                  <a:path extrusionOk="0" h="8" w="4">
                    <a:moveTo>
                      <a:pt x="4" y="0"/>
                    </a:moveTo>
                    <a:cubicBezTo>
                      <a:pt x="2" y="1"/>
                      <a:pt x="1" y="5"/>
                      <a:pt x="0" y="6"/>
                    </a:cubicBezTo>
                    <a:cubicBezTo>
                      <a:pt x="1" y="8"/>
                      <a:pt x="3" y="1"/>
                      <a:pt x="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4" name="Google Shape;714;p63"/>
              <p:cNvSpPr/>
              <p:nvPr/>
            </p:nvSpPr>
            <p:spPr>
              <a:xfrm>
                <a:off x="3837" y="2328"/>
                <a:ext cx="2" cy="0"/>
              </a:xfrm>
              <a:custGeom>
                <a:rect b="b" l="l" r="r" t="t"/>
                <a:pathLst>
                  <a:path extrusionOk="0" h="120000" w="1">
                    <a:moveTo>
                      <a:pt x="0" y="0"/>
                    </a:moveTo>
                    <a:cubicBezTo>
                      <a:pt x="0" y="0"/>
                      <a:pt x="0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5" name="Google Shape;715;p63"/>
              <p:cNvSpPr/>
              <p:nvPr/>
            </p:nvSpPr>
            <p:spPr>
              <a:xfrm>
                <a:off x="3965" y="2504"/>
                <a:ext cx="4" cy="2"/>
              </a:xfrm>
              <a:custGeom>
                <a:rect b="b" l="l" r="r" t="t"/>
                <a:pathLst>
                  <a:path extrusionOk="0" h="1" w="2">
                    <a:moveTo>
                      <a:pt x="1" y="0"/>
                    </a:moveTo>
                    <a:cubicBezTo>
                      <a:pt x="1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1"/>
                    </a:cubicBezTo>
                    <a:cubicBezTo>
                      <a:pt x="2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6" name="Google Shape;716;p63"/>
              <p:cNvSpPr/>
              <p:nvPr/>
            </p:nvSpPr>
            <p:spPr>
              <a:xfrm>
                <a:off x="3973" y="2476"/>
                <a:ext cx="2" cy="2"/>
              </a:xfrm>
              <a:custGeom>
                <a:rect b="b" l="l" r="r" t="t"/>
                <a:pathLst>
                  <a:path extrusionOk="0" h="1" w="1">
                    <a:moveTo>
                      <a:pt x="0" y="0"/>
                    </a:moveTo>
                    <a:cubicBezTo>
                      <a:pt x="1" y="1"/>
                      <a:pt x="0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7" name="Google Shape;717;p63"/>
              <p:cNvSpPr/>
              <p:nvPr/>
            </p:nvSpPr>
            <p:spPr>
              <a:xfrm>
                <a:off x="3965" y="2497"/>
                <a:ext cx="10" cy="4"/>
              </a:xfrm>
              <a:custGeom>
                <a:rect b="b" l="l" r="r" t="t"/>
                <a:pathLst>
                  <a:path extrusionOk="0" h="2" w="5">
                    <a:moveTo>
                      <a:pt x="5" y="1"/>
                    </a:moveTo>
                    <a:cubicBezTo>
                      <a:pt x="4" y="0"/>
                      <a:pt x="2" y="1"/>
                      <a:pt x="1" y="2"/>
                    </a:cubicBezTo>
                    <a:cubicBezTo>
                      <a:pt x="1" y="2"/>
                      <a:pt x="1" y="2"/>
                      <a:pt x="0" y="2"/>
                    </a:cubicBezTo>
                    <a:cubicBezTo>
                      <a:pt x="1" y="2"/>
                      <a:pt x="2" y="2"/>
                      <a:pt x="2" y="2"/>
                    </a:cubicBezTo>
                    <a:cubicBezTo>
                      <a:pt x="2" y="2"/>
                      <a:pt x="4" y="2"/>
                      <a:pt x="3" y="1"/>
                    </a:cubicBezTo>
                    <a:cubicBezTo>
                      <a:pt x="4" y="1"/>
                      <a:pt x="5" y="1"/>
                      <a:pt x="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8" name="Google Shape;718;p63"/>
              <p:cNvSpPr/>
              <p:nvPr/>
            </p:nvSpPr>
            <p:spPr>
              <a:xfrm>
                <a:off x="3835" y="2474"/>
                <a:ext cx="4" cy="0"/>
              </a:xfrm>
              <a:custGeom>
                <a:rect b="b" l="l" r="r" t="t"/>
                <a:pathLst>
                  <a:path extrusionOk="0" h="120000" w="2">
                    <a:moveTo>
                      <a:pt x="0" y="0"/>
                    </a:moveTo>
                    <a:cubicBezTo>
                      <a:pt x="0" y="0"/>
                      <a:pt x="2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9" name="Google Shape;719;p63"/>
              <p:cNvSpPr/>
              <p:nvPr/>
            </p:nvSpPr>
            <p:spPr>
              <a:xfrm>
                <a:off x="3829" y="2345"/>
                <a:ext cx="4" cy="0"/>
              </a:xfrm>
              <a:custGeom>
                <a:rect b="b" l="l" r="r" t="t"/>
                <a:pathLst>
                  <a:path extrusionOk="0" h="120000" w="2">
                    <a:moveTo>
                      <a:pt x="1" y="0"/>
                    </a:moveTo>
                    <a:cubicBezTo>
                      <a:pt x="0" y="0"/>
                      <a:pt x="2" y="0"/>
                      <a:pt x="1" y="0"/>
                    </a:cubicBezTo>
                    <a:cubicBezTo>
                      <a:pt x="2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0" name="Google Shape;720;p63"/>
              <p:cNvSpPr/>
              <p:nvPr/>
            </p:nvSpPr>
            <p:spPr>
              <a:xfrm>
                <a:off x="3831" y="2336"/>
                <a:ext cx="2" cy="0"/>
              </a:xfrm>
              <a:custGeom>
                <a:rect b="b" l="l" r="r" t="t"/>
                <a:pathLst>
                  <a:path extrusionOk="0" h="120000" w="1">
                    <a:moveTo>
                      <a:pt x="0" y="0"/>
                    </a:moveTo>
                    <a:cubicBezTo>
                      <a:pt x="0" y="0"/>
                      <a:pt x="0" y="0"/>
                      <a:pt x="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1" name="Google Shape;721;p63"/>
              <p:cNvSpPr/>
              <p:nvPr/>
            </p:nvSpPr>
            <p:spPr>
              <a:xfrm>
                <a:off x="3850" y="2491"/>
                <a:ext cx="4" cy="2"/>
              </a:xfrm>
              <a:custGeom>
                <a:rect b="b" l="l" r="r" t="t"/>
                <a:pathLst>
                  <a:path extrusionOk="0" h="2" w="4">
                    <a:moveTo>
                      <a:pt x="0" y="2"/>
                    </a:moveTo>
                    <a:lnTo>
                      <a:pt x="0" y="2"/>
                    </a:lnTo>
                    <a:lnTo>
                      <a:pt x="4" y="0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2" name="Google Shape;722;p63"/>
              <p:cNvSpPr/>
              <p:nvPr/>
            </p:nvSpPr>
            <p:spPr>
              <a:xfrm>
                <a:off x="3835" y="2336"/>
                <a:ext cx="2" cy="0"/>
              </a:xfrm>
              <a:custGeom>
                <a:rect b="b" l="l" r="r" t="t"/>
                <a:pathLst>
                  <a:path extrusionOk="0" h="120000" w="1">
                    <a:moveTo>
                      <a:pt x="1" y="0"/>
                    </a:moveTo>
                    <a:cubicBezTo>
                      <a:pt x="0" y="0"/>
                      <a:pt x="1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3" name="Google Shape;723;p63"/>
              <p:cNvSpPr/>
              <p:nvPr/>
            </p:nvSpPr>
            <p:spPr>
              <a:xfrm>
                <a:off x="3835" y="2434"/>
                <a:ext cx="0" cy="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4" name="Google Shape;724;p63"/>
              <p:cNvSpPr/>
              <p:nvPr/>
            </p:nvSpPr>
            <p:spPr>
              <a:xfrm>
                <a:off x="3831" y="2349"/>
                <a:ext cx="4" cy="0"/>
              </a:xfrm>
              <a:custGeom>
                <a:rect b="b" l="l" r="r" t="t"/>
                <a:pathLst>
                  <a:path extrusionOk="0" h="120000" w="2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1" y="0"/>
                      <a:pt x="2" y="0"/>
                      <a:pt x="2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5" name="Google Shape;725;p63"/>
              <p:cNvSpPr/>
              <p:nvPr/>
            </p:nvSpPr>
            <p:spPr>
              <a:xfrm>
                <a:off x="3602" y="1823"/>
                <a:ext cx="2" cy="0"/>
              </a:xfrm>
              <a:custGeom>
                <a:rect b="b" l="l" r="r" t="t"/>
                <a:pathLst>
                  <a:path extrusionOk="0" h="120000"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6" name="Google Shape;726;p63"/>
              <p:cNvSpPr/>
              <p:nvPr/>
            </p:nvSpPr>
            <p:spPr>
              <a:xfrm>
                <a:off x="3905" y="2272"/>
                <a:ext cx="0" cy="0"/>
              </a:xfrm>
              <a:custGeom>
                <a:rect b="b" l="l" r="r" t="t"/>
                <a:pathLst>
                  <a:path extrusionOk="0" h="120000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7" name="Google Shape;727;p63"/>
              <p:cNvSpPr/>
              <p:nvPr/>
            </p:nvSpPr>
            <p:spPr>
              <a:xfrm>
                <a:off x="3778" y="2979"/>
                <a:ext cx="2" cy="2"/>
              </a:xfrm>
              <a:custGeom>
                <a:rect b="b" l="l" r="r" t="t"/>
                <a:pathLst>
                  <a:path extrusionOk="0" h="1" w="1">
                    <a:moveTo>
                      <a:pt x="1" y="1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0" y="1"/>
                      <a:pt x="1" y="0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8" name="Google Shape;728;p63"/>
              <p:cNvSpPr/>
              <p:nvPr/>
            </p:nvSpPr>
            <p:spPr>
              <a:xfrm>
                <a:off x="3746" y="2826"/>
                <a:ext cx="399" cy="167"/>
              </a:xfrm>
              <a:custGeom>
                <a:rect b="b" l="l" r="r" t="t"/>
                <a:pathLst>
                  <a:path extrusionOk="0" h="79" w="188">
                    <a:moveTo>
                      <a:pt x="180" y="0"/>
                    </a:moveTo>
                    <a:cubicBezTo>
                      <a:pt x="179" y="5"/>
                      <a:pt x="175" y="6"/>
                      <a:pt x="171" y="7"/>
                    </a:cubicBezTo>
                    <a:cubicBezTo>
                      <a:pt x="170" y="8"/>
                      <a:pt x="169" y="10"/>
                      <a:pt x="168" y="10"/>
                    </a:cubicBezTo>
                    <a:cubicBezTo>
                      <a:pt x="164" y="15"/>
                      <a:pt x="157" y="14"/>
                      <a:pt x="154" y="19"/>
                    </a:cubicBezTo>
                    <a:cubicBezTo>
                      <a:pt x="155" y="19"/>
                      <a:pt x="155" y="20"/>
                      <a:pt x="155" y="21"/>
                    </a:cubicBezTo>
                    <a:cubicBezTo>
                      <a:pt x="154" y="20"/>
                      <a:pt x="154" y="20"/>
                      <a:pt x="154" y="20"/>
                    </a:cubicBezTo>
                    <a:cubicBezTo>
                      <a:pt x="155" y="22"/>
                      <a:pt x="155" y="22"/>
                      <a:pt x="155" y="22"/>
                    </a:cubicBezTo>
                    <a:cubicBezTo>
                      <a:pt x="155" y="22"/>
                      <a:pt x="154" y="20"/>
                      <a:pt x="154" y="20"/>
                    </a:cubicBezTo>
                    <a:cubicBezTo>
                      <a:pt x="152" y="21"/>
                      <a:pt x="151" y="23"/>
                      <a:pt x="149" y="23"/>
                    </a:cubicBezTo>
                    <a:cubicBezTo>
                      <a:pt x="149" y="25"/>
                      <a:pt x="148" y="24"/>
                      <a:pt x="149" y="26"/>
                    </a:cubicBezTo>
                    <a:cubicBezTo>
                      <a:pt x="148" y="25"/>
                      <a:pt x="148" y="25"/>
                      <a:pt x="148" y="25"/>
                    </a:cubicBezTo>
                    <a:cubicBezTo>
                      <a:pt x="147" y="27"/>
                      <a:pt x="147" y="27"/>
                      <a:pt x="145" y="25"/>
                    </a:cubicBezTo>
                    <a:cubicBezTo>
                      <a:pt x="139" y="27"/>
                      <a:pt x="134" y="30"/>
                      <a:pt x="128" y="32"/>
                    </a:cubicBezTo>
                    <a:cubicBezTo>
                      <a:pt x="123" y="34"/>
                      <a:pt x="118" y="39"/>
                      <a:pt x="112" y="41"/>
                    </a:cubicBezTo>
                    <a:cubicBezTo>
                      <a:pt x="112" y="45"/>
                      <a:pt x="111" y="43"/>
                      <a:pt x="110" y="47"/>
                    </a:cubicBezTo>
                    <a:cubicBezTo>
                      <a:pt x="110" y="46"/>
                      <a:pt x="110" y="46"/>
                      <a:pt x="110" y="46"/>
                    </a:cubicBezTo>
                    <a:cubicBezTo>
                      <a:pt x="110" y="47"/>
                      <a:pt x="109" y="46"/>
                      <a:pt x="107" y="45"/>
                    </a:cubicBezTo>
                    <a:cubicBezTo>
                      <a:pt x="108" y="46"/>
                      <a:pt x="107" y="45"/>
                      <a:pt x="108" y="47"/>
                    </a:cubicBezTo>
                    <a:cubicBezTo>
                      <a:pt x="108" y="49"/>
                      <a:pt x="106" y="45"/>
                      <a:pt x="106" y="46"/>
                    </a:cubicBezTo>
                    <a:cubicBezTo>
                      <a:pt x="105" y="45"/>
                      <a:pt x="106" y="47"/>
                      <a:pt x="106" y="46"/>
                    </a:cubicBezTo>
                    <a:cubicBezTo>
                      <a:pt x="105" y="49"/>
                      <a:pt x="106" y="45"/>
                      <a:pt x="103" y="44"/>
                    </a:cubicBezTo>
                    <a:cubicBezTo>
                      <a:pt x="101" y="45"/>
                      <a:pt x="98" y="48"/>
                      <a:pt x="95" y="47"/>
                    </a:cubicBezTo>
                    <a:cubicBezTo>
                      <a:pt x="95" y="47"/>
                      <a:pt x="96" y="49"/>
                      <a:pt x="96" y="49"/>
                    </a:cubicBezTo>
                    <a:cubicBezTo>
                      <a:pt x="95" y="46"/>
                      <a:pt x="95" y="50"/>
                      <a:pt x="94" y="49"/>
                    </a:cubicBezTo>
                    <a:cubicBezTo>
                      <a:pt x="94" y="48"/>
                      <a:pt x="94" y="48"/>
                      <a:pt x="94" y="48"/>
                    </a:cubicBezTo>
                    <a:cubicBezTo>
                      <a:pt x="93" y="47"/>
                      <a:pt x="92" y="49"/>
                      <a:pt x="91" y="48"/>
                    </a:cubicBezTo>
                    <a:cubicBezTo>
                      <a:pt x="90" y="49"/>
                      <a:pt x="88" y="47"/>
                      <a:pt x="88" y="49"/>
                    </a:cubicBezTo>
                    <a:cubicBezTo>
                      <a:pt x="88" y="47"/>
                      <a:pt x="87" y="48"/>
                      <a:pt x="87" y="47"/>
                    </a:cubicBezTo>
                    <a:cubicBezTo>
                      <a:pt x="87" y="51"/>
                      <a:pt x="84" y="46"/>
                      <a:pt x="84" y="49"/>
                    </a:cubicBezTo>
                    <a:cubicBezTo>
                      <a:pt x="84" y="48"/>
                      <a:pt x="84" y="48"/>
                      <a:pt x="84" y="48"/>
                    </a:cubicBezTo>
                    <a:cubicBezTo>
                      <a:pt x="81" y="49"/>
                      <a:pt x="77" y="49"/>
                      <a:pt x="74" y="51"/>
                    </a:cubicBezTo>
                    <a:cubicBezTo>
                      <a:pt x="73" y="52"/>
                      <a:pt x="70" y="48"/>
                      <a:pt x="69" y="50"/>
                    </a:cubicBezTo>
                    <a:cubicBezTo>
                      <a:pt x="68" y="52"/>
                      <a:pt x="68" y="52"/>
                      <a:pt x="68" y="52"/>
                    </a:cubicBezTo>
                    <a:cubicBezTo>
                      <a:pt x="68" y="52"/>
                      <a:pt x="68" y="51"/>
                      <a:pt x="68" y="51"/>
                    </a:cubicBezTo>
                    <a:cubicBezTo>
                      <a:pt x="67" y="52"/>
                      <a:pt x="66" y="51"/>
                      <a:pt x="65" y="51"/>
                    </a:cubicBezTo>
                    <a:cubicBezTo>
                      <a:pt x="65" y="51"/>
                      <a:pt x="64" y="52"/>
                      <a:pt x="64" y="52"/>
                    </a:cubicBezTo>
                    <a:cubicBezTo>
                      <a:pt x="63" y="50"/>
                      <a:pt x="61" y="54"/>
                      <a:pt x="60" y="52"/>
                    </a:cubicBezTo>
                    <a:cubicBezTo>
                      <a:pt x="61" y="55"/>
                      <a:pt x="59" y="54"/>
                      <a:pt x="59" y="55"/>
                    </a:cubicBezTo>
                    <a:cubicBezTo>
                      <a:pt x="58" y="55"/>
                      <a:pt x="58" y="54"/>
                      <a:pt x="58" y="53"/>
                    </a:cubicBezTo>
                    <a:cubicBezTo>
                      <a:pt x="57" y="53"/>
                      <a:pt x="57" y="54"/>
                      <a:pt x="56" y="53"/>
                    </a:cubicBezTo>
                    <a:cubicBezTo>
                      <a:pt x="55" y="53"/>
                      <a:pt x="55" y="55"/>
                      <a:pt x="54" y="55"/>
                    </a:cubicBezTo>
                    <a:cubicBezTo>
                      <a:pt x="54" y="52"/>
                      <a:pt x="53" y="54"/>
                      <a:pt x="52" y="54"/>
                    </a:cubicBezTo>
                    <a:cubicBezTo>
                      <a:pt x="52" y="56"/>
                      <a:pt x="52" y="57"/>
                      <a:pt x="51" y="56"/>
                    </a:cubicBezTo>
                    <a:cubicBezTo>
                      <a:pt x="51" y="54"/>
                      <a:pt x="51" y="54"/>
                      <a:pt x="51" y="54"/>
                    </a:cubicBezTo>
                    <a:cubicBezTo>
                      <a:pt x="49" y="56"/>
                      <a:pt x="46" y="53"/>
                      <a:pt x="43" y="56"/>
                    </a:cubicBezTo>
                    <a:cubicBezTo>
                      <a:pt x="43" y="54"/>
                      <a:pt x="43" y="54"/>
                      <a:pt x="43" y="54"/>
                    </a:cubicBezTo>
                    <a:cubicBezTo>
                      <a:pt x="41" y="56"/>
                      <a:pt x="38" y="54"/>
                      <a:pt x="36" y="57"/>
                    </a:cubicBezTo>
                    <a:cubicBezTo>
                      <a:pt x="35" y="56"/>
                      <a:pt x="34" y="56"/>
                      <a:pt x="33" y="56"/>
                    </a:cubicBezTo>
                    <a:cubicBezTo>
                      <a:pt x="32" y="57"/>
                      <a:pt x="32" y="57"/>
                      <a:pt x="31" y="59"/>
                    </a:cubicBezTo>
                    <a:cubicBezTo>
                      <a:pt x="31" y="59"/>
                      <a:pt x="31" y="58"/>
                      <a:pt x="31" y="57"/>
                    </a:cubicBezTo>
                    <a:cubicBezTo>
                      <a:pt x="30" y="57"/>
                      <a:pt x="29" y="54"/>
                      <a:pt x="28" y="57"/>
                    </a:cubicBezTo>
                    <a:cubicBezTo>
                      <a:pt x="28" y="55"/>
                      <a:pt x="28" y="55"/>
                      <a:pt x="28" y="55"/>
                    </a:cubicBezTo>
                    <a:cubicBezTo>
                      <a:pt x="27" y="57"/>
                      <a:pt x="25" y="58"/>
                      <a:pt x="25" y="57"/>
                    </a:cubicBezTo>
                    <a:cubicBezTo>
                      <a:pt x="24" y="58"/>
                      <a:pt x="23" y="58"/>
                      <a:pt x="23" y="60"/>
                    </a:cubicBezTo>
                    <a:cubicBezTo>
                      <a:pt x="23" y="60"/>
                      <a:pt x="23" y="57"/>
                      <a:pt x="23" y="59"/>
                    </a:cubicBezTo>
                    <a:cubicBezTo>
                      <a:pt x="23" y="57"/>
                      <a:pt x="23" y="57"/>
                      <a:pt x="23" y="57"/>
                    </a:cubicBezTo>
                    <a:cubicBezTo>
                      <a:pt x="21" y="56"/>
                      <a:pt x="19" y="56"/>
                      <a:pt x="17" y="57"/>
                    </a:cubicBezTo>
                    <a:cubicBezTo>
                      <a:pt x="17" y="55"/>
                      <a:pt x="15" y="57"/>
                      <a:pt x="14" y="55"/>
                    </a:cubicBezTo>
                    <a:cubicBezTo>
                      <a:pt x="13" y="56"/>
                      <a:pt x="13" y="54"/>
                      <a:pt x="11" y="56"/>
                    </a:cubicBezTo>
                    <a:cubicBezTo>
                      <a:pt x="12" y="55"/>
                      <a:pt x="12" y="55"/>
                      <a:pt x="12" y="55"/>
                    </a:cubicBezTo>
                    <a:cubicBezTo>
                      <a:pt x="11" y="54"/>
                      <a:pt x="10" y="54"/>
                      <a:pt x="9" y="53"/>
                    </a:cubicBezTo>
                    <a:cubicBezTo>
                      <a:pt x="9" y="52"/>
                      <a:pt x="8" y="54"/>
                      <a:pt x="7" y="54"/>
                    </a:cubicBezTo>
                    <a:cubicBezTo>
                      <a:pt x="8" y="53"/>
                      <a:pt x="8" y="53"/>
                      <a:pt x="8" y="53"/>
                    </a:cubicBezTo>
                    <a:cubicBezTo>
                      <a:pt x="8" y="53"/>
                      <a:pt x="7" y="54"/>
                      <a:pt x="6" y="55"/>
                    </a:cubicBezTo>
                    <a:cubicBezTo>
                      <a:pt x="6" y="54"/>
                      <a:pt x="6" y="54"/>
                      <a:pt x="6" y="54"/>
                    </a:cubicBezTo>
                    <a:cubicBezTo>
                      <a:pt x="5" y="55"/>
                      <a:pt x="5" y="55"/>
                      <a:pt x="5" y="55"/>
                    </a:cubicBezTo>
                    <a:cubicBezTo>
                      <a:pt x="5" y="55"/>
                      <a:pt x="5" y="56"/>
                      <a:pt x="5" y="56"/>
                    </a:cubicBezTo>
                    <a:cubicBezTo>
                      <a:pt x="5" y="55"/>
                      <a:pt x="4" y="56"/>
                      <a:pt x="4" y="54"/>
                    </a:cubicBezTo>
                    <a:cubicBezTo>
                      <a:pt x="5" y="54"/>
                      <a:pt x="7" y="53"/>
                      <a:pt x="8" y="52"/>
                    </a:cubicBezTo>
                    <a:cubicBezTo>
                      <a:pt x="8" y="51"/>
                      <a:pt x="5" y="53"/>
                      <a:pt x="6" y="52"/>
                    </a:cubicBezTo>
                    <a:cubicBezTo>
                      <a:pt x="6" y="51"/>
                      <a:pt x="6" y="51"/>
                      <a:pt x="5" y="51"/>
                    </a:cubicBezTo>
                    <a:cubicBezTo>
                      <a:pt x="5" y="52"/>
                      <a:pt x="5" y="52"/>
                      <a:pt x="5" y="53"/>
                    </a:cubicBezTo>
                    <a:cubicBezTo>
                      <a:pt x="5" y="53"/>
                      <a:pt x="5" y="52"/>
                      <a:pt x="5" y="52"/>
                    </a:cubicBezTo>
                    <a:cubicBezTo>
                      <a:pt x="4" y="52"/>
                      <a:pt x="4" y="52"/>
                      <a:pt x="4" y="52"/>
                    </a:cubicBezTo>
                    <a:cubicBezTo>
                      <a:pt x="4" y="52"/>
                      <a:pt x="4" y="52"/>
                      <a:pt x="5" y="52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4" y="52"/>
                      <a:pt x="4" y="52"/>
                      <a:pt x="4" y="52"/>
                    </a:cubicBezTo>
                    <a:cubicBezTo>
                      <a:pt x="4" y="51"/>
                      <a:pt x="4" y="51"/>
                      <a:pt x="4" y="51"/>
                    </a:cubicBezTo>
                    <a:cubicBezTo>
                      <a:pt x="3" y="51"/>
                      <a:pt x="3" y="51"/>
                      <a:pt x="2" y="50"/>
                    </a:cubicBezTo>
                    <a:cubicBezTo>
                      <a:pt x="1" y="52"/>
                      <a:pt x="4" y="46"/>
                      <a:pt x="0" y="55"/>
                    </a:cubicBezTo>
                    <a:cubicBezTo>
                      <a:pt x="1" y="55"/>
                      <a:pt x="1" y="55"/>
                      <a:pt x="1" y="55"/>
                    </a:cubicBezTo>
                    <a:cubicBezTo>
                      <a:pt x="2" y="54"/>
                      <a:pt x="2" y="54"/>
                      <a:pt x="2" y="54"/>
                    </a:cubicBezTo>
                    <a:cubicBezTo>
                      <a:pt x="2" y="54"/>
                      <a:pt x="3" y="54"/>
                      <a:pt x="3" y="54"/>
                    </a:cubicBezTo>
                    <a:cubicBezTo>
                      <a:pt x="3" y="54"/>
                      <a:pt x="3" y="53"/>
                      <a:pt x="3" y="53"/>
                    </a:cubicBezTo>
                    <a:cubicBezTo>
                      <a:pt x="3" y="53"/>
                      <a:pt x="3" y="54"/>
                      <a:pt x="3" y="53"/>
                    </a:cubicBezTo>
                    <a:cubicBezTo>
                      <a:pt x="3" y="52"/>
                      <a:pt x="4" y="51"/>
                      <a:pt x="4" y="53"/>
                    </a:cubicBezTo>
                    <a:cubicBezTo>
                      <a:pt x="4" y="54"/>
                      <a:pt x="4" y="54"/>
                      <a:pt x="4" y="55"/>
                    </a:cubicBezTo>
                    <a:cubicBezTo>
                      <a:pt x="4" y="55"/>
                      <a:pt x="3" y="56"/>
                      <a:pt x="3" y="56"/>
                    </a:cubicBezTo>
                    <a:cubicBezTo>
                      <a:pt x="3" y="56"/>
                      <a:pt x="3" y="56"/>
                      <a:pt x="3" y="56"/>
                    </a:cubicBezTo>
                    <a:cubicBezTo>
                      <a:pt x="3" y="56"/>
                      <a:pt x="3" y="56"/>
                      <a:pt x="3" y="56"/>
                    </a:cubicBezTo>
                    <a:cubicBezTo>
                      <a:pt x="3" y="56"/>
                      <a:pt x="3" y="56"/>
                      <a:pt x="3" y="56"/>
                    </a:cubicBezTo>
                    <a:cubicBezTo>
                      <a:pt x="3" y="56"/>
                      <a:pt x="3" y="56"/>
                      <a:pt x="3" y="56"/>
                    </a:cubicBezTo>
                    <a:cubicBezTo>
                      <a:pt x="3" y="56"/>
                      <a:pt x="3" y="55"/>
                      <a:pt x="3" y="55"/>
                    </a:cubicBezTo>
                    <a:cubicBezTo>
                      <a:pt x="2" y="55"/>
                      <a:pt x="2" y="56"/>
                      <a:pt x="1" y="56"/>
                    </a:cubicBezTo>
                    <a:cubicBezTo>
                      <a:pt x="2" y="56"/>
                      <a:pt x="2" y="56"/>
                      <a:pt x="2" y="56"/>
                    </a:cubicBezTo>
                    <a:cubicBezTo>
                      <a:pt x="0" y="58"/>
                      <a:pt x="0" y="58"/>
                      <a:pt x="0" y="58"/>
                    </a:cubicBezTo>
                    <a:cubicBezTo>
                      <a:pt x="2" y="57"/>
                      <a:pt x="2" y="57"/>
                      <a:pt x="3" y="58"/>
                    </a:cubicBezTo>
                    <a:cubicBezTo>
                      <a:pt x="3" y="58"/>
                      <a:pt x="3" y="58"/>
                      <a:pt x="3" y="58"/>
                    </a:cubicBezTo>
                    <a:cubicBezTo>
                      <a:pt x="3" y="58"/>
                      <a:pt x="3" y="58"/>
                      <a:pt x="3" y="58"/>
                    </a:cubicBezTo>
                    <a:cubicBezTo>
                      <a:pt x="3" y="58"/>
                      <a:pt x="3" y="58"/>
                      <a:pt x="3" y="58"/>
                    </a:cubicBezTo>
                    <a:cubicBezTo>
                      <a:pt x="3" y="60"/>
                      <a:pt x="4" y="57"/>
                      <a:pt x="4" y="58"/>
                    </a:cubicBezTo>
                    <a:cubicBezTo>
                      <a:pt x="4" y="58"/>
                      <a:pt x="2" y="60"/>
                      <a:pt x="2" y="61"/>
                    </a:cubicBezTo>
                    <a:cubicBezTo>
                      <a:pt x="3" y="62"/>
                      <a:pt x="6" y="61"/>
                      <a:pt x="6" y="63"/>
                    </a:cubicBezTo>
                    <a:cubicBezTo>
                      <a:pt x="7" y="63"/>
                      <a:pt x="8" y="63"/>
                      <a:pt x="9" y="62"/>
                    </a:cubicBezTo>
                    <a:cubicBezTo>
                      <a:pt x="10" y="62"/>
                      <a:pt x="8" y="65"/>
                      <a:pt x="9" y="64"/>
                    </a:cubicBezTo>
                    <a:cubicBezTo>
                      <a:pt x="9" y="65"/>
                      <a:pt x="9" y="66"/>
                      <a:pt x="8" y="66"/>
                    </a:cubicBezTo>
                    <a:cubicBezTo>
                      <a:pt x="9" y="66"/>
                      <a:pt x="10" y="67"/>
                      <a:pt x="10" y="65"/>
                    </a:cubicBezTo>
                    <a:cubicBezTo>
                      <a:pt x="11" y="66"/>
                      <a:pt x="12" y="67"/>
                      <a:pt x="13" y="66"/>
                    </a:cubicBezTo>
                    <a:cubicBezTo>
                      <a:pt x="13" y="66"/>
                      <a:pt x="12" y="68"/>
                      <a:pt x="12" y="69"/>
                    </a:cubicBezTo>
                    <a:cubicBezTo>
                      <a:pt x="13" y="67"/>
                      <a:pt x="15" y="67"/>
                      <a:pt x="15" y="67"/>
                    </a:cubicBezTo>
                    <a:cubicBezTo>
                      <a:pt x="16" y="66"/>
                      <a:pt x="16" y="66"/>
                      <a:pt x="16" y="64"/>
                    </a:cubicBezTo>
                    <a:cubicBezTo>
                      <a:pt x="16" y="64"/>
                      <a:pt x="17" y="63"/>
                      <a:pt x="17" y="63"/>
                    </a:cubicBezTo>
                    <a:cubicBezTo>
                      <a:pt x="17" y="65"/>
                      <a:pt x="16" y="68"/>
                      <a:pt x="17" y="68"/>
                    </a:cubicBezTo>
                    <a:cubicBezTo>
                      <a:pt x="16" y="71"/>
                      <a:pt x="15" y="67"/>
                      <a:pt x="15" y="70"/>
                    </a:cubicBezTo>
                    <a:cubicBezTo>
                      <a:pt x="14" y="72"/>
                      <a:pt x="12" y="72"/>
                      <a:pt x="12" y="70"/>
                    </a:cubicBezTo>
                    <a:cubicBezTo>
                      <a:pt x="11" y="73"/>
                      <a:pt x="13" y="71"/>
                      <a:pt x="12" y="73"/>
                    </a:cubicBezTo>
                    <a:cubicBezTo>
                      <a:pt x="13" y="73"/>
                      <a:pt x="14" y="72"/>
                      <a:pt x="15" y="72"/>
                    </a:cubicBezTo>
                    <a:cubicBezTo>
                      <a:pt x="15" y="71"/>
                      <a:pt x="15" y="70"/>
                      <a:pt x="16" y="70"/>
                    </a:cubicBezTo>
                    <a:cubicBezTo>
                      <a:pt x="17" y="67"/>
                      <a:pt x="16" y="72"/>
                      <a:pt x="17" y="72"/>
                    </a:cubicBezTo>
                    <a:cubicBezTo>
                      <a:pt x="16" y="72"/>
                      <a:pt x="16" y="72"/>
                      <a:pt x="16" y="72"/>
                    </a:cubicBezTo>
                    <a:cubicBezTo>
                      <a:pt x="16" y="73"/>
                      <a:pt x="17" y="72"/>
                      <a:pt x="18" y="72"/>
                    </a:cubicBezTo>
                    <a:cubicBezTo>
                      <a:pt x="17" y="75"/>
                      <a:pt x="17" y="72"/>
                      <a:pt x="16" y="74"/>
                    </a:cubicBezTo>
                    <a:cubicBezTo>
                      <a:pt x="16" y="76"/>
                      <a:pt x="16" y="76"/>
                      <a:pt x="16" y="76"/>
                    </a:cubicBezTo>
                    <a:cubicBezTo>
                      <a:pt x="17" y="77"/>
                      <a:pt x="17" y="74"/>
                      <a:pt x="18" y="75"/>
                    </a:cubicBezTo>
                    <a:cubicBezTo>
                      <a:pt x="17" y="76"/>
                      <a:pt x="17" y="76"/>
                      <a:pt x="17" y="76"/>
                    </a:cubicBezTo>
                    <a:cubicBezTo>
                      <a:pt x="18" y="76"/>
                      <a:pt x="18" y="76"/>
                      <a:pt x="18" y="76"/>
                    </a:cubicBezTo>
                    <a:cubicBezTo>
                      <a:pt x="18" y="74"/>
                      <a:pt x="19" y="73"/>
                      <a:pt x="18" y="73"/>
                    </a:cubicBezTo>
                    <a:cubicBezTo>
                      <a:pt x="19" y="70"/>
                      <a:pt x="19" y="72"/>
                      <a:pt x="20" y="72"/>
                    </a:cubicBezTo>
                    <a:cubicBezTo>
                      <a:pt x="20" y="70"/>
                      <a:pt x="19" y="72"/>
                      <a:pt x="20" y="70"/>
                    </a:cubicBezTo>
                    <a:cubicBezTo>
                      <a:pt x="20" y="69"/>
                      <a:pt x="20" y="69"/>
                      <a:pt x="21" y="69"/>
                    </a:cubicBezTo>
                    <a:cubicBezTo>
                      <a:pt x="22" y="69"/>
                      <a:pt x="21" y="71"/>
                      <a:pt x="21" y="72"/>
                    </a:cubicBezTo>
                    <a:cubicBezTo>
                      <a:pt x="21" y="72"/>
                      <a:pt x="20" y="72"/>
                      <a:pt x="21" y="71"/>
                    </a:cubicBezTo>
                    <a:cubicBezTo>
                      <a:pt x="19" y="73"/>
                      <a:pt x="20" y="75"/>
                      <a:pt x="19" y="76"/>
                    </a:cubicBezTo>
                    <a:cubicBezTo>
                      <a:pt x="20" y="77"/>
                      <a:pt x="20" y="75"/>
                      <a:pt x="21" y="75"/>
                    </a:cubicBezTo>
                    <a:cubicBezTo>
                      <a:pt x="21" y="74"/>
                      <a:pt x="21" y="73"/>
                      <a:pt x="21" y="72"/>
                    </a:cubicBezTo>
                    <a:cubicBezTo>
                      <a:pt x="23" y="68"/>
                      <a:pt x="21" y="76"/>
                      <a:pt x="23" y="75"/>
                    </a:cubicBezTo>
                    <a:cubicBezTo>
                      <a:pt x="23" y="72"/>
                      <a:pt x="25" y="71"/>
                      <a:pt x="25" y="68"/>
                    </a:cubicBezTo>
                    <a:cubicBezTo>
                      <a:pt x="25" y="67"/>
                      <a:pt x="25" y="66"/>
                      <a:pt x="26" y="67"/>
                    </a:cubicBezTo>
                    <a:cubicBezTo>
                      <a:pt x="25" y="69"/>
                      <a:pt x="26" y="68"/>
                      <a:pt x="25" y="70"/>
                    </a:cubicBezTo>
                    <a:cubicBezTo>
                      <a:pt x="25" y="70"/>
                      <a:pt x="25" y="70"/>
                      <a:pt x="25" y="70"/>
                    </a:cubicBezTo>
                    <a:cubicBezTo>
                      <a:pt x="24" y="73"/>
                      <a:pt x="24" y="73"/>
                      <a:pt x="24" y="73"/>
                    </a:cubicBezTo>
                    <a:cubicBezTo>
                      <a:pt x="25" y="74"/>
                      <a:pt x="25" y="76"/>
                      <a:pt x="26" y="77"/>
                    </a:cubicBezTo>
                    <a:cubicBezTo>
                      <a:pt x="26" y="76"/>
                      <a:pt x="26" y="75"/>
                      <a:pt x="26" y="74"/>
                    </a:cubicBezTo>
                    <a:cubicBezTo>
                      <a:pt x="26" y="75"/>
                      <a:pt x="26" y="76"/>
                      <a:pt x="27" y="76"/>
                    </a:cubicBezTo>
                    <a:cubicBezTo>
                      <a:pt x="26" y="76"/>
                      <a:pt x="27" y="74"/>
                      <a:pt x="27" y="73"/>
                    </a:cubicBezTo>
                    <a:cubicBezTo>
                      <a:pt x="28" y="73"/>
                      <a:pt x="28" y="75"/>
                      <a:pt x="28" y="76"/>
                    </a:cubicBezTo>
                    <a:cubicBezTo>
                      <a:pt x="27" y="77"/>
                      <a:pt x="27" y="77"/>
                      <a:pt x="27" y="77"/>
                    </a:cubicBezTo>
                    <a:cubicBezTo>
                      <a:pt x="28" y="76"/>
                      <a:pt x="28" y="78"/>
                      <a:pt x="28" y="78"/>
                    </a:cubicBezTo>
                    <a:cubicBezTo>
                      <a:pt x="28" y="76"/>
                      <a:pt x="29" y="75"/>
                      <a:pt x="29" y="73"/>
                    </a:cubicBezTo>
                    <a:cubicBezTo>
                      <a:pt x="30" y="73"/>
                      <a:pt x="30" y="74"/>
                      <a:pt x="30" y="74"/>
                    </a:cubicBezTo>
                    <a:cubicBezTo>
                      <a:pt x="29" y="75"/>
                      <a:pt x="29" y="75"/>
                      <a:pt x="29" y="75"/>
                    </a:cubicBezTo>
                    <a:cubicBezTo>
                      <a:pt x="30" y="75"/>
                      <a:pt x="29" y="78"/>
                      <a:pt x="30" y="78"/>
                    </a:cubicBezTo>
                    <a:cubicBezTo>
                      <a:pt x="30" y="76"/>
                      <a:pt x="30" y="76"/>
                      <a:pt x="30" y="76"/>
                    </a:cubicBezTo>
                    <a:cubicBezTo>
                      <a:pt x="30" y="78"/>
                      <a:pt x="30" y="78"/>
                      <a:pt x="30" y="78"/>
                    </a:cubicBezTo>
                    <a:cubicBezTo>
                      <a:pt x="31" y="77"/>
                      <a:pt x="31" y="77"/>
                      <a:pt x="31" y="76"/>
                    </a:cubicBezTo>
                    <a:cubicBezTo>
                      <a:pt x="31" y="78"/>
                      <a:pt x="31" y="78"/>
                      <a:pt x="31" y="78"/>
                    </a:cubicBezTo>
                    <a:cubicBezTo>
                      <a:pt x="32" y="77"/>
                      <a:pt x="32" y="75"/>
                      <a:pt x="33" y="77"/>
                    </a:cubicBezTo>
                    <a:cubicBezTo>
                      <a:pt x="32" y="74"/>
                      <a:pt x="32" y="77"/>
                      <a:pt x="32" y="75"/>
                    </a:cubicBezTo>
                    <a:cubicBezTo>
                      <a:pt x="31" y="73"/>
                      <a:pt x="32" y="74"/>
                      <a:pt x="33" y="73"/>
                    </a:cubicBezTo>
                    <a:cubicBezTo>
                      <a:pt x="32" y="76"/>
                      <a:pt x="33" y="74"/>
                      <a:pt x="34" y="74"/>
                    </a:cubicBezTo>
                    <a:cubicBezTo>
                      <a:pt x="34" y="75"/>
                      <a:pt x="34" y="75"/>
                      <a:pt x="34" y="76"/>
                    </a:cubicBezTo>
                    <a:cubicBezTo>
                      <a:pt x="35" y="74"/>
                      <a:pt x="35" y="74"/>
                      <a:pt x="35" y="74"/>
                    </a:cubicBezTo>
                    <a:cubicBezTo>
                      <a:pt x="35" y="78"/>
                      <a:pt x="36" y="73"/>
                      <a:pt x="36" y="74"/>
                    </a:cubicBezTo>
                    <a:cubicBezTo>
                      <a:pt x="36" y="75"/>
                      <a:pt x="36" y="77"/>
                      <a:pt x="36" y="77"/>
                    </a:cubicBezTo>
                    <a:cubicBezTo>
                      <a:pt x="36" y="75"/>
                      <a:pt x="37" y="74"/>
                      <a:pt x="37" y="72"/>
                    </a:cubicBezTo>
                    <a:cubicBezTo>
                      <a:pt x="38" y="73"/>
                      <a:pt x="36" y="76"/>
                      <a:pt x="37" y="78"/>
                    </a:cubicBezTo>
                    <a:cubicBezTo>
                      <a:pt x="37" y="75"/>
                      <a:pt x="38" y="79"/>
                      <a:pt x="38" y="76"/>
                    </a:cubicBezTo>
                    <a:cubicBezTo>
                      <a:pt x="37" y="75"/>
                      <a:pt x="38" y="75"/>
                      <a:pt x="38" y="73"/>
                    </a:cubicBezTo>
                    <a:cubicBezTo>
                      <a:pt x="39" y="74"/>
                      <a:pt x="38" y="75"/>
                      <a:pt x="39" y="75"/>
                    </a:cubicBezTo>
                    <a:cubicBezTo>
                      <a:pt x="39" y="75"/>
                      <a:pt x="39" y="73"/>
                      <a:pt x="39" y="72"/>
                    </a:cubicBezTo>
                    <a:cubicBezTo>
                      <a:pt x="39" y="73"/>
                      <a:pt x="40" y="70"/>
                      <a:pt x="40" y="72"/>
                    </a:cubicBezTo>
                    <a:cubicBezTo>
                      <a:pt x="41" y="74"/>
                      <a:pt x="39" y="73"/>
                      <a:pt x="40" y="74"/>
                    </a:cubicBezTo>
                    <a:cubicBezTo>
                      <a:pt x="41" y="74"/>
                      <a:pt x="40" y="70"/>
                      <a:pt x="41" y="69"/>
                    </a:cubicBezTo>
                    <a:cubicBezTo>
                      <a:pt x="41" y="68"/>
                      <a:pt x="41" y="65"/>
                      <a:pt x="42" y="64"/>
                    </a:cubicBezTo>
                    <a:cubicBezTo>
                      <a:pt x="43" y="65"/>
                      <a:pt x="41" y="65"/>
                      <a:pt x="42" y="68"/>
                    </a:cubicBezTo>
                    <a:cubicBezTo>
                      <a:pt x="42" y="67"/>
                      <a:pt x="42" y="67"/>
                      <a:pt x="42" y="67"/>
                    </a:cubicBezTo>
                    <a:cubicBezTo>
                      <a:pt x="43" y="70"/>
                      <a:pt x="41" y="72"/>
                      <a:pt x="41" y="74"/>
                    </a:cubicBezTo>
                    <a:cubicBezTo>
                      <a:pt x="42" y="73"/>
                      <a:pt x="42" y="73"/>
                      <a:pt x="42" y="73"/>
                    </a:cubicBezTo>
                    <a:cubicBezTo>
                      <a:pt x="42" y="77"/>
                      <a:pt x="42" y="77"/>
                      <a:pt x="42" y="77"/>
                    </a:cubicBezTo>
                    <a:cubicBezTo>
                      <a:pt x="42" y="75"/>
                      <a:pt x="43" y="76"/>
                      <a:pt x="43" y="76"/>
                    </a:cubicBezTo>
                    <a:cubicBezTo>
                      <a:pt x="43" y="74"/>
                      <a:pt x="43" y="76"/>
                      <a:pt x="43" y="75"/>
                    </a:cubicBezTo>
                    <a:cubicBezTo>
                      <a:pt x="43" y="74"/>
                      <a:pt x="43" y="71"/>
                      <a:pt x="44" y="73"/>
                    </a:cubicBezTo>
                    <a:cubicBezTo>
                      <a:pt x="44" y="74"/>
                      <a:pt x="44" y="75"/>
                      <a:pt x="44" y="76"/>
                    </a:cubicBezTo>
                    <a:cubicBezTo>
                      <a:pt x="45" y="77"/>
                      <a:pt x="44" y="74"/>
                      <a:pt x="45" y="75"/>
                    </a:cubicBezTo>
                    <a:cubicBezTo>
                      <a:pt x="45" y="76"/>
                      <a:pt x="45" y="76"/>
                      <a:pt x="45" y="76"/>
                    </a:cubicBezTo>
                    <a:cubicBezTo>
                      <a:pt x="47" y="76"/>
                      <a:pt x="50" y="76"/>
                      <a:pt x="51" y="72"/>
                    </a:cubicBezTo>
                    <a:cubicBezTo>
                      <a:pt x="52" y="73"/>
                      <a:pt x="52" y="73"/>
                      <a:pt x="53" y="74"/>
                    </a:cubicBezTo>
                    <a:cubicBezTo>
                      <a:pt x="53" y="74"/>
                      <a:pt x="53" y="73"/>
                      <a:pt x="53" y="72"/>
                    </a:cubicBezTo>
                    <a:cubicBezTo>
                      <a:pt x="54" y="74"/>
                      <a:pt x="54" y="74"/>
                      <a:pt x="54" y="74"/>
                    </a:cubicBezTo>
                    <a:cubicBezTo>
                      <a:pt x="55" y="76"/>
                      <a:pt x="55" y="74"/>
                      <a:pt x="56" y="72"/>
                    </a:cubicBezTo>
                    <a:cubicBezTo>
                      <a:pt x="56" y="74"/>
                      <a:pt x="56" y="74"/>
                      <a:pt x="56" y="74"/>
                    </a:cubicBezTo>
                    <a:cubicBezTo>
                      <a:pt x="57" y="75"/>
                      <a:pt x="56" y="73"/>
                      <a:pt x="57" y="72"/>
                    </a:cubicBezTo>
                    <a:cubicBezTo>
                      <a:pt x="57" y="74"/>
                      <a:pt x="57" y="74"/>
                      <a:pt x="57" y="74"/>
                    </a:cubicBezTo>
                    <a:cubicBezTo>
                      <a:pt x="57" y="72"/>
                      <a:pt x="57" y="72"/>
                      <a:pt x="57" y="72"/>
                    </a:cubicBezTo>
                    <a:cubicBezTo>
                      <a:pt x="58" y="72"/>
                      <a:pt x="58" y="72"/>
                      <a:pt x="58" y="74"/>
                    </a:cubicBezTo>
                    <a:cubicBezTo>
                      <a:pt x="59" y="74"/>
                      <a:pt x="59" y="73"/>
                      <a:pt x="58" y="73"/>
                    </a:cubicBezTo>
                    <a:cubicBezTo>
                      <a:pt x="59" y="74"/>
                      <a:pt x="60" y="74"/>
                      <a:pt x="61" y="73"/>
                    </a:cubicBezTo>
                    <a:cubicBezTo>
                      <a:pt x="61" y="72"/>
                      <a:pt x="61" y="72"/>
                      <a:pt x="61" y="70"/>
                    </a:cubicBezTo>
                    <a:cubicBezTo>
                      <a:pt x="61" y="68"/>
                      <a:pt x="61" y="71"/>
                      <a:pt x="61" y="69"/>
                    </a:cubicBezTo>
                    <a:cubicBezTo>
                      <a:pt x="61" y="70"/>
                      <a:pt x="62" y="71"/>
                      <a:pt x="61" y="72"/>
                    </a:cubicBezTo>
                    <a:cubicBezTo>
                      <a:pt x="63" y="75"/>
                      <a:pt x="64" y="72"/>
                      <a:pt x="66" y="72"/>
                    </a:cubicBezTo>
                    <a:cubicBezTo>
                      <a:pt x="66" y="71"/>
                      <a:pt x="66" y="71"/>
                      <a:pt x="66" y="71"/>
                    </a:cubicBezTo>
                    <a:cubicBezTo>
                      <a:pt x="68" y="73"/>
                      <a:pt x="68" y="71"/>
                      <a:pt x="70" y="72"/>
                    </a:cubicBezTo>
                    <a:cubicBezTo>
                      <a:pt x="69" y="71"/>
                      <a:pt x="69" y="68"/>
                      <a:pt x="70" y="68"/>
                    </a:cubicBezTo>
                    <a:cubicBezTo>
                      <a:pt x="70" y="66"/>
                      <a:pt x="70" y="70"/>
                      <a:pt x="71" y="71"/>
                    </a:cubicBezTo>
                    <a:cubicBezTo>
                      <a:pt x="71" y="71"/>
                      <a:pt x="72" y="70"/>
                      <a:pt x="72" y="70"/>
                    </a:cubicBezTo>
                    <a:cubicBezTo>
                      <a:pt x="72" y="71"/>
                      <a:pt x="72" y="71"/>
                      <a:pt x="72" y="71"/>
                    </a:cubicBezTo>
                    <a:cubicBezTo>
                      <a:pt x="72" y="70"/>
                      <a:pt x="73" y="69"/>
                      <a:pt x="73" y="70"/>
                    </a:cubicBezTo>
                    <a:cubicBezTo>
                      <a:pt x="73" y="70"/>
                      <a:pt x="73" y="70"/>
                      <a:pt x="73" y="70"/>
                    </a:cubicBezTo>
                    <a:cubicBezTo>
                      <a:pt x="74" y="70"/>
                      <a:pt x="74" y="71"/>
                      <a:pt x="75" y="71"/>
                    </a:cubicBezTo>
                    <a:cubicBezTo>
                      <a:pt x="75" y="69"/>
                      <a:pt x="76" y="70"/>
                      <a:pt x="76" y="69"/>
                    </a:cubicBezTo>
                    <a:cubicBezTo>
                      <a:pt x="76" y="69"/>
                      <a:pt x="76" y="69"/>
                      <a:pt x="76" y="69"/>
                    </a:cubicBezTo>
                    <a:cubicBezTo>
                      <a:pt x="76" y="68"/>
                      <a:pt x="76" y="68"/>
                      <a:pt x="76" y="68"/>
                    </a:cubicBezTo>
                    <a:cubicBezTo>
                      <a:pt x="76" y="68"/>
                      <a:pt x="76" y="68"/>
                      <a:pt x="76" y="68"/>
                    </a:cubicBezTo>
                    <a:cubicBezTo>
                      <a:pt x="76" y="70"/>
                      <a:pt x="76" y="70"/>
                      <a:pt x="76" y="70"/>
                    </a:cubicBezTo>
                    <a:cubicBezTo>
                      <a:pt x="77" y="71"/>
                      <a:pt x="76" y="69"/>
                      <a:pt x="77" y="68"/>
                    </a:cubicBezTo>
                    <a:cubicBezTo>
                      <a:pt x="77" y="67"/>
                      <a:pt x="77" y="68"/>
                      <a:pt x="77" y="69"/>
                    </a:cubicBezTo>
                    <a:cubicBezTo>
                      <a:pt x="77" y="70"/>
                      <a:pt x="77" y="68"/>
                      <a:pt x="77" y="69"/>
                    </a:cubicBezTo>
                    <a:cubicBezTo>
                      <a:pt x="77" y="70"/>
                      <a:pt x="77" y="69"/>
                      <a:pt x="77" y="70"/>
                    </a:cubicBezTo>
                    <a:cubicBezTo>
                      <a:pt x="78" y="70"/>
                      <a:pt x="77" y="68"/>
                      <a:pt x="78" y="69"/>
                    </a:cubicBezTo>
                    <a:cubicBezTo>
                      <a:pt x="78" y="69"/>
                      <a:pt x="79" y="68"/>
                      <a:pt x="79" y="70"/>
                    </a:cubicBezTo>
                    <a:cubicBezTo>
                      <a:pt x="79" y="69"/>
                      <a:pt x="80" y="69"/>
                      <a:pt x="80" y="68"/>
                    </a:cubicBezTo>
                    <a:cubicBezTo>
                      <a:pt x="79" y="68"/>
                      <a:pt x="79" y="68"/>
                      <a:pt x="79" y="66"/>
                    </a:cubicBezTo>
                    <a:cubicBezTo>
                      <a:pt x="79" y="66"/>
                      <a:pt x="79" y="66"/>
                      <a:pt x="79" y="66"/>
                    </a:cubicBezTo>
                    <a:cubicBezTo>
                      <a:pt x="79" y="67"/>
                      <a:pt x="79" y="67"/>
                      <a:pt x="79" y="67"/>
                    </a:cubicBezTo>
                    <a:cubicBezTo>
                      <a:pt x="79" y="66"/>
                      <a:pt x="80" y="67"/>
                      <a:pt x="80" y="65"/>
                    </a:cubicBezTo>
                    <a:cubicBezTo>
                      <a:pt x="80" y="67"/>
                      <a:pt x="80" y="67"/>
                      <a:pt x="80" y="67"/>
                    </a:cubicBezTo>
                    <a:cubicBezTo>
                      <a:pt x="80" y="66"/>
                      <a:pt x="81" y="66"/>
                      <a:pt x="81" y="66"/>
                    </a:cubicBezTo>
                    <a:cubicBezTo>
                      <a:pt x="82" y="67"/>
                      <a:pt x="82" y="69"/>
                      <a:pt x="82" y="70"/>
                    </a:cubicBezTo>
                    <a:cubicBezTo>
                      <a:pt x="83" y="68"/>
                      <a:pt x="83" y="68"/>
                      <a:pt x="83" y="68"/>
                    </a:cubicBezTo>
                    <a:cubicBezTo>
                      <a:pt x="83" y="68"/>
                      <a:pt x="83" y="68"/>
                      <a:pt x="83" y="69"/>
                    </a:cubicBezTo>
                    <a:cubicBezTo>
                      <a:pt x="85" y="70"/>
                      <a:pt x="84" y="64"/>
                      <a:pt x="85" y="65"/>
                    </a:cubicBezTo>
                    <a:cubicBezTo>
                      <a:pt x="85" y="67"/>
                      <a:pt x="85" y="68"/>
                      <a:pt x="86" y="68"/>
                    </a:cubicBezTo>
                    <a:cubicBezTo>
                      <a:pt x="86" y="68"/>
                      <a:pt x="86" y="67"/>
                      <a:pt x="86" y="67"/>
                    </a:cubicBezTo>
                    <a:cubicBezTo>
                      <a:pt x="86" y="66"/>
                      <a:pt x="86" y="68"/>
                      <a:pt x="85" y="67"/>
                    </a:cubicBezTo>
                    <a:cubicBezTo>
                      <a:pt x="85" y="66"/>
                      <a:pt x="86" y="66"/>
                      <a:pt x="86" y="66"/>
                    </a:cubicBezTo>
                    <a:cubicBezTo>
                      <a:pt x="87" y="70"/>
                      <a:pt x="89" y="66"/>
                      <a:pt x="91" y="68"/>
                    </a:cubicBezTo>
                    <a:cubicBezTo>
                      <a:pt x="90" y="66"/>
                      <a:pt x="91" y="67"/>
                      <a:pt x="91" y="66"/>
                    </a:cubicBezTo>
                    <a:cubicBezTo>
                      <a:pt x="92" y="69"/>
                      <a:pt x="92" y="66"/>
                      <a:pt x="93" y="67"/>
                    </a:cubicBezTo>
                    <a:cubicBezTo>
                      <a:pt x="92" y="65"/>
                      <a:pt x="92" y="65"/>
                      <a:pt x="92" y="65"/>
                    </a:cubicBezTo>
                    <a:cubicBezTo>
                      <a:pt x="93" y="66"/>
                      <a:pt x="92" y="61"/>
                      <a:pt x="94" y="63"/>
                    </a:cubicBezTo>
                    <a:cubicBezTo>
                      <a:pt x="94" y="64"/>
                      <a:pt x="94" y="65"/>
                      <a:pt x="94" y="66"/>
                    </a:cubicBezTo>
                    <a:cubicBezTo>
                      <a:pt x="95" y="68"/>
                      <a:pt x="95" y="63"/>
                      <a:pt x="96" y="66"/>
                    </a:cubicBezTo>
                    <a:cubicBezTo>
                      <a:pt x="96" y="65"/>
                      <a:pt x="95" y="63"/>
                      <a:pt x="96" y="62"/>
                    </a:cubicBezTo>
                    <a:cubicBezTo>
                      <a:pt x="96" y="63"/>
                      <a:pt x="98" y="64"/>
                      <a:pt x="98" y="65"/>
                    </a:cubicBezTo>
                    <a:cubicBezTo>
                      <a:pt x="98" y="64"/>
                      <a:pt x="98" y="64"/>
                      <a:pt x="98" y="64"/>
                    </a:cubicBezTo>
                    <a:cubicBezTo>
                      <a:pt x="99" y="65"/>
                      <a:pt x="98" y="65"/>
                      <a:pt x="98" y="65"/>
                    </a:cubicBezTo>
                    <a:cubicBezTo>
                      <a:pt x="99" y="66"/>
                      <a:pt x="99" y="65"/>
                      <a:pt x="100" y="64"/>
                    </a:cubicBezTo>
                    <a:cubicBezTo>
                      <a:pt x="101" y="65"/>
                      <a:pt x="101" y="64"/>
                      <a:pt x="102" y="65"/>
                    </a:cubicBezTo>
                    <a:cubicBezTo>
                      <a:pt x="102" y="63"/>
                      <a:pt x="104" y="66"/>
                      <a:pt x="103" y="63"/>
                    </a:cubicBezTo>
                    <a:cubicBezTo>
                      <a:pt x="104" y="64"/>
                      <a:pt x="104" y="64"/>
                      <a:pt x="104" y="64"/>
                    </a:cubicBezTo>
                    <a:cubicBezTo>
                      <a:pt x="104" y="63"/>
                      <a:pt x="103" y="61"/>
                      <a:pt x="104" y="60"/>
                    </a:cubicBezTo>
                    <a:cubicBezTo>
                      <a:pt x="104" y="62"/>
                      <a:pt x="104" y="62"/>
                      <a:pt x="104" y="62"/>
                    </a:cubicBezTo>
                    <a:cubicBezTo>
                      <a:pt x="105" y="65"/>
                      <a:pt x="105" y="63"/>
                      <a:pt x="106" y="64"/>
                    </a:cubicBezTo>
                    <a:cubicBezTo>
                      <a:pt x="105" y="62"/>
                      <a:pt x="106" y="64"/>
                      <a:pt x="106" y="62"/>
                    </a:cubicBezTo>
                    <a:cubicBezTo>
                      <a:pt x="106" y="62"/>
                      <a:pt x="106" y="62"/>
                      <a:pt x="106" y="62"/>
                    </a:cubicBezTo>
                    <a:cubicBezTo>
                      <a:pt x="106" y="61"/>
                      <a:pt x="106" y="61"/>
                      <a:pt x="106" y="60"/>
                    </a:cubicBezTo>
                    <a:cubicBezTo>
                      <a:pt x="107" y="60"/>
                      <a:pt x="107" y="62"/>
                      <a:pt x="107" y="62"/>
                    </a:cubicBezTo>
                    <a:cubicBezTo>
                      <a:pt x="108" y="63"/>
                      <a:pt x="108" y="62"/>
                      <a:pt x="108" y="62"/>
                    </a:cubicBezTo>
                    <a:cubicBezTo>
                      <a:pt x="108" y="62"/>
                      <a:pt x="108" y="62"/>
                      <a:pt x="108" y="61"/>
                    </a:cubicBezTo>
                    <a:cubicBezTo>
                      <a:pt x="108" y="62"/>
                      <a:pt x="108" y="62"/>
                      <a:pt x="108" y="62"/>
                    </a:cubicBezTo>
                    <a:cubicBezTo>
                      <a:pt x="108" y="62"/>
                      <a:pt x="108" y="61"/>
                      <a:pt x="109" y="61"/>
                    </a:cubicBezTo>
                    <a:cubicBezTo>
                      <a:pt x="109" y="61"/>
                      <a:pt x="109" y="61"/>
                      <a:pt x="109" y="61"/>
                    </a:cubicBezTo>
                    <a:cubicBezTo>
                      <a:pt x="108" y="62"/>
                      <a:pt x="108" y="62"/>
                      <a:pt x="108" y="62"/>
                    </a:cubicBezTo>
                    <a:cubicBezTo>
                      <a:pt x="108" y="62"/>
                      <a:pt x="109" y="62"/>
                      <a:pt x="109" y="62"/>
                    </a:cubicBezTo>
                    <a:cubicBezTo>
                      <a:pt x="109" y="62"/>
                      <a:pt x="109" y="62"/>
                      <a:pt x="109" y="62"/>
                    </a:cubicBezTo>
                    <a:cubicBezTo>
                      <a:pt x="109" y="62"/>
                      <a:pt x="109" y="62"/>
                      <a:pt x="109" y="62"/>
                    </a:cubicBezTo>
                    <a:cubicBezTo>
                      <a:pt x="110" y="64"/>
                      <a:pt x="110" y="64"/>
                      <a:pt x="110" y="64"/>
                    </a:cubicBezTo>
                    <a:cubicBezTo>
                      <a:pt x="110" y="64"/>
                      <a:pt x="110" y="62"/>
                      <a:pt x="110" y="61"/>
                    </a:cubicBezTo>
                    <a:cubicBezTo>
                      <a:pt x="112" y="62"/>
                      <a:pt x="113" y="60"/>
                      <a:pt x="114" y="59"/>
                    </a:cubicBezTo>
                    <a:cubicBezTo>
                      <a:pt x="113" y="59"/>
                      <a:pt x="114" y="60"/>
                      <a:pt x="114" y="60"/>
                    </a:cubicBezTo>
                    <a:cubicBezTo>
                      <a:pt x="114" y="59"/>
                      <a:pt x="114" y="58"/>
                      <a:pt x="114" y="59"/>
                    </a:cubicBezTo>
                    <a:cubicBezTo>
                      <a:pt x="114" y="58"/>
                      <a:pt x="115" y="60"/>
                      <a:pt x="116" y="60"/>
                    </a:cubicBezTo>
                    <a:cubicBezTo>
                      <a:pt x="116" y="60"/>
                      <a:pt x="115" y="58"/>
                      <a:pt x="115" y="58"/>
                    </a:cubicBezTo>
                    <a:cubicBezTo>
                      <a:pt x="117" y="60"/>
                      <a:pt x="117" y="56"/>
                      <a:pt x="118" y="57"/>
                    </a:cubicBezTo>
                    <a:cubicBezTo>
                      <a:pt x="118" y="58"/>
                      <a:pt x="118" y="58"/>
                      <a:pt x="119" y="59"/>
                    </a:cubicBezTo>
                    <a:cubicBezTo>
                      <a:pt x="119" y="58"/>
                      <a:pt x="120" y="57"/>
                      <a:pt x="120" y="55"/>
                    </a:cubicBezTo>
                    <a:cubicBezTo>
                      <a:pt x="120" y="57"/>
                      <a:pt x="120" y="57"/>
                      <a:pt x="120" y="57"/>
                    </a:cubicBezTo>
                    <a:cubicBezTo>
                      <a:pt x="121" y="57"/>
                      <a:pt x="121" y="56"/>
                      <a:pt x="121" y="55"/>
                    </a:cubicBezTo>
                    <a:cubicBezTo>
                      <a:pt x="120" y="54"/>
                      <a:pt x="121" y="52"/>
                      <a:pt x="121" y="53"/>
                    </a:cubicBezTo>
                    <a:cubicBezTo>
                      <a:pt x="121" y="53"/>
                      <a:pt x="121" y="53"/>
                      <a:pt x="121" y="53"/>
                    </a:cubicBezTo>
                    <a:cubicBezTo>
                      <a:pt x="122" y="52"/>
                      <a:pt x="122" y="52"/>
                      <a:pt x="122" y="52"/>
                    </a:cubicBezTo>
                    <a:cubicBezTo>
                      <a:pt x="123" y="52"/>
                      <a:pt x="122" y="52"/>
                      <a:pt x="122" y="53"/>
                    </a:cubicBezTo>
                    <a:cubicBezTo>
                      <a:pt x="123" y="55"/>
                      <a:pt x="124" y="54"/>
                      <a:pt x="125" y="54"/>
                    </a:cubicBezTo>
                    <a:cubicBezTo>
                      <a:pt x="124" y="53"/>
                      <a:pt x="124" y="53"/>
                      <a:pt x="124" y="53"/>
                    </a:cubicBezTo>
                    <a:cubicBezTo>
                      <a:pt x="125" y="52"/>
                      <a:pt x="125" y="54"/>
                      <a:pt x="125" y="54"/>
                    </a:cubicBezTo>
                    <a:cubicBezTo>
                      <a:pt x="125" y="49"/>
                      <a:pt x="125" y="49"/>
                      <a:pt x="125" y="49"/>
                    </a:cubicBezTo>
                    <a:cubicBezTo>
                      <a:pt x="125" y="49"/>
                      <a:pt x="126" y="51"/>
                      <a:pt x="126" y="52"/>
                    </a:cubicBezTo>
                    <a:cubicBezTo>
                      <a:pt x="127" y="51"/>
                      <a:pt x="126" y="48"/>
                      <a:pt x="126" y="46"/>
                    </a:cubicBezTo>
                    <a:cubicBezTo>
                      <a:pt x="127" y="47"/>
                      <a:pt x="127" y="45"/>
                      <a:pt x="128" y="45"/>
                    </a:cubicBezTo>
                    <a:cubicBezTo>
                      <a:pt x="128" y="46"/>
                      <a:pt x="127" y="45"/>
                      <a:pt x="128" y="46"/>
                    </a:cubicBezTo>
                    <a:cubicBezTo>
                      <a:pt x="129" y="47"/>
                      <a:pt x="129" y="47"/>
                      <a:pt x="129" y="47"/>
                    </a:cubicBezTo>
                    <a:cubicBezTo>
                      <a:pt x="128" y="48"/>
                      <a:pt x="130" y="50"/>
                      <a:pt x="130" y="51"/>
                    </a:cubicBezTo>
                    <a:cubicBezTo>
                      <a:pt x="130" y="50"/>
                      <a:pt x="132" y="50"/>
                      <a:pt x="132" y="50"/>
                    </a:cubicBezTo>
                    <a:cubicBezTo>
                      <a:pt x="131" y="48"/>
                      <a:pt x="133" y="49"/>
                      <a:pt x="132" y="46"/>
                    </a:cubicBezTo>
                    <a:cubicBezTo>
                      <a:pt x="133" y="45"/>
                      <a:pt x="133" y="48"/>
                      <a:pt x="134" y="48"/>
                    </a:cubicBezTo>
                    <a:cubicBezTo>
                      <a:pt x="134" y="47"/>
                      <a:pt x="135" y="47"/>
                      <a:pt x="136" y="47"/>
                    </a:cubicBezTo>
                    <a:cubicBezTo>
                      <a:pt x="136" y="47"/>
                      <a:pt x="136" y="47"/>
                      <a:pt x="136" y="47"/>
                    </a:cubicBezTo>
                    <a:cubicBezTo>
                      <a:pt x="137" y="46"/>
                      <a:pt x="138" y="46"/>
                      <a:pt x="138" y="44"/>
                    </a:cubicBezTo>
                    <a:cubicBezTo>
                      <a:pt x="139" y="45"/>
                      <a:pt x="139" y="45"/>
                      <a:pt x="139" y="45"/>
                    </a:cubicBezTo>
                    <a:cubicBezTo>
                      <a:pt x="140" y="46"/>
                      <a:pt x="137" y="42"/>
                      <a:pt x="139" y="43"/>
                    </a:cubicBezTo>
                    <a:cubicBezTo>
                      <a:pt x="139" y="44"/>
                      <a:pt x="139" y="44"/>
                      <a:pt x="139" y="44"/>
                    </a:cubicBezTo>
                    <a:cubicBezTo>
                      <a:pt x="139" y="43"/>
                      <a:pt x="141" y="45"/>
                      <a:pt x="141" y="43"/>
                    </a:cubicBezTo>
                    <a:cubicBezTo>
                      <a:pt x="141" y="44"/>
                      <a:pt x="141" y="44"/>
                      <a:pt x="141" y="44"/>
                    </a:cubicBezTo>
                    <a:cubicBezTo>
                      <a:pt x="141" y="43"/>
                      <a:pt x="142" y="43"/>
                      <a:pt x="142" y="41"/>
                    </a:cubicBezTo>
                    <a:cubicBezTo>
                      <a:pt x="143" y="43"/>
                      <a:pt x="143" y="43"/>
                      <a:pt x="143" y="43"/>
                    </a:cubicBezTo>
                    <a:cubicBezTo>
                      <a:pt x="144" y="44"/>
                      <a:pt x="142" y="41"/>
                      <a:pt x="143" y="42"/>
                    </a:cubicBezTo>
                    <a:cubicBezTo>
                      <a:pt x="143" y="42"/>
                      <a:pt x="144" y="42"/>
                      <a:pt x="144" y="43"/>
                    </a:cubicBezTo>
                    <a:cubicBezTo>
                      <a:pt x="144" y="41"/>
                      <a:pt x="145" y="41"/>
                      <a:pt x="145" y="40"/>
                    </a:cubicBezTo>
                    <a:cubicBezTo>
                      <a:pt x="146" y="42"/>
                      <a:pt x="146" y="42"/>
                      <a:pt x="146" y="42"/>
                    </a:cubicBezTo>
                    <a:cubicBezTo>
                      <a:pt x="149" y="41"/>
                      <a:pt x="153" y="39"/>
                      <a:pt x="154" y="36"/>
                    </a:cubicBezTo>
                    <a:cubicBezTo>
                      <a:pt x="156" y="38"/>
                      <a:pt x="154" y="37"/>
                      <a:pt x="156" y="39"/>
                    </a:cubicBezTo>
                    <a:cubicBezTo>
                      <a:pt x="154" y="37"/>
                      <a:pt x="156" y="38"/>
                      <a:pt x="156" y="37"/>
                    </a:cubicBezTo>
                    <a:cubicBezTo>
                      <a:pt x="156" y="37"/>
                      <a:pt x="156" y="37"/>
                      <a:pt x="156" y="37"/>
                    </a:cubicBezTo>
                    <a:cubicBezTo>
                      <a:pt x="157" y="36"/>
                      <a:pt x="158" y="38"/>
                      <a:pt x="158" y="37"/>
                    </a:cubicBezTo>
                    <a:cubicBezTo>
                      <a:pt x="157" y="36"/>
                      <a:pt x="157" y="36"/>
                      <a:pt x="157" y="36"/>
                    </a:cubicBezTo>
                    <a:cubicBezTo>
                      <a:pt x="157" y="35"/>
                      <a:pt x="160" y="38"/>
                      <a:pt x="158" y="36"/>
                    </a:cubicBezTo>
                    <a:cubicBezTo>
                      <a:pt x="160" y="37"/>
                      <a:pt x="160" y="37"/>
                      <a:pt x="160" y="37"/>
                    </a:cubicBezTo>
                    <a:cubicBezTo>
                      <a:pt x="159" y="34"/>
                      <a:pt x="161" y="37"/>
                      <a:pt x="160" y="35"/>
                    </a:cubicBezTo>
                    <a:cubicBezTo>
                      <a:pt x="160" y="35"/>
                      <a:pt x="160" y="35"/>
                      <a:pt x="160" y="35"/>
                    </a:cubicBezTo>
                    <a:cubicBezTo>
                      <a:pt x="162" y="36"/>
                      <a:pt x="160" y="32"/>
                      <a:pt x="162" y="34"/>
                    </a:cubicBezTo>
                    <a:cubicBezTo>
                      <a:pt x="162" y="33"/>
                      <a:pt x="162" y="32"/>
                      <a:pt x="161" y="30"/>
                    </a:cubicBezTo>
                    <a:cubicBezTo>
                      <a:pt x="163" y="33"/>
                      <a:pt x="163" y="33"/>
                      <a:pt x="163" y="33"/>
                    </a:cubicBezTo>
                    <a:cubicBezTo>
                      <a:pt x="164" y="30"/>
                      <a:pt x="167" y="29"/>
                      <a:pt x="167" y="26"/>
                    </a:cubicBezTo>
                    <a:cubicBezTo>
                      <a:pt x="168" y="27"/>
                      <a:pt x="168" y="27"/>
                      <a:pt x="168" y="27"/>
                    </a:cubicBezTo>
                    <a:cubicBezTo>
                      <a:pt x="168" y="24"/>
                      <a:pt x="172" y="27"/>
                      <a:pt x="170" y="23"/>
                    </a:cubicBezTo>
                    <a:cubicBezTo>
                      <a:pt x="169" y="21"/>
                      <a:pt x="169" y="21"/>
                      <a:pt x="169" y="21"/>
                    </a:cubicBezTo>
                    <a:cubicBezTo>
                      <a:pt x="171" y="23"/>
                      <a:pt x="171" y="23"/>
                      <a:pt x="171" y="23"/>
                    </a:cubicBezTo>
                    <a:cubicBezTo>
                      <a:pt x="170" y="22"/>
                      <a:pt x="172" y="22"/>
                      <a:pt x="171" y="20"/>
                    </a:cubicBezTo>
                    <a:cubicBezTo>
                      <a:pt x="171" y="21"/>
                      <a:pt x="171" y="21"/>
                      <a:pt x="172" y="21"/>
                    </a:cubicBezTo>
                    <a:cubicBezTo>
                      <a:pt x="172" y="21"/>
                      <a:pt x="171" y="19"/>
                      <a:pt x="172" y="19"/>
                    </a:cubicBezTo>
                    <a:cubicBezTo>
                      <a:pt x="172" y="20"/>
                      <a:pt x="172" y="20"/>
                      <a:pt x="172" y="20"/>
                    </a:cubicBezTo>
                    <a:cubicBezTo>
                      <a:pt x="177" y="20"/>
                      <a:pt x="182" y="19"/>
                      <a:pt x="180" y="14"/>
                    </a:cubicBezTo>
                    <a:cubicBezTo>
                      <a:pt x="180" y="13"/>
                      <a:pt x="182" y="15"/>
                      <a:pt x="182" y="15"/>
                    </a:cubicBezTo>
                    <a:cubicBezTo>
                      <a:pt x="181" y="11"/>
                      <a:pt x="188" y="11"/>
                      <a:pt x="185" y="6"/>
                    </a:cubicBezTo>
                    <a:cubicBezTo>
                      <a:pt x="185" y="4"/>
                      <a:pt x="180" y="0"/>
                      <a:pt x="18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9" name="Google Shape;729;p63"/>
              <p:cNvSpPr/>
              <p:nvPr/>
            </p:nvSpPr>
            <p:spPr>
              <a:xfrm>
                <a:off x="3757" y="2934"/>
                <a:ext cx="2" cy="2"/>
              </a:xfrm>
              <a:custGeom>
                <a:rect b="b" l="l" r="r" t="t"/>
                <a:pathLst>
                  <a:path extrusionOk="0" h="1" w="1">
                    <a:moveTo>
                      <a:pt x="0" y="0"/>
                    </a:moveTo>
                    <a:cubicBezTo>
                      <a:pt x="0" y="0"/>
                      <a:pt x="0" y="0"/>
                      <a:pt x="1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0" name="Google Shape;730;p63"/>
              <p:cNvSpPr/>
              <p:nvPr/>
            </p:nvSpPr>
            <p:spPr>
              <a:xfrm>
                <a:off x="4226" y="2525"/>
                <a:ext cx="2" cy="2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cubicBezTo>
                      <a:pt x="0" y="1"/>
                      <a:pt x="1" y="0"/>
                      <a:pt x="1" y="1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1" name="Google Shape;731;p63"/>
              <p:cNvSpPr/>
              <p:nvPr/>
            </p:nvSpPr>
            <p:spPr>
              <a:xfrm>
                <a:off x="3752" y="2940"/>
                <a:ext cx="3" cy="3"/>
              </a:xfrm>
              <a:custGeom>
                <a:rect b="b" l="l" r="r" t="t"/>
                <a:pathLst>
                  <a:path extrusionOk="0" h="1" w="1">
                    <a:moveTo>
                      <a:pt x="0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2" name="Google Shape;732;p63"/>
              <p:cNvSpPr/>
              <p:nvPr/>
            </p:nvSpPr>
            <p:spPr>
              <a:xfrm>
                <a:off x="3975" y="2957"/>
                <a:ext cx="0" cy="0"/>
              </a:xfrm>
              <a:custGeom>
                <a:rect b="b" l="l" r="r" t="t"/>
                <a:pathLst>
                  <a:path extrusionOk="0" h="120000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3" name="Google Shape;733;p63"/>
              <p:cNvSpPr/>
              <p:nvPr/>
            </p:nvSpPr>
            <p:spPr>
              <a:xfrm>
                <a:off x="3905" y="2275"/>
                <a:ext cx="0" cy="0"/>
              </a:xfrm>
              <a:custGeom>
                <a:rect b="b" l="l" r="r" t="t"/>
                <a:pathLst>
                  <a:path extrusionOk="0" h="120000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4" name="Google Shape;734;p63"/>
              <p:cNvSpPr/>
              <p:nvPr/>
            </p:nvSpPr>
            <p:spPr>
              <a:xfrm>
                <a:off x="4289" y="2557"/>
                <a:ext cx="2" cy="2"/>
              </a:xfrm>
              <a:custGeom>
                <a:rect b="b" l="l" r="r" t="t"/>
                <a:pathLst>
                  <a:path extrusionOk="0" h="1" w="1">
                    <a:moveTo>
                      <a:pt x="0" y="1"/>
                    </a:moveTo>
                    <a:cubicBezTo>
                      <a:pt x="0" y="1"/>
                      <a:pt x="1" y="0"/>
                      <a:pt x="0" y="1"/>
                    </a:cubicBezTo>
                    <a:cubicBezTo>
                      <a:pt x="1" y="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5" name="Google Shape;735;p63"/>
              <p:cNvSpPr/>
              <p:nvPr/>
            </p:nvSpPr>
            <p:spPr>
              <a:xfrm>
                <a:off x="3899" y="2262"/>
                <a:ext cx="2" cy="2"/>
              </a:xfrm>
              <a:custGeom>
                <a:rect b="b" l="l" r="r" t="t"/>
                <a:pathLst>
                  <a:path extrusionOk="0" h="2" w="2">
                    <a:moveTo>
                      <a:pt x="2" y="0"/>
                    </a:moveTo>
                    <a:lnTo>
                      <a:pt x="0" y="2"/>
                    </a:lnTo>
                    <a:lnTo>
                      <a:pt x="0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6" name="Google Shape;736;p63"/>
              <p:cNvSpPr/>
              <p:nvPr/>
            </p:nvSpPr>
            <p:spPr>
              <a:xfrm>
                <a:off x="3939" y="2926"/>
                <a:ext cx="0" cy="2"/>
              </a:xfrm>
              <a:custGeom>
                <a:rect b="b" l="l" r="r" t="t"/>
                <a:pathLst>
                  <a:path extrusionOk="0" h="1" w="120000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7" name="Google Shape;737;p63"/>
              <p:cNvSpPr/>
              <p:nvPr/>
            </p:nvSpPr>
            <p:spPr>
              <a:xfrm>
                <a:off x="3888" y="2281"/>
                <a:ext cx="2" cy="4"/>
              </a:xfrm>
              <a:custGeom>
                <a:rect b="b" l="l" r="r" t="t"/>
                <a:pathLst>
                  <a:path extrusionOk="0" h="4" w="2">
                    <a:moveTo>
                      <a:pt x="2" y="0"/>
                    </a:moveTo>
                    <a:lnTo>
                      <a:pt x="2" y="0"/>
                    </a:lnTo>
                    <a:lnTo>
                      <a:pt x="0" y="4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8" name="Google Shape;738;p63"/>
              <p:cNvSpPr/>
              <p:nvPr/>
            </p:nvSpPr>
            <p:spPr>
              <a:xfrm>
                <a:off x="3842" y="2270"/>
                <a:ext cx="2" cy="5"/>
              </a:xfrm>
              <a:custGeom>
                <a:rect b="b" l="l" r="r" t="t"/>
                <a:pathLst>
                  <a:path extrusionOk="0" h="2" w="1">
                    <a:moveTo>
                      <a:pt x="0" y="1"/>
                    </a:moveTo>
                    <a:cubicBezTo>
                      <a:pt x="1" y="2"/>
                      <a:pt x="0" y="0"/>
                      <a:pt x="1" y="1"/>
                    </a:cubicBezTo>
                    <a:cubicBezTo>
                      <a:pt x="0" y="0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9" name="Google Shape;739;p63"/>
              <p:cNvSpPr/>
              <p:nvPr/>
            </p:nvSpPr>
            <p:spPr>
              <a:xfrm>
                <a:off x="3844" y="2268"/>
                <a:ext cx="2" cy="2"/>
              </a:xfrm>
              <a:custGeom>
                <a:rect b="b" l="l" r="r" t="t"/>
                <a:pathLst>
                  <a:path extrusionOk="0" h="1" w="1">
                    <a:moveTo>
                      <a:pt x="0" y="0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0" name="Google Shape;740;p63"/>
              <p:cNvSpPr/>
              <p:nvPr/>
            </p:nvSpPr>
            <p:spPr>
              <a:xfrm>
                <a:off x="3899" y="2272"/>
                <a:ext cx="4" cy="0"/>
              </a:xfrm>
              <a:custGeom>
                <a:rect b="b" l="l" r="r" t="t"/>
                <a:pathLst>
                  <a:path extrusionOk="0" h="120000" w="2">
                    <a:moveTo>
                      <a:pt x="0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1" name="Google Shape;741;p63"/>
              <p:cNvSpPr/>
              <p:nvPr/>
            </p:nvSpPr>
            <p:spPr>
              <a:xfrm>
                <a:off x="3776" y="2983"/>
                <a:ext cx="0" cy="2"/>
              </a:xfrm>
              <a:custGeom>
                <a:rect b="b" l="l" r="r" t="t"/>
                <a:pathLst>
                  <a:path extrusionOk="0" h="1" w="120000">
                    <a:moveTo>
                      <a:pt x="0" y="1"/>
                    </a:moveTo>
                    <a:cubicBezTo>
                      <a:pt x="0" y="1"/>
                      <a:pt x="0" y="1"/>
                      <a:pt x="0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2" name="Google Shape;742;p63"/>
              <p:cNvSpPr/>
              <p:nvPr/>
            </p:nvSpPr>
            <p:spPr>
              <a:xfrm>
                <a:off x="3795" y="2985"/>
                <a:ext cx="2" cy="6"/>
              </a:xfrm>
              <a:custGeom>
                <a:rect b="b" l="l" r="r" t="t"/>
                <a:pathLst>
                  <a:path extrusionOk="0" h="3" w="1">
                    <a:moveTo>
                      <a:pt x="1" y="2"/>
                    </a:moveTo>
                    <a:cubicBezTo>
                      <a:pt x="1" y="0"/>
                      <a:pt x="0" y="1"/>
                      <a:pt x="0" y="1"/>
                    </a:cubicBezTo>
                    <a:cubicBezTo>
                      <a:pt x="0" y="3"/>
                      <a:pt x="1" y="1"/>
                      <a:pt x="1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3" name="Google Shape;743;p63"/>
              <p:cNvSpPr/>
              <p:nvPr/>
            </p:nvSpPr>
            <p:spPr>
              <a:xfrm>
                <a:off x="3765" y="2972"/>
                <a:ext cx="7" cy="2"/>
              </a:xfrm>
              <a:custGeom>
                <a:rect b="b" l="l" r="r" t="t"/>
                <a:pathLst>
                  <a:path extrusionOk="0" h="1" w="3">
                    <a:moveTo>
                      <a:pt x="0" y="1"/>
                    </a:moveTo>
                    <a:cubicBezTo>
                      <a:pt x="1" y="1"/>
                      <a:pt x="2" y="1"/>
                      <a:pt x="3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4" name="Google Shape;744;p63"/>
              <p:cNvSpPr/>
              <p:nvPr/>
            </p:nvSpPr>
            <p:spPr>
              <a:xfrm>
                <a:off x="3803" y="2985"/>
                <a:ext cx="3" cy="2"/>
              </a:xfrm>
              <a:custGeom>
                <a:rect b="b" l="l" r="r" t="t"/>
                <a:pathLst>
                  <a:path extrusionOk="0" h="1" w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1"/>
                      <a:pt x="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5" name="Google Shape;745;p63"/>
              <p:cNvSpPr/>
              <p:nvPr/>
            </p:nvSpPr>
            <p:spPr>
              <a:xfrm>
                <a:off x="3479" y="2077"/>
                <a:ext cx="0" cy="0"/>
              </a:xfrm>
              <a:custGeom>
                <a:rect b="b" l="l" r="r" t="t"/>
                <a:pathLst>
                  <a:path extrusionOk="0" h="120000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6" name="Google Shape;746;p63"/>
              <p:cNvSpPr/>
              <p:nvPr/>
            </p:nvSpPr>
            <p:spPr>
              <a:xfrm>
                <a:off x="3761" y="2966"/>
                <a:ext cx="2" cy="4"/>
              </a:xfrm>
              <a:custGeom>
                <a:rect b="b" l="l" r="r" t="t"/>
                <a:pathLst>
                  <a:path extrusionOk="0" h="2" w="1">
                    <a:moveTo>
                      <a:pt x="1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0" y="1"/>
                      <a:pt x="1" y="1"/>
                    </a:cubicBezTo>
                    <a:cubicBezTo>
                      <a:pt x="1" y="1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7" name="Google Shape;747;p63"/>
              <p:cNvSpPr/>
              <p:nvPr/>
            </p:nvSpPr>
            <p:spPr>
              <a:xfrm>
                <a:off x="3943" y="2966"/>
                <a:ext cx="0" cy="2"/>
              </a:xfrm>
              <a:custGeom>
                <a:rect b="b" l="l" r="r" t="t"/>
                <a:pathLst>
                  <a:path extrusionOk="0" h="2" w="120000">
                    <a:moveTo>
                      <a:pt x="0" y="0"/>
                    </a:moveTo>
                    <a:lnTo>
                      <a:pt x="0" y="2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8" name="Google Shape;748;p63"/>
              <p:cNvSpPr/>
              <p:nvPr/>
            </p:nvSpPr>
            <p:spPr>
              <a:xfrm>
                <a:off x="4003" y="2940"/>
                <a:ext cx="0" cy="3"/>
              </a:xfrm>
              <a:custGeom>
                <a:rect b="b" l="l" r="r" t="t"/>
                <a:pathLst>
                  <a:path extrusionOk="0" h="1" w="120000">
                    <a:moveTo>
                      <a:pt x="0" y="1"/>
                    </a:moveTo>
                    <a:cubicBezTo>
                      <a:pt x="0" y="1"/>
                      <a:pt x="0" y="1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9" name="Google Shape;749;p63"/>
              <p:cNvSpPr/>
              <p:nvPr/>
            </p:nvSpPr>
            <p:spPr>
              <a:xfrm>
                <a:off x="4003" y="2943"/>
                <a:ext cx="0" cy="0"/>
              </a:xfrm>
              <a:custGeom>
                <a:rect b="b" l="l" r="r" t="t"/>
                <a:pathLst>
                  <a:path extrusionOk="0" h="120000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0" name="Google Shape;750;p63"/>
              <p:cNvSpPr/>
              <p:nvPr/>
            </p:nvSpPr>
            <p:spPr>
              <a:xfrm>
                <a:off x="3996" y="2951"/>
                <a:ext cx="3" cy="2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1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1" name="Google Shape;751;p63"/>
              <p:cNvSpPr/>
              <p:nvPr/>
            </p:nvSpPr>
            <p:spPr>
              <a:xfrm>
                <a:off x="3757" y="3023"/>
                <a:ext cx="4" cy="4"/>
              </a:xfrm>
              <a:custGeom>
                <a:rect b="b" l="l" r="r" t="t"/>
                <a:pathLst>
                  <a:path extrusionOk="0" h="2" w="2">
                    <a:moveTo>
                      <a:pt x="1" y="0"/>
                    </a:moveTo>
                    <a:cubicBezTo>
                      <a:pt x="0" y="2"/>
                      <a:pt x="2" y="1"/>
                      <a:pt x="1" y="2"/>
                    </a:cubicBezTo>
                    <a:cubicBezTo>
                      <a:pt x="1" y="1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2" name="Google Shape;752;p63"/>
              <p:cNvSpPr/>
              <p:nvPr/>
            </p:nvSpPr>
            <p:spPr>
              <a:xfrm>
                <a:off x="4003" y="2949"/>
                <a:ext cx="0" cy="4"/>
              </a:xfrm>
              <a:custGeom>
                <a:rect b="b" l="l" r="r" t="t"/>
                <a:pathLst>
                  <a:path extrusionOk="0" h="2" w="120000">
                    <a:moveTo>
                      <a:pt x="0" y="2"/>
                    </a:moveTo>
                    <a:cubicBezTo>
                      <a:pt x="0" y="2"/>
                      <a:pt x="0" y="0"/>
                      <a:pt x="0" y="1"/>
                    </a:cubicBezTo>
                    <a:cubicBezTo>
                      <a:pt x="0" y="1"/>
                      <a:pt x="0" y="2"/>
                      <a:pt x="0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3" name="Google Shape;753;p63"/>
              <p:cNvSpPr/>
              <p:nvPr/>
            </p:nvSpPr>
            <p:spPr>
              <a:xfrm>
                <a:off x="3869" y="2938"/>
                <a:ext cx="2" cy="0"/>
              </a:xfrm>
              <a:custGeom>
                <a:rect b="b" l="l" r="r" t="t"/>
                <a:pathLst>
                  <a:path extrusionOk="0" h="120000" w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4" name="Google Shape;754;p63"/>
              <p:cNvSpPr/>
              <p:nvPr/>
            </p:nvSpPr>
            <p:spPr>
              <a:xfrm>
                <a:off x="4026" y="2926"/>
                <a:ext cx="2" cy="4"/>
              </a:xfrm>
              <a:custGeom>
                <a:rect b="b" l="l" r="r" t="t"/>
                <a:pathLst>
                  <a:path extrusionOk="0" h="4" w="2">
                    <a:moveTo>
                      <a:pt x="0" y="0"/>
                    </a:moveTo>
                    <a:lnTo>
                      <a:pt x="2" y="4"/>
                    </a:lnTo>
                    <a:lnTo>
                      <a:pt x="2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5" name="Google Shape;755;p63"/>
              <p:cNvSpPr/>
              <p:nvPr/>
            </p:nvSpPr>
            <p:spPr>
              <a:xfrm>
                <a:off x="4275" y="2542"/>
                <a:ext cx="0" cy="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6" name="Google Shape;756;p63"/>
              <p:cNvSpPr/>
              <p:nvPr/>
            </p:nvSpPr>
            <p:spPr>
              <a:xfrm>
                <a:off x="3472" y="2075"/>
                <a:ext cx="0" cy="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7" name="Google Shape;757;p63"/>
              <p:cNvSpPr/>
              <p:nvPr/>
            </p:nvSpPr>
            <p:spPr>
              <a:xfrm>
                <a:off x="4219" y="2518"/>
                <a:ext cx="2" cy="3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8" name="Google Shape;758;p63"/>
              <p:cNvSpPr/>
              <p:nvPr/>
            </p:nvSpPr>
            <p:spPr>
              <a:xfrm>
                <a:off x="4230" y="2525"/>
                <a:ext cx="2" cy="2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9" name="Google Shape;759;p63"/>
              <p:cNvSpPr/>
              <p:nvPr/>
            </p:nvSpPr>
            <p:spPr>
              <a:xfrm>
                <a:off x="3472" y="2077"/>
                <a:ext cx="0" cy="0"/>
              </a:xfrm>
              <a:custGeom>
                <a:rect b="b" l="l" r="r" t="t"/>
                <a:pathLst>
                  <a:path extrusionOk="0" h="120000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0" name="Google Shape;760;p63"/>
              <p:cNvSpPr/>
              <p:nvPr/>
            </p:nvSpPr>
            <p:spPr>
              <a:xfrm>
                <a:off x="4217" y="2482"/>
                <a:ext cx="145" cy="117"/>
              </a:xfrm>
              <a:custGeom>
                <a:rect b="b" l="l" r="r" t="t"/>
                <a:pathLst>
                  <a:path extrusionOk="0" h="55" w="68">
                    <a:moveTo>
                      <a:pt x="66" y="42"/>
                    </a:moveTo>
                    <a:cubicBezTo>
                      <a:pt x="65" y="40"/>
                      <a:pt x="67" y="35"/>
                      <a:pt x="64" y="34"/>
                    </a:cubicBezTo>
                    <a:cubicBezTo>
                      <a:pt x="63" y="35"/>
                      <a:pt x="62" y="35"/>
                      <a:pt x="62" y="36"/>
                    </a:cubicBezTo>
                    <a:cubicBezTo>
                      <a:pt x="62" y="35"/>
                      <a:pt x="62" y="35"/>
                      <a:pt x="62" y="35"/>
                    </a:cubicBezTo>
                    <a:cubicBezTo>
                      <a:pt x="61" y="36"/>
                      <a:pt x="61" y="36"/>
                      <a:pt x="61" y="36"/>
                    </a:cubicBezTo>
                    <a:cubicBezTo>
                      <a:pt x="61" y="36"/>
                      <a:pt x="62" y="35"/>
                      <a:pt x="63" y="35"/>
                    </a:cubicBezTo>
                    <a:cubicBezTo>
                      <a:pt x="62" y="34"/>
                      <a:pt x="61" y="34"/>
                      <a:pt x="61" y="33"/>
                    </a:cubicBezTo>
                    <a:cubicBezTo>
                      <a:pt x="59" y="34"/>
                      <a:pt x="60" y="32"/>
                      <a:pt x="58" y="34"/>
                    </a:cubicBezTo>
                    <a:cubicBezTo>
                      <a:pt x="59" y="33"/>
                      <a:pt x="59" y="33"/>
                      <a:pt x="59" y="33"/>
                    </a:cubicBezTo>
                    <a:cubicBezTo>
                      <a:pt x="58" y="33"/>
                      <a:pt x="58" y="33"/>
                      <a:pt x="59" y="31"/>
                    </a:cubicBezTo>
                    <a:cubicBezTo>
                      <a:pt x="59" y="28"/>
                      <a:pt x="56" y="27"/>
                      <a:pt x="55" y="24"/>
                    </a:cubicBezTo>
                    <a:cubicBezTo>
                      <a:pt x="53" y="22"/>
                      <a:pt x="50" y="22"/>
                      <a:pt x="47" y="21"/>
                    </a:cubicBezTo>
                    <a:cubicBezTo>
                      <a:pt x="45" y="23"/>
                      <a:pt x="45" y="22"/>
                      <a:pt x="43" y="23"/>
                    </a:cubicBezTo>
                    <a:cubicBezTo>
                      <a:pt x="44" y="23"/>
                      <a:pt x="44" y="23"/>
                      <a:pt x="44" y="23"/>
                    </a:cubicBezTo>
                    <a:cubicBezTo>
                      <a:pt x="42" y="23"/>
                      <a:pt x="43" y="22"/>
                      <a:pt x="44" y="21"/>
                    </a:cubicBezTo>
                    <a:cubicBezTo>
                      <a:pt x="43" y="22"/>
                      <a:pt x="44" y="21"/>
                      <a:pt x="42" y="22"/>
                    </a:cubicBezTo>
                    <a:cubicBezTo>
                      <a:pt x="41" y="24"/>
                      <a:pt x="44" y="20"/>
                      <a:pt x="43" y="21"/>
                    </a:cubicBezTo>
                    <a:cubicBezTo>
                      <a:pt x="44" y="20"/>
                      <a:pt x="42" y="22"/>
                      <a:pt x="43" y="21"/>
                    </a:cubicBezTo>
                    <a:cubicBezTo>
                      <a:pt x="41" y="22"/>
                      <a:pt x="44" y="20"/>
                      <a:pt x="44" y="18"/>
                    </a:cubicBezTo>
                    <a:cubicBezTo>
                      <a:pt x="43" y="18"/>
                      <a:pt x="41" y="19"/>
                      <a:pt x="41" y="17"/>
                    </a:cubicBezTo>
                    <a:cubicBezTo>
                      <a:pt x="41" y="17"/>
                      <a:pt x="40" y="18"/>
                      <a:pt x="40" y="18"/>
                    </a:cubicBezTo>
                    <a:cubicBezTo>
                      <a:pt x="42" y="16"/>
                      <a:pt x="39" y="19"/>
                      <a:pt x="40" y="17"/>
                    </a:cubicBezTo>
                    <a:cubicBezTo>
                      <a:pt x="40" y="17"/>
                      <a:pt x="40" y="17"/>
                      <a:pt x="40" y="17"/>
                    </a:cubicBezTo>
                    <a:cubicBezTo>
                      <a:pt x="41" y="15"/>
                      <a:pt x="39" y="17"/>
                      <a:pt x="40" y="15"/>
                    </a:cubicBezTo>
                    <a:cubicBezTo>
                      <a:pt x="40" y="15"/>
                      <a:pt x="40" y="15"/>
                      <a:pt x="40" y="15"/>
                    </a:cubicBezTo>
                    <a:cubicBezTo>
                      <a:pt x="38" y="16"/>
                      <a:pt x="40" y="13"/>
                      <a:pt x="39" y="15"/>
                    </a:cubicBezTo>
                    <a:cubicBezTo>
                      <a:pt x="40" y="14"/>
                      <a:pt x="39" y="14"/>
                      <a:pt x="40" y="13"/>
                    </a:cubicBezTo>
                    <a:cubicBezTo>
                      <a:pt x="37" y="16"/>
                      <a:pt x="40" y="12"/>
                      <a:pt x="38" y="13"/>
                    </a:cubicBezTo>
                    <a:cubicBezTo>
                      <a:pt x="38" y="13"/>
                      <a:pt x="38" y="13"/>
                      <a:pt x="38" y="13"/>
                    </a:cubicBezTo>
                    <a:cubicBezTo>
                      <a:pt x="37" y="12"/>
                      <a:pt x="37" y="11"/>
                      <a:pt x="35" y="11"/>
                    </a:cubicBezTo>
                    <a:cubicBezTo>
                      <a:pt x="34" y="11"/>
                      <a:pt x="36" y="8"/>
                      <a:pt x="34" y="9"/>
                    </a:cubicBezTo>
                    <a:cubicBezTo>
                      <a:pt x="33" y="10"/>
                      <a:pt x="33" y="10"/>
                      <a:pt x="33" y="10"/>
                    </a:cubicBezTo>
                    <a:cubicBezTo>
                      <a:pt x="32" y="10"/>
                      <a:pt x="33" y="9"/>
                      <a:pt x="34" y="9"/>
                    </a:cubicBezTo>
                    <a:cubicBezTo>
                      <a:pt x="32" y="10"/>
                      <a:pt x="33" y="8"/>
                      <a:pt x="33" y="7"/>
                    </a:cubicBezTo>
                    <a:cubicBezTo>
                      <a:pt x="32" y="8"/>
                      <a:pt x="32" y="8"/>
                      <a:pt x="32" y="8"/>
                    </a:cubicBezTo>
                    <a:cubicBezTo>
                      <a:pt x="32" y="7"/>
                      <a:pt x="29" y="7"/>
                      <a:pt x="29" y="6"/>
                    </a:cubicBezTo>
                    <a:cubicBezTo>
                      <a:pt x="28" y="9"/>
                      <a:pt x="28" y="7"/>
                      <a:pt x="28" y="8"/>
                    </a:cubicBezTo>
                    <a:cubicBezTo>
                      <a:pt x="28" y="8"/>
                      <a:pt x="28" y="7"/>
                      <a:pt x="28" y="6"/>
                    </a:cubicBezTo>
                    <a:cubicBezTo>
                      <a:pt x="28" y="6"/>
                      <a:pt x="28" y="6"/>
                      <a:pt x="28" y="5"/>
                    </a:cubicBezTo>
                    <a:cubicBezTo>
                      <a:pt x="27" y="6"/>
                      <a:pt x="26" y="7"/>
                      <a:pt x="26" y="7"/>
                    </a:cubicBezTo>
                    <a:cubicBezTo>
                      <a:pt x="27" y="4"/>
                      <a:pt x="26" y="6"/>
                      <a:pt x="26" y="5"/>
                    </a:cubicBezTo>
                    <a:cubicBezTo>
                      <a:pt x="25" y="7"/>
                      <a:pt x="24" y="8"/>
                      <a:pt x="24" y="7"/>
                    </a:cubicBezTo>
                    <a:cubicBezTo>
                      <a:pt x="26" y="5"/>
                      <a:pt x="26" y="5"/>
                      <a:pt x="26" y="5"/>
                    </a:cubicBezTo>
                    <a:cubicBezTo>
                      <a:pt x="24" y="6"/>
                      <a:pt x="24" y="3"/>
                      <a:pt x="22" y="5"/>
                    </a:cubicBezTo>
                    <a:cubicBezTo>
                      <a:pt x="22" y="4"/>
                      <a:pt x="22" y="4"/>
                      <a:pt x="22" y="4"/>
                    </a:cubicBezTo>
                    <a:cubicBezTo>
                      <a:pt x="21" y="5"/>
                      <a:pt x="21" y="3"/>
                      <a:pt x="19" y="5"/>
                    </a:cubicBezTo>
                    <a:cubicBezTo>
                      <a:pt x="19" y="4"/>
                      <a:pt x="19" y="4"/>
                      <a:pt x="19" y="3"/>
                    </a:cubicBezTo>
                    <a:cubicBezTo>
                      <a:pt x="18" y="4"/>
                      <a:pt x="18" y="4"/>
                      <a:pt x="16" y="6"/>
                    </a:cubicBezTo>
                    <a:cubicBezTo>
                      <a:pt x="16" y="6"/>
                      <a:pt x="17" y="5"/>
                      <a:pt x="17" y="4"/>
                    </a:cubicBezTo>
                    <a:cubicBezTo>
                      <a:pt x="17" y="4"/>
                      <a:pt x="18" y="2"/>
                      <a:pt x="16" y="4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6" y="4"/>
                      <a:pt x="14" y="5"/>
                      <a:pt x="15" y="3"/>
                    </a:cubicBezTo>
                    <a:cubicBezTo>
                      <a:pt x="14" y="4"/>
                      <a:pt x="14" y="5"/>
                      <a:pt x="13" y="6"/>
                    </a:cubicBezTo>
                    <a:cubicBezTo>
                      <a:pt x="13" y="6"/>
                      <a:pt x="14" y="4"/>
                      <a:pt x="13" y="5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14" y="3"/>
                      <a:pt x="13" y="3"/>
                      <a:pt x="12" y="4"/>
                    </a:cubicBezTo>
                    <a:cubicBezTo>
                      <a:pt x="13" y="2"/>
                      <a:pt x="11" y="3"/>
                      <a:pt x="12" y="2"/>
                    </a:cubicBezTo>
                    <a:cubicBezTo>
                      <a:pt x="11" y="3"/>
                      <a:pt x="12" y="1"/>
                      <a:pt x="9" y="3"/>
                    </a:cubicBezTo>
                    <a:cubicBezTo>
                      <a:pt x="10" y="2"/>
                      <a:pt x="10" y="2"/>
                      <a:pt x="10" y="2"/>
                    </a:cubicBezTo>
                    <a:cubicBezTo>
                      <a:pt x="10" y="2"/>
                      <a:pt x="10" y="2"/>
                      <a:pt x="10" y="1"/>
                    </a:cubicBezTo>
                    <a:cubicBezTo>
                      <a:pt x="11" y="1"/>
                      <a:pt x="9" y="2"/>
                      <a:pt x="8" y="2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9" y="2"/>
                      <a:pt x="7" y="3"/>
                      <a:pt x="6" y="4"/>
                    </a:cubicBezTo>
                    <a:cubicBezTo>
                      <a:pt x="6" y="3"/>
                      <a:pt x="5" y="4"/>
                      <a:pt x="6" y="3"/>
                    </a:cubicBezTo>
                    <a:cubicBezTo>
                      <a:pt x="7" y="3"/>
                      <a:pt x="8" y="2"/>
                      <a:pt x="10" y="1"/>
                    </a:cubicBezTo>
                    <a:cubicBezTo>
                      <a:pt x="10" y="0"/>
                      <a:pt x="7" y="2"/>
                      <a:pt x="9" y="1"/>
                    </a:cubicBezTo>
                    <a:cubicBezTo>
                      <a:pt x="9" y="0"/>
                      <a:pt x="9" y="1"/>
                      <a:pt x="7" y="2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9" y="1"/>
                      <a:pt x="8" y="1"/>
                      <a:pt x="8" y="1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6" y="2"/>
                      <a:pt x="6" y="1"/>
                      <a:pt x="4" y="2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4" y="3"/>
                      <a:pt x="3" y="3"/>
                      <a:pt x="4" y="2"/>
                    </a:cubicBezTo>
                    <a:cubicBezTo>
                      <a:pt x="6" y="1"/>
                      <a:pt x="7" y="1"/>
                      <a:pt x="7" y="1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5" y="1"/>
                      <a:pt x="4" y="2"/>
                      <a:pt x="3" y="3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3" y="3"/>
                      <a:pt x="2" y="4"/>
                      <a:pt x="3" y="4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5" y="3"/>
                      <a:pt x="7" y="2"/>
                      <a:pt x="5" y="3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4"/>
                      <a:pt x="4" y="4"/>
                      <a:pt x="4" y="4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5" y="4"/>
                      <a:pt x="3" y="6"/>
                      <a:pt x="4" y="5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2" y="7"/>
                      <a:pt x="4" y="5"/>
                      <a:pt x="5" y="5"/>
                    </a:cubicBezTo>
                    <a:cubicBezTo>
                      <a:pt x="4" y="5"/>
                      <a:pt x="2" y="7"/>
                      <a:pt x="2" y="8"/>
                    </a:cubicBezTo>
                    <a:cubicBezTo>
                      <a:pt x="2" y="8"/>
                      <a:pt x="4" y="7"/>
                      <a:pt x="3" y="9"/>
                    </a:cubicBezTo>
                    <a:cubicBezTo>
                      <a:pt x="3" y="9"/>
                      <a:pt x="4" y="9"/>
                      <a:pt x="5" y="8"/>
                    </a:cubicBezTo>
                    <a:cubicBezTo>
                      <a:pt x="5" y="8"/>
                      <a:pt x="3" y="10"/>
                      <a:pt x="4" y="9"/>
                    </a:cubicBezTo>
                    <a:cubicBezTo>
                      <a:pt x="3" y="10"/>
                      <a:pt x="2" y="12"/>
                      <a:pt x="1" y="13"/>
                    </a:cubicBezTo>
                    <a:cubicBezTo>
                      <a:pt x="1" y="13"/>
                      <a:pt x="0" y="14"/>
                      <a:pt x="1" y="14"/>
                    </a:cubicBezTo>
                    <a:cubicBezTo>
                      <a:pt x="0" y="14"/>
                      <a:pt x="0" y="15"/>
                      <a:pt x="0" y="15"/>
                    </a:cubicBezTo>
                    <a:cubicBezTo>
                      <a:pt x="1" y="14"/>
                      <a:pt x="2" y="13"/>
                      <a:pt x="2" y="12"/>
                    </a:cubicBezTo>
                    <a:cubicBezTo>
                      <a:pt x="3" y="10"/>
                      <a:pt x="3" y="12"/>
                      <a:pt x="4" y="10"/>
                    </a:cubicBezTo>
                    <a:cubicBezTo>
                      <a:pt x="4" y="11"/>
                      <a:pt x="5" y="11"/>
                      <a:pt x="5" y="11"/>
                    </a:cubicBezTo>
                    <a:cubicBezTo>
                      <a:pt x="5" y="11"/>
                      <a:pt x="4" y="12"/>
                      <a:pt x="3" y="13"/>
                    </a:cubicBezTo>
                    <a:cubicBezTo>
                      <a:pt x="5" y="12"/>
                      <a:pt x="6" y="11"/>
                      <a:pt x="6" y="12"/>
                    </a:cubicBezTo>
                    <a:cubicBezTo>
                      <a:pt x="7" y="11"/>
                      <a:pt x="7" y="11"/>
                      <a:pt x="8" y="9"/>
                    </a:cubicBezTo>
                    <a:cubicBezTo>
                      <a:pt x="8" y="9"/>
                      <a:pt x="8" y="8"/>
                      <a:pt x="8" y="9"/>
                    </a:cubicBezTo>
                    <a:cubicBezTo>
                      <a:pt x="7" y="10"/>
                      <a:pt x="6" y="12"/>
                      <a:pt x="6" y="13"/>
                    </a:cubicBezTo>
                    <a:cubicBezTo>
                      <a:pt x="4" y="15"/>
                      <a:pt x="6" y="12"/>
                      <a:pt x="4" y="14"/>
                    </a:cubicBezTo>
                    <a:cubicBezTo>
                      <a:pt x="2" y="16"/>
                      <a:pt x="2" y="15"/>
                      <a:pt x="3" y="14"/>
                    </a:cubicBezTo>
                    <a:cubicBezTo>
                      <a:pt x="1" y="16"/>
                      <a:pt x="3" y="15"/>
                      <a:pt x="1" y="16"/>
                    </a:cubicBezTo>
                    <a:cubicBezTo>
                      <a:pt x="1" y="17"/>
                      <a:pt x="2" y="16"/>
                      <a:pt x="3" y="16"/>
                    </a:cubicBezTo>
                    <a:cubicBezTo>
                      <a:pt x="4" y="15"/>
                      <a:pt x="4" y="15"/>
                      <a:pt x="4" y="14"/>
                    </a:cubicBezTo>
                    <a:cubicBezTo>
                      <a:pt x="6" y="12"/>
                      <a:pt x="4" y="16"/>
                      <a:pt x="4" y="16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3" y="17"/>
                      <a:pt x="4" y="16"/>
                      <a:pt x="4" y="16"/>
                    </a:cubicBezTo>
                    <a:cubicBezTo>
                      <a:pt x="2" y="19"/>
                      <a:pt x="4" y="16"/>
                      <a:pt x="2" y="18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1" y="20"/>
                      <a:pt x="3" y="18"/>
                      <a:pt x="3" y="18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3" y="19"/>
                      <a:pt x="3" y="19"/>
                      <a:pt x="3" y="19"/>
                    </a:cubicBezTo>
                    <a:cubicBezTo>
                      <a:pt x="3" y="18"/>
                      <a:pt x="4" y="17"/>
                      <a:pt x="4" y="17"/>
                    </a:cubicBezTo>
                    <a:cubicBezTo>
                      <a:pt x="6" y="14"/>
                      <a:pt x="4" y="16"/>
                      <a:pt x="5" y="16"/>
                    </a:cubicBezTo>
                    <a:cubicBezTo>
                      <a:pt x="6" y="15"/>
                      <a:pt x="5" y="16"/>
                      <a:pt x="6" y="15"/>
                    </a:cubicBezTo>
                    <a:cubicBezTo>
                      <a:pt x="7" y="13"/>
                      <a:pt x="7" y="13"/>
                      <a:pt x="7" y="13"/>
                    </a:cubicBezTo>
                    <a:cubicBezTo>
                      <a:pt x="8" y="14"/>
                      <a:pt x="6" y="15"/>
                      <a:pt x="6" y="16"/>
                    </a:cubicBezTo>
                    <a:cubicBezTo>
                      <a:pt x="6" y="16"/>
                      <a:pt x="5" y="16"/>
                      <a:pt x="6" y="15"/>
                    </a:cubicBezTo>
                    <a:cubicBezTo>
                      <a:pt x="5" y="17"/>
                      <a:pt x="4" y="19"/>
                      <a:pt x="3" y="19"/>
                    </a:cubicBezTo>
                    <a:cubicBezTo>
                      <a:pt x="3" y="21"/>
                      <a:pt x="4" y="18"/>
                      <a:pt x="5" y="18"/>
                    </a:cubicBezTo>
                    <a:cubicBezTo>
                      <a:pt x="4" y="19"/>
                      <a:pt x="5" y="17"/>
                      <a:pt x="6" y="16"/>
                    </a:cubicBezTo>
                    <a:cubicBezTo>
                      <a:pt x="9" y="13"/>
                      <a:pt x="4" y="20"/>
                      <a:pt x="5" y="19"/>
                    </a:cubicBezTo>
                    <a:cubicBezTo>
                      <a:pt x="7" y="17"/>
                      <a:pt x="8" y="16"/>
                      <a:pt x="9" y="13"/>
                    </a:cubicBezTo>
                    <a:cubicBezTo>
                      <a:pt x="10" y="13"/>
                      <a:pt x="10" y="12"/>
                      <a:pt x="10" y="12"/>
                    </a:cubicBezTo>
                    <a:cubicBezTo>
                      <a:pt x="9" y="14"/>
                      <a:pt x="9" y="14"/>
                      <a:pt x="8" y="15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7" y="17"/>
                      <a:pt x="7" y="17"/>
                      <a:pt x="7" y="17"/>
                    </a:cubicBezTo>
                    <a:cubicBezTo>
                      <a:pt x="6" y="19"/>
                      <a:pt x="6" y="20"/>
                      <a:pt x="5" y="21"/>
                    </a:cubicBezTo>
                    <a:cubicBezTo>
                      <a:pt x="6" y="20"/>
                      <a:pt x="6" y="19"/>
                      <a:pt x="7" y="19"/>
                    </a:cubicBezTo>
                    <a:cubicBezTo>
                      <a:pt x="6" y="20"/>
                      <a:pt x="6" y="21"/>
                      <a:pt x="6" y="21"/>
                    </a:cubicBezTo>
                    <a:cubicBezTo>
                      <a:pt x="6" y="20"/>
                      <a:pt x="7" y="18"/>
                      <a:pt x="8" y="18"/>
                    </a:cubicBezTo>
                    <a:cubicBezTo>
                      <a:pt x="8" y="18"/>
                      <a:pt x="7" y="20"/>
                      <a:pt x="7" y="20"/>
                    </a:cubicBezTo>
                    <a:cubicBezTo>
                      <a:pt x="6" y="22"/>
                      <a:pt x="6" y="22"/>
                      <a:pt x="6" y="22"/>
                    </a:cubicBezTo>
                    <a:cubicBezTo>
                      <a:pt x="7" y="20"/>
                      <a:pt x="5" y="22"/>
                      <a:pt x="6" y="22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9" y="18"/>
                      <a:pt x="8" y="19"/>
                      <a:pt x="8" y="19"/>
                    </a:cubicBezTo>
                    <a:cubicBezTo>
                      <a:pt x="7" y="20"/>
                      <a:pt x="7" y="20"/>
                      <a:pt x="7" y="20"/>
                    </a:cubicBezTo>
                    <a:cubicBezTo>
                      <a:pt x="8" y="20"/>
                      <a:pt x="6" y="23"/>
                      <a:pt x="7" y="22"/>
                    </a:cubicBezTo>
                    <a:cubicBezTo>
                      <a:pt x="7" y="21"/>
                      <a:pt x="7" y="21"/>
                      <a:pt x="7" y="21"/>
                    </a:cubicBezTo>
                    <a:cubicBezTo>
                      <a:pt x="7" y="22"/>
                      <a:pt x="7" y="22"/>
                      <a:pt x="7" y="22"/>
                    </a:cubicBezTo>
                    <a:cubicBezTo>
                      <a:pt x="7" y="21"/>
                      <a:pt x="7" y="22"/>
                      <a:pt x="8" y="21"/>
                    </a:cubicBezTo>
                    <a:cubicBezTo>
                      <a:pt x="7" y="22"/>
                      <a:pt x="7" y="22"/>
                      <a:pt x="7" y="22"/>
                    </a:cubicBezTo>
                    <a:cubicBezTo>
                      <a:pt x="8" y="22"/>
                      <a:pt x="9" y="20"/>
                      <a:pt x="8" y="22"/>
                    </a:cubicBezTo>
                    <a:cubicBezTo>
                      <a:pt x="9" y="19"/>
                      <a:pt x="8" y="21"/>
                      <a:pt x="8" y="20"/>
                    </a:cubicBezTo>
                    <a:cubicBezTo>
                      <a:pt x="9" y="19"/>
                      <a:pt x="9" y="19"/>
                      <a:pt x="10" y="19"/>
                    </a:cubicBezTo>
                    <a:cubicBezTo>
                      <a:pt x="8" y="21"/>
                      <a:pt x="10" y="19"/>
                      <a:pt x="10" y="19"/>
                    </a:cubicBezTo>
                    <a:cubicBezTo>
                      <a:pt x="9" y="21"/>
                      <a:pt x="9" y="21"/>
                      <a:pt x="9" y="21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8" y="23"/>
                      <a:pt x="11" y="19"/>
                      <a:pt x="10" y="20"/>
                    </a:cubicBezTo>
                    <a:cubicBezTo>
                      <a:pt x="10" y="21"/>
                      <a:pt x="9" y="22"/>
                      <a:pt x="9" y="23"/>
                    </a:cubicBezTo>
                    <a:cubicBezTo>
                      <a:pt x="10" y="20"/>
                      <a:pt x="11" y="20"/>
                      <a:pt x="12" y="18"/>
                    </a:cubicBezTo>
                    <a:cubicBezTo>
                      <a:pt x="11" y="19"/>
                      <a:pt x="10" y="21"/>
                      <a:pt x="9" y="23"/>
                    </a:cubicBezTo>
                    <a:cubicBezTo>
                      <a:pt x="10" y="21"/>
                      <a:pt x="9" y="24"/>
                      <a:pt x="10" y="22"/>
                    </a:cubicBezTo>
                    <a:cubicBezTo>
                      <a:pt x="10" y="21"/>
                      <a:pt x="11" y="21"/>
                      <a:pt x="12" y="20"/>
                    </a:cubicBezTo>
                    <a:cubicBezTo>
                      <a:pt x="12" y="20"/>
                      <a:pt x="11" y="21"/>
                      <a:pt x="11" y="21"/>
                    </a:cubicBezTo>
                    <a:cubicBezTo>
                      <a:pt x="11" y="21"/>
                      <a:pt x="12" y="19"/>
                      <a:pt x="12" y="19"/>
                    </a:cubicBezTo>
                    <a:cubicBezTo>
                      <a:pt x="12" y="19"/>
                      <a:pt x="14" y="17"/>
                      <a:pt x="13" y="19"/>
                    </a:cubicBezTo>
                    <a:cubicBezTo>
                      <a:pt x="12" y="20"/>
                      <a:pt x="12" y="19"/>
                      <a:pt x="12" y="20"/>
                    </a:cubicBezTo>
                    <a:cubicBezTo>
                      <a:pt x="12" y="21"/>
                      <a:pt x="14" y="17"/>
                      <a:pt x="15" y="17"/>
                    </a:cubicBezTo>
                    <a:cubicBezTo>
                      <a:pt x="15" y="16"/>
                      <a:pt x="16" y="13"/>
                      <a:pt x="17" y="12"/>
                    </a:cubicBezTo>
                    <a:cubicBezTo>
                      <a:pt x="17" y="13"/>
                      <a:pt x="16" y="13"/>
                      <a:pt x="16" y="15"/>
                    </a:cubicBezTo>
                    <a:cubicBezTo>
                      <a:pt x="16" y="15"/>
                      <a:pt x="16" y="15"/>
                      <a:pt x="16" y="15"/>
                    </a:cubicBezTo>
                    <a:cubicBezTo>
                      <a:pt x="15" y="18"/>
                      <a:pt x="13" y="19"/>
                      <a:pt x="12" y="21"/>
                    </a:cubicBezTo>
                    <a:cubicBezTo>
                      <a:pt x="13" y="20"/>
                      <a:pt x="13" y="20"/>
                      <a:pt x="13" y="20"/>
                    </a:cubicBezTo>
                    <a:cubicBezTo>
                      <a:pt x="11" y="23"/>
                      <a:pt x="11" y="23"/>
                      <a:pt x="11" y="23"/>
                    </a:cubicBezTo>
                    <a:cubicBezTo>
                      <a:pt x="12" y="21"/>
                      <a:pt x="12" y="23"/>
                      <a:pt x="12" y="22"/>
                    </a:cubicBezTo>
                    <a:cubicBezTo>
                      <a:pt x="13" y="21"/>
                      <a:pt x="12" y="23"/>
                      <a:pt x="12" y="22"/>
                    </a:cubicBezTo>
                    <a:cubicBezTo>
                      <a:pt x="13" y="21"/>
                      <a:pt x="14" y="19"/>
                      <a:pt x="14" y="20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3"/>
                      <a:pt x="13" y="21"/>
                      <a:pt x="13" y="22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3"/>
                      <a:pt x="14" y="24"/>
                      <a:pt x="16" y="20"/>
                    </a:cubicBezTo>
                    <a:cubicBezTo>
                      <a:pt x="16" y="22"/>
                      <a:pt x="16" y="22"/>
                      <a:pt x="15" y="23"/>
                    </a:cubicBezTo>
                    <a:cubicBezTo>
                      <a:pt x="16" y="23"/>
                      <a:pt x="16" y="22"/>
                      <a:pt x="16" y="22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5" y="25"/>
                      <a:pt x="16" y="23"/>
                      <a:pt x="17" y="22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5"/>
                      <a:pt x="17" y="23"/>
                      <a:pt x="17" y="22"/>
                    </a:cubicBezTo>
                    <a:cubicBezTo>
                      <a:pt x="17" y="23"/>
                      <a:pt x="17" y="23"/>
                      <a:pt x="17" y="23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8" y="22"/>
                      <a:pt x="18" y="22"/>
                      <a:pt x="17" y="24"/>
                    </a:cubicBezTo>
                    <a:cubicBezTo>
                      <a:pt x="18" y="23"/>
                      <a:pt x="18" y="23"/>
                      <a:pt x="18" y="23"/>
                    </a:cubicBezTo>
                    <a:cubicBezTo>
                      <a:pt x="17" y="24"/>
                      <a:pt x="18" y="24"/>
                      <a:pt x="18" y="24"/>
                    </a:cubicBezTo>
                    <a:cubicBezTo>
                      <a:pt x="18" y="24"/>
                      <a:pt x="18" y="23"/>
                      <a:pt x="18" y="24"/>
                    </a:cubicBezTo>
                    <a:cubicBezTo>
                      <a:pt x="18" y="23"/>
                      <a:pt x="19" y="23"/>
                      <a:pt x="20" y="21"/>
                    </a:cubicBezTo>
                    <a:cubicBezTo>
                      <a:pt x="21" y="19"/>
                      <a:pt x="19" y="22"/>
                      <a:pt x="20" y="21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9" y="23"/>
                      <a:pt x="19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8" y="25"/>
                      <a:pt x="20" y="23"/>
                      <a:pt x="20" y="24"/>
                    </a:cubicBezTo>
                    <a:cubicBezTo>
                      <a:pt x="20" y="24"/>
                      <a:pt x="22" y="22"/>
                      <a:pt x="22" y="22"/>
                    </a:cubicBezTo>
                    <a:cubicBezTo>
                      <a:pt x="24" y="20"/>
                      <a:pt x="21" y="24"/>
                      <a:pt x="20" y="25"/>
                    </a:cubicBez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ubicBezTo>
                      <a:pt x="22" y="24"/>
                      <a:pt x="22" y="23"/>
                      <a:pt x="22" y="24"/>
                    </a:cubicBezTo>
                    <a:cubicBezTo>
                      <a:pt x="22" y="24"/>
                      <a:pt x="22" y="24"/>
                      <a:pt x="22" y="24"/>
                    </a:cubicBezTo>
                    <a:cubicBezTo>
                      <a:pt x="22" y="25"/>
                      <a:pt x="21" y="26"/>
                      <a:pt x="21" y="26"/>
                    </a:cubicBezTo>
                    <a:cubicBezTo>
                      <a:pt x="22" y="24"/>
                      <a:pt x="22" y="25"/>
                      <a:pt x="23" y="24"/>
                    </a:cubicBezTo>
                    <a:cubicBezTo>
                      <a:pt x="22" y="25"/>
                      <a:pt x="22" y="25"/>
                      <a:pt x="22" y="25"/>
                    </a:cubicBezTo>
                    <a:cubicBezTo>
                      <a:pt x="23" y="23"/>
                      <a:pt x="23" y="23"/>
                      <a:pt x="23" y="23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2" y="26"/>
                      <a:pt x="22" y="26"/>
                      <a:pt x="22" y="26"/>
                    </a:cubicBezTo>
                    <a:cubicBezTo>
                      <a:pt x="21" y="26"/>
                      <a:pt x="23" y="24"/>
                      <a:pt x="24" y="24"/>
                    </a:cubicBezTo>
                    <a:cubicBezTo>
                      <a:pt x="24" y="23"/>
                      <a:pt x="23" y="24"/>
                      <a:pt x="23" y="25"/>
                    </a:cubicBezTo>
                    <a:cubicBezTo>
                      <a:pt x="22" y="25"/>
                      <a:pt x="23" y="25"/>
                      <a:pt x="23" y="25"/>
                    </a:cubicBezTo>
                    <a:cubicBezTo>
                      <a:pt x="22" y="26"/>
                      <a:pt x="23" y="25"/>
                      <a:pt x="22" y="26"/>
                    </a:cubicBezTo>
                    <a:cubicBezTo>
                      <a:pt x="22" y="26"/>
                      <a:pt x="23" y="25"/>
                      <a:pt x="23" y="25"/>
                    </a:cubicBezTo>
                    <a:cubicBezTo>
                      <a:pt x="23" y="25"/>
                      <a:pt x="24" y="25"/>
                      <a:pt x="23" y="26"/>
                    </a:cubicBezTo>
                    <a:cubicBezTo>
                      <a:pt x="23" y="26"/>
                      <a:pt x="23" y="26"/>
                      <a:pt x="24" y="25"/>
                    </a:cubicBezTo>
                    <a:cubicBezTo>
                      <a:pt x="24" y="25"/>
                      <a:pt x="24" y="24"/>
                      <a:pt x="25" y="24"/>
                    </a:cubicBezTo>
                    <a:cubicBezTo>
                      <a:pt x="25" y="24"/>
                      <a:pt x="25" y="23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6" y="23"/>
                    </a:cubicBezTo>
                    <a:cubicBezTo>
                      <a:pt x="24" y="25"/>
                      <a:pt x="24" y="25"/>
                      <a:pt x="24" y="25"/>
                    </a:cubicBezTo>
                    <a:cubicBezTo>
                      <a:pt x="25" y="24"/>
                      <a:pt x="25" y="24"/>
                      <a:pt x="26" y="24"/>
                    </a:cubicBezTo>
                    <a:cubicBezTo>
                      <a:pt x="25" y="25"/>
                      <a:pt x="23" y="27"/>
                      <a:pt x="23" y="27"/>
                    </a:cubicBezTo>
                    <a:cubicBezTo>
                      <a:pt x="25" y="26"/>
                      <a:pt x="25" y="26"/>
                      <a:pt x="25" y="26"/>
                    </a:cubicBezTo>
                    <a:cubicBezTo>
                      <a:pt x="25" y="26"/>
                      <a:pt x="25" y="26"/>
                      <a:pt x="24" y="27"/>
                    </a:cubicBezTo>
                    <a:cubicBezTo>
                      <a:pt x="24" y="28"/>
                      <a:pt x="27" y="24"/>
                      <a:pt x="27" y="25"/>
                    </a:cubicBezTo>
                    <a:cubicBezTo>
                      <a:pt x="25" y="27"/>
                      <a:pt x="25" y="27"/>
                      <a:pt x="25" y="27"/>
                    </a:cubicBezTo>
                    <a:cubicBezTo>
                      <a:pt x="26" y="27"/>
                      <a:pt x="26" y="27"/>
                      <a:pt x="26" y="27"/>
                    </a:cubicBezTo>
                    <a:cubicBezTo>
                      <a:pt x="26" y="26"/>
                      <a:pt x="25" y="28"/>
                      <a:pt x="25" y="27"/>
                    </a:cubicBezTo>
                    <a:cubicBezTo>
                      <a:pt x="26" y="26"/>
                      <a:pt x="26" y="26"/>
                      <a:pt x="26" y="26"/>
                    </a:cubicBezTo>
                    <a:cubicBezTo>
                      <a:pt x="24" y="29"/>
                      <a:pt x="27" y="27"/>
                      <a:pt x="26" y="29"/>
                    </a:cubicBezTo>
                    <a:cubicBezTo>
                      <a:pt x="27" y="27"/>
                      <a:pt x="26" y="29"/>
                      <a:pt x="27" y="28"/>
                    </a:cubicBezTo>
                    <a:cubicBezTo>
                      <a:pt x="25" y="30"/>
                      <a:pt x="27" y="28"/>
                      <a:pt x="26" y="29"/>
                    </a:cubicBezTo>
                    <a:cubicBezTo>
                      <a:pt x="28" y="27"/>
                      <a:pt x="28" y="27"/>
                      <a:pt x="28" y="27"/>
                    </a:cubicBezTo>
                    <a:cubicBezTo>
                      <a:pt x="27" y="29"/>
                      <a:pt x="31" y="25"/>
                      <a:pt x="29" y="27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26" y="31"/>
                      <a:pt x="29" y="27"/>
                      <a:pt x="28" y="30"/>
                    </a:cubicBezTo>
                    <a:cubicBezTo>
                      <a:pt x="28" y="29"/>
                      <a:pt x="29" y="28"/>
                      <a:pt x="30" y="27"/>
                    </a:cubicBezTo>
                    <a:cubicBezTo>
                      <a:pt x="30" y="28"/>
                      <a:pt x="29" y="29"/>
                      <a:pt x="29" y="30"/>
                    </a:cubicBezTo>
                    <a:cubicBezTo>
                      <a:pt x="29" y="29"/>
                      <a:pt x="30" y="29"/>
                      <a:pt x="29" y="30"/>
                    </a:cubicBezTo>
                    <a:cubicBezTo>
                      <a:pt x="28" y="30"/>
                      <a:pt x="28" y="30"/>
                      <a:pt x="28" y="30"/>
                    </a:cubicBezTo>
                    <a:cubicBezTo>
                      <a:pt x="28" y="31"/>
                      <a:pt x="29" y="30"/>
                      <a:pt x="30" y="30"/>
                    </a:cubicBezTo>
                    <a:cubicBezTo>
                      <a:pt x="28" y="31"/>
                      <a:pt x="29" y="31"/>
                      <a:pt x="29" y="32"/>
                    </a:cubicBezTo>
                    <a:cubicBezTo>
                      <a:pt x="31" y="30"/>
                      <a:pt x="29" y="33"/>
                      <a:pt x="31" y="31"/>
                    </a:cubicBezTo>
                    <a:cubicBezTo>
                      <a:pt x="30" y="31"/>
                      <a:pt x="30" y="31"/>
                      <a:pt x="30" y="31"/>
                    </a:cubicBezTo>
                    <a:cubicBezTo>
                      <a:pt x="31" y="31"/>
                      <a:pt x="32" y="29"/>
                      <a:pt x="32" y="29"/>
                    </a:cubicBezTo>
                    <a:cubicBezTo>
                      <a:pt x="31" y="31"/>
                      <a:pt x="31" y="31"/>
                      <a:pt x="31" y="31"/>
                    </a:cubicBezTo>
                    <a:cubicBezTo>
                      <a:pt x="29" y="33"/>
                      <a:pt x="31" y="31"/>
                      <a:pt x="30" y="32"/>
                    </a:cubicBezTo>
                    <a:cubicBezTo>
                      <a:pt x="31" y="31"/>
                      <a:pt x="30" y="32"/>
                      <a:pt x="31" y="31"/>
                    </a:cubicBezTo>
                    <a:cubicBezTo>
                      <a:pt x="32" y="31"/>
                      <a:pt x="32" y="31"/>
                      <a:pt x="32" y="31"/>
                    </a:cubicBezTo>
                    <a:cubicBezTo>
                      <a:pt x="33" y="30"/>
                      <a:pt x="33" y="30"/>
                      <a:pt x="33" y="30"/>
                    </a:cubicBezTo>
                    <a:cubicBezTo>
                      <a:pt x="33" y="30"/>
                      <a:pt x="31" y="32"/>
                      <a:pt x="31" y="32"/>
                    </a:cubicBezTo>
                    <a:cubicBezTo>
                      <a:pt x="31" y="33"/>
                      <a:pt x="31" y="32"/>
                      <a:pt x="32" y="32"/>
                    </a:cubicBezTo>
                    <a:cubicBezTo>
                      <a:pt x="32" y="32"/>
                      <a:pt x="32" y="32"/>
                      <a:pt x="32" y="32"/>
                    </a:cubicBezTo>
                    <a:cubicBezTo>
                      <a:pt x="32" y="32"/>
                      <a:pt x="32" y="32"/>
                      <a:pt x="32" y="32"/>
                    </a:cubicBezTo>
                    <a:cubicBezTo>
                      <a:pt x="32" y="32"/>
                      <a:pt x="32" y="32"/>
                      <a:pt x="32" y="32"/>
                    </a:cubicBezTo>
                    <a:cubicBezTo>
                      <a:pt x="32" y="32"/>
                      <a:pt x="32" y="32"/>
                      <a:pt x="32" y="32"/>
                    </a:cubicBezTo>
                    <a:cubicBezTo>
                      <a:pt x="32" y="32"/>
                      <a:pt x="32" y="32"/>
                      <a:pt x="32" y="32"/>
                    </a:cubicBezTo>
                    <a:cubicBezTo>
                      <a:pt x="32" y="32"/>
                      <a:pt x="32" y="32"/>
                      <a:pt x="32" y="32"/>
                    </a:cubicBezTo>
                    <a:cubicBezTo>
                      <a:pt x="32" y="32"/>
                      <a:pt x="32" y="32"/>
                      <a:pt x="32" y="32"/>
                    </a:cubicBezTo>
                    <a:cubicBezTo>
                      <a:pt x="32" y="32"/>
                      <a:pt x="32" y="32"/>
                      <a:pt x="31" y="33"/>
                    </a:cubicBezTo>
                    <a:cubicBezTo>
                      <a:pt x="30" y="34"/>
                      <a:pt x="30" y="34"/>
                      <a:pt x="30" y="34"/>
                    </a:cubicBezTo>
                    <a:cubicBezTo>
                      <a:pt x="30" y="34"/>
                      <a:pt x="32" y="33"/>
                      <a:pt x="32" y="32"/>
                    </a:cubicBezTo>
                    <a:cubicBezTo>
                      <a:pt x="32" y="34"/>
                      <a:pt x="33" y="33"/>
                      <a:pt x="34" y="33"/>
                    </a:cubicBezTo>
                    <a:cubicBezTo>
                      <a:pt x="34" y="33"/>
                      <a:pt x="33" y="33"/>
                      <a:pt x="33" y="33"/>
                    </a:cubicBezTo>
                    <a:cubicBezTo>
                      <a:pt x="34" y="33"/>
                      <a:pt x="35" y="32"/>
                      <a:pt x="34" y="33"/>
                    </a:cubicBezTo>
                    <a:cubicBezTo>
                      <a:pt x="35" y="32"/>
                      <a:pt x="33" y="34"/>
                      <a:pt x="34" y="34"/>
                    </a:cubicBezTo>
                    <a:cubicBezTo>
                      <a:pt x="33" y="34"/>
                      <a:pt x="35" y="33"/>
                      <a:pt x="34" y="33"/>
                    </a:cubicBezTo>
                    <a:cubicBezTo>
                      <a:pt x="33" y="35"/>
                      <a:pt x="36" y="32"/>
                      <a:pt x="35" y="34"/>
                    </a:cubicBezTo>
                    <a:cubicBezTo>
                      <a:pt x="36" y="33"/>
                      <a:pt x="35" y="34"/>
                      <a:pt x="34" y="35"/>
                    </a:cubicBezTo>
                    <a:cubicBezTo>
                      <a:pt x="35" y="34"/>
                      <a:pt x="36" y="34"/>
                      <a:pt x="37" y="33"/>
                    </a:cubicBezTo>
                    <a:cubicBezTo>
                      <a:pt x="36" y="34"/>
                      <a:pt x="36" y="34"/>
                      <a:pt x="36" y="34"/>
                    </a:cubicBezTo>
                    <a:cubicBezTo>
                      <a:pt x="36" y="34"/>
                      <a:pt x="36" y="34"/>
                      <a:pt x="37" y="34"/>
                    </a:cubicBezTo>
                    <a:cubicBezTo>
                      <a:pt x="38" y="33"/>
                      <a:pt x="39" y="32"/>
                      <a:pt x="39" y="32"/>
                    </a:cubicBezTo>
                    <a:cubicBezTo>
                      <a:pt x="39" y="32"/>
                      <a:pt x="39" y="32"/>
                      <a:pt x="39" y="32"/>
                    </a:cubicBezTo>
                    <a:cubicBezTo>
                      <a:pt x="40" y="32"/>
                      <a:pt x="40" y="32"/>
                      <a:pt x="40" y="32"/>
                    </a:cubicBezTo>
                    <a:cubicBezTo>
                      <a:pt x="39" y="33"/>
                      <a:pt x="39" y="32"/>
                      <a:pt x="39" y="33"/>
                    </a:cubicBezTo>
                    <a:cubicBezTo>
                      <a:pt x="37" y="35"/>
                      <a:pt x="38" y="34"/>
                      <a:pt x="38" y="35"/>
                    </a:cubicBezTo>
                    <a:cubicBezTo>
                      <a:pt x="39" y="34"/>
                      <a:pt x="39" y="34"/>
                      <a:pt x="39" y="34"/>
                    </a:cubicBezTo>
                    <a:cubicBezTo>
                      <a:pt x="40" y="33"/>
                      <a:pt x="38" y="35"/>
                      <a:pt x="38" y="35"/>
                    </a:cubicBezTo>
                    <a:cubicBezTo>
                      <a:pt x="42" y="32"/>
                      <a:pt x="42" y="32"/>
                      <a:pt x="42" y="32"/>
                    </a:cubicBezTo>
                    <a:cubicBezTo>
                      <a:pt x="42" y="32"/>
                      <a:pt x="41" y="33"/>
                      <a:pt x="40" y="34"/>
                    </a:cubicBezTo>
                    <a:cubicBezTo>
                      <a:pt x="40" y="34"/>
                      <a:pt x="42" y="32"/>
                      <a:pt x="44" y="31"/>
                    </a:cubicBezTo>
                    <a:cubicBezTo>
                      <a:pt x="44" y="31"/>
                      <a:pt x="45" y="31"/>
                      <a:pt x="45" y="31"/>
                    </a:cubicBezTo>
                    <a:cubicBezTo>
                      <a:pt x="44" y="32"/>
                      <a:pt x="45" y="31"/>
                      <a:pt x="44" y="32"/>
                    </a:cubicBezTo>
                    <a:cubicBezTo>
                      <a:pt x="43" y="33"/>
                      <a:pt x="43" y="33"/>
                      <a:pt x="43" y="33"/>
                    </a:cubicBezTo>
                    <a:cubicBezTo>
                      <a:pt x="43" y="33"/>
                      <a:pt x="41" y="34"/>
                      <a:pt x="40" y="35"/>
                    </a:cubicBezTo>
                    <a:cubicBezTo>
                      <a:pt x="41" y="35"/>
                      <a:pt x="41" y="36"/>
                      <a:pt x="41" y="36"/>
                    </a:cubicBezTo>
                    <a:cubicBezTo>
                      <a:pt x="43" y="34"/>
                      <a:pt x="42" y="35"/>
                      <a:pt x="44" y="34"/>
                    </a:cubicBezTo>
                    <a:cubicBezTo>
                      <a:pt x="44" y="34"/>
                      <a:pt x="43" y="35"/>
                      <a:pt x="42" y="36"/>
                    </a:cubicBezTo>
                    <a:cubicBezTo>
                      <a:pt x="43" y="35"/>
                      <a:pt x="43" y="36"/>
                      <a:pt x="43" y="36"/>
                    </a:cubicBezTo>
                    <a:cubicBezTo>
                      <a:pt x="43" y="36"/>
                      <a:pt x="43" y="36"/>
                      <a:pt x="43" y="36"/>
                    </a:cubicBezTo>
                    <a:cubicBezTo>
                      <a:pt x="44" y="36"/>
                      <a:pt x="43" y="37"/>
                      <a:pt x="45" y="36"/>
                    </a:cubicBezTo>
                    <a:cubicBezTo>
                      <a:pt x="44" y="37"/>
                      <a:pt x="44" y="37"/>
                      <a:pt x="44" y="37"/>
                    </a:cubicBezTo>
                    <a:cubicBezTo>
                      <a:pt x="44" y="37"/>
                      <a:pt x="47" y="34"/>
                      <a:pt x="46" y="36"/>
                    </a:cubicBezTo>
                    <a:cubicBezTo>
                      <a:pt x="45" y="36"/>
                      <a:pt x="45" y="36"/>
                      <a:pt x="45" y="36"/>
                    </a:cubicBezTo>
                    <a:cubicBezTo>
                      <a:pt x="46" y="36"/>
                      <a:pt x="44" y="38"/>
                      <a:pt x="46" y="36"/>
                    </a:cubicBezTo>
                    <a:cubicBezTo>
                      <a:pt x="45" y="37"/>
                      <a:pt x="45" y="37"/>
                      <a:pt x="45" y="37"/>
                    </a:cubicBezTo>
                    <a:cubicBezTo>
                      <a:pt x="45" y="37"/>
                      <a:pt x="45" y="37"/>
                      <a:pt x="47" y="36"/>
                    </a:cubicBezTo>
                    <a:cubicBezTo>
                      <a:pt x="45" y="38"/>
                      <a:pt x="45" y="38"/>
                      <a:pt x="45" y="38"/>
                    </a:cubicBezTo>
                    <a:cubicBezTo>
                      <a:pt x="45" y="39"/>
                      <a:pt x="47" y="36"/>
                      <a:pt x="47" y="37"/>
                    </a:cubicBezTo>
                    <a:cubicBezTo>
                      <a:pt x="47" y="37"/>
                      <a:pt x="46" y="38"/>
                      <a:pt x="46" y="38"/>
                    </a:cubicBezTo>
                    <a:cubicBezTo>
                      <a:pt x="47" y="37"/>
                      <a:pt x="47" y="38"/>
                      <a:pt x="47" y="38"/>
                    </a:cubicBezTo>
                    <a:cubicBezTo>
                      <a:pt x="46" y="39"/>
                      <a:pt x="46" y="39"/>
                      <a:pt x="46" y="39"/>
                    </a:cubicBezTo>
                    <a:cubicBezTo>
                      <a:pt x="47" y="40"/>
                      <a:pt x="47" y="41"/>
                      <a:pt x="50" y="41"/>
                    </a:cubicBezTo>
                    <a:cubicBezTo>
                      <a:pt x="48" y="42"/>
                      <a:pt x="48" y="41"/>
                      <a:pt x="47" y="43"/>
                    </a:cubicBezTo>
                    <a:cubicBezTo>
                      <a:pt x="49" y="41"/>
                      <a:pt x="48" y="42"/>
                      <a:pt x="49" y="42"/>
                    </a:cubicBezTo>
                    <a:cubicBezTo>
                      <a:pt x="48" y="42"/>
                      <a:pt x="48" y="42"/>
                      <a:pt x="48" y="42"/>
                    </a:cubicBezTo>
                    <a:cubicBezTo>
                      <a:pt x="49" y="42"/>
                      <a:pt x="48" y="43"/>
                      <a:pt x="48" y="43"/>
                    </a:cubicBezTo>
                    <a:cubicBezTo>
                      <a:pt x="49" y="43"/>
                      <a:pt x="49" y="43"/>
                      <a:pt x="49" y="43"/>
                    </a:cubicBezTo>
                    <a:cubicBezTo>
                      <a:pt x="50" y="42"/>
                      <a:pt x="47" y="45"/>
                      <a:pt x="49" y="43"/>
                    </a:cubicBezTo>
                    <a:cubicBezTo>
                      <a:pt x="48" y="44"/>
                      <a:pt x="48" y="44"/>
                      <a:pt x="48" y="44"/>
                    </a:cubicBezTo>
                    <a:cubicBezTo>
                      <a:pt x="50" y="43"/>
                      <a:pt x="47" y="45"/>
                      <a:pt x="49" y="44"/>
                    </a:cubicBezTo>
                    <a:cubicBezTo>
                      <a:pt x="49" y="44"/>
                      <a:pt x="49" y="44"/>
                      <a:pt x="49" y="44"/>
                    </a:cubicBezTo>
                    <a:cubicBezTo>
                      <a:pt x="48" y="45"/>
                      <a:pt x="51" y="43"/>
                      <a:pt x="50" y="44"/>
                    </a:cubicBezTo>
                    <a:cubicBezTo>
                      <a:pt x="50" y="44"/>
                      <a:pt x="51" y="44"/>
                      <a:pt x="53" y="43"/>
                    </a:cubicBezTo>
                    <a:cubicBezTo>
                      <a:pt x="51" y="44"/>
                      <a:pt x="51" y="44"/>
                      <a:pt x="51" y="44"/>
                    </a:cubicBezTo>
                    <a:cubicBezTo>
                      <a:pt x="52" y="44"/>
                      <a:pt x="52" y="46"/>
                      <a:pt x="55" y="45"/>
                    </a:cubicBezTo>
                    <a:cubicBezTo>
                      <a:pt x="54" y="45"/>
                      <a:pt x="54" y="45"/>
                      <a:pt x="54" y="45"/>
                    </a:cubicBezTo>
                    <a:cubicBezTo>
                      <a:pt x="56" y="44"/>
                      <a:pt x="52" y="48"/>
                      <a:pt x="56" y="45"/>
                    </a:cubicBezTo>
                    <a:cubicBezTo>
                      <a:pt x="58" y="45"/>
                      <a:pt x="58" y="45"/>
                      <a:pt x="58" y="45"/>
                    </a:cubicBezTo>
                    <a:cubicBezTo>
                      <a:pt x="56" y="46"/>
                      <a:pt x="56" y="46"/>
                      <a:pt x="56" y="46"/>
                    </a:cubicBezTo>
                    <a:cubicBezTo>
                      <a:pt x="57" y="46"/>
                      <a:pt x="56" y="46"/>
                      <a:pt x="58" y="46"/>
                    </a:cubicBezTo>
                    <a:cubicBezTo>
                      <a:pt x="56" y="46"/>
                      <a:pt x="56" y="46"/>
                      <a:pt x="56" y="46"/>
                    </a:cubicBezTo>
                    <a:cubicBezTo>
                      <a:pt x="56" y="47"/>
                      <a:pt x="59" y="46"/>
                      <a:pt x="58" y="46"/>
                    </a:cubicBezTo>
                    <a:cubicBezTo>
                      <a:pt x="57" y="46"/>
                      <a:pt x="57" y="46"/>
                      <a:pt x="57" y="46"/>
                    </a:cubicBezTo>
                    <a:cubicBezTo>
                      <a:pt x="55" y="49"/>
                      <a:pt x="54" y="52"/>
                      <a:pt x="58" y="51"/>
                    </a:cubicBezTo>
                    <a:cubicBezTo>
                      <a:pt x="59" y="50"/>
                      <a:pt x="56" y="52"/>
                      <a:pt x="56" y="52"/>
                    </a:cubicBezTo>
                    <a:cubicBezTo>
                      <a:pt x="60" y="51"/>
                      <a:pt x="56" y="55"/>
                      <a:pt x="61" y="53"/>
                    </a:cubicBezTo>
                    <a:cubicBezTo>
                      <a:pt x="63" y="53"/>
                      <a:pt x="68" y="50"/>
                      <a:pt x="68" y="50"/>
                    </a:cubicBezTo>
                    <a:cubicBezTo>
                      <a:pt x="65" y="50"/>
                      <a:pt x="66" y="47"/>
                      <a:pt x="68" y="44"/>
                    </a:cubicBezTo>
                    <a:cubicBezTo>
                      <a:pt x="67" y="44"/>
                      <a:pt x="66" y="43"/>
                      <a:pt x="66" y="4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1" name="Google Shape;761;p63"/>
              <p:cNvSpPr/>
              <p:nvPr/>
            </p:nvSpPr>
            <p:spPr>
              <a:xfrm>
                <a:off x="3472" y="2077"/>
                <a:ext cx="0" cy="2"/>
              </a:xfrm>
              <a:custGeom>
                <a:rect b="b" l="l" r="r" t="t"/>
                <a:pathLst>
                  <a:path extrusionOk="0" h="1" w="120000">
                    <a:moveTo>
                      <a:pt x="0" y="0"/>
                    </a:move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2" name="Google Shape;762;p63"/>
              <p:cNvSpPr/>
              <p:nvPr/>
            </p:nvSpPr>
            <p:spPr>
              <a:xfrm>
                <a:off x="4219" y="2506"/>
                <a:ext cx="2" cy="4"/>
              </a:xfrm>
              <a:custGeom>
                <a:rect b="b" l="l" r="r" t="t"/>
                <a:pathLst>
                  <a:path extrusionOk="0" h="2" w="1">
                    <a:moveTo>
                      <a:pt x="0" y="1"/>
                    </a:moveTo>
                    <a:cubicBezTo>
                      <a:pt x="0" y="2"/>
                      <a:pt x="1" y="1"/>
                      <a:pt x="1" y="1"/>
                    </a:cubicBezTo>
                    <a:cubicBezTo>
                      <a:pt x="1" y="1"/>
                      <a:pt x="1" y="0"/>
                      <a:pt x="1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3" name="Google Shape;763;p63"/>
              <p:cNvSpPr/>
              <p:nvPr/>
            </p:nvSpPr>
            <p:spPr>
              <a:xfrm>
                <a:off x="4228" y="2482"/>
                <a:ext cx="6" cy="3"/>
              </a:xfrm>
              <a:custGeom>
                <a:rect b="b" l="l" r="r" t="t"/>
                <a:pathLst>
                  <a:path extrusionOk="0" h="1" w="3">
                    <a:moveTo>
                      <a:pt x="3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2" y="1"/>
                      <a:pt x="2" y="0"/>
                      <a:pt x="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4" name="Google Shape;764;p63"/>
              <p:cNvSpPr/>
              <p:nvPr/>
            </p:nvSpPr>
            <p:spPr>
              <a:xfrm>
                <a:off x="3472" y="2073"/>
                <a:ext cx="0" cy="2"/>
              </a:xfrm>
              <a:custGeom>
                <a:rect b="b" l="l" r="r" t="t"/>
                <a:pathLst>
                  <a:path extrusionOk="0" h="1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5" name="Google Shape;765;p63"/>
              <p:cNvSpPr/>
              <p:nvPr/>
            </p:nvSpPr>
            <p:spPr>
              <a:xfrm>
                <a:off x="3472" y="2075"/>
                <a:ext cx="0" cy="0"/>
              </a:xfrm>
              <a:custGeom>
                <a:rect b="b" l="l" r="r" t="t"/>
                <a:pathLst>
                  <a:path extrusionOk="0" h="120000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6" name="Google Shape;766;p63"/>
              <p:cNvSpPr/>
              <p:nvPr/>
            </p:nvSpPr>
            <p:spPr>
              <a:xfrm>
                <a:off x="4219" y="2510"/>
                <a:ext cx="5" cy="2"/>
              </a:xfrm>
              <a:custGeom>
                <a:rect b="b" l="l" r="r" t="t"/>
                <a:pathLst>
                  <a:path extrusionOk="0" h="1" w="2">
                    <a:moveTo>
                      <a:pt x="0" y="1"/>
                    </a:moveTo>
                    <a:cubicBezTo>
                      <a:pt x="0" y="1"/>
                      <a:pt x="1" y="1"/>
                      <a:pt x="2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7" name="Google Shape;767;p63"/>
              <p:cNvSpPr/>
              <p:nvPr/>
            </p:nvSpPr>
            <p:spPr>
              <a:xfrm>
                <a:off x="4221" y="2514"/>
                <a:ext cx="3" cy="4"/>
              </a:xfrm>
              <a:custGeom>
                <a:rect b="b" l="l" r="r" t="t"/>
                <a:pathLst>
                  <a:path extrusionOk="0" h="2" w="1">
                    <a:moveTo>
                      <a:pt x="1" y="0"/>
                    </a:moveTo>
                    <a:cubicBezTo>
                      <a:pt x="0" y="2"/>
                      <a:pt x="1" y="1"/>
                      <a:pt x="1" y="2"/>
                    </a:cubicBezTo>
                    <a:cubicBezTo>
                      <a:pt x="1" y="1"/>
                      <a:pt x="1" y="1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8" name="Google Shape;768;p63"/>
              <p:cNvSpPr/>
              <p:nvPr/>
            </p:nvSpPr>
            <p:spPr>
              <a:xfrm>
                <a:off x="3905" y="2275"/>
                <a:ext cx="0" cy="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9" name="Google Shape;769;p63"/>
              <p:cNvSpPr/>
              <p:nvPr/>
            </p:nvSpPr>
            <p:spPr>
              <a:xfrm>
                <a:off x="4217" y="2510"/>
                <a:ext cx="2" cy="0"/>
              </a:xfrm>
              <a:custGeom>
                <a:rect b="b" l="l" r="r" t="t"/>
                <a:pathLst>
                  <a:path extrusionOk="0" h="120000" w="1">
                    <a:moveTo>
                      <a:pt x="0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0" name="Google Shape;770;p63"/>
              <p:cNvSpPr/>
              <p:nvPr/>
            </p:nvSpPr>
            <p:spPr>
              <a:xfrm>
                <a:off x="4296" y="2552"/>
                <a:ext cx="0" cy="3"/>
              </a:xfrm>
              <a:custGeom>
                <a:rect b="b" l="l" r="r" t="t"/>
                <a:pathLst>
                  <a:path extrusionOk="0" h="1" w="120000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1" name="Google Shape;771;p63"/>
              <p:cNvSpPr/>
              <p:nvPr/>
            </p:nvSpPr>
            <p:spPr>
              <a:xfrm>
                <a:off x="4289" y="2557"/>
                <a:ext cx="0" cy="0"/>
              </a:xfrm>
              <a:custGeom>
                <a:rect b="b" l="l" r="r" t="t"/>
                <a:pathLst>
                  <a:path extrusionOk="0" h="120000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2" name="Google Shape;772;p63"/>
              <p:cNvSpPr/>
              <p:nvPr/>
            </p:nvSpPr>
            <p:spPr>
              <a:xfrm>
                <a:off x="4296" y="2552"/>
                <a:ext cx="2" cy="0"/>
              </a:xfrm>
              <a:custGeom>
                <a:rect b="b" l="l" r="r" t="t"/>
                <a:pathLst>
                  <a:path extrusionOk="0" h="120000" w="1">
                    <a:moveTo>
                      <a:pt x="0" y="0"/>
                    </a:moveTo>
                    <a:cubicBezTo>
                      <a:pt x="0" y="0"/>
                      <a:pt x="0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3" name="Google Shape;773;p63"/>
              <p:cNvSpPr/>
              <p:nvPr/>
            </p:nvSpPr>
            <p:spPr>
              <a:xfrm>
                <a:off x="4306" y="2555"/>
                <a:ext cx="2" cy="4"/>
              </a:xfrm>
              <a:custGeom>
                <a:rect b="b" l="l" r="r" t="t"/>
                <a:pathLst>
                  <a:path extrusionOk="0" h="4" w="2">
                    <a:moveTo>
                      <a:pt x="0" y="4"/>
                    </a:moveTo>
                    <a:lnTo>
                      <a:pt x="0" y="4"/>
                    </a:lnTo>
                    <a:lnTo>
                      <a:pt x="2" y="0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4" name="Google Shape;774;p63"/>
              <p:cNvSpPr/>
              <p:nvPr/>
            </p:nvSpPr>
            <p:spPr>
              <a:xfrm>
                <a:off x="3903" y="2275"/>
                <a:ext cx="2" cy="0"/>
              </a:xfrm>
              <a:custGeom>
                <a:rect b="b" l="l" r="r" t="t"/>
                <a:pathLst>
                  <a:path extrusionOk="0" h="120000"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5" name="Google Shape;775;p63"/>
              <p:cNvSpPr/>
              <p:nvPr/>
            </p:nvSpPr>
            <p:spPr>
              <a:xfrm>
                <a:off x="3901" y="2571"/>
                <a:ext cx="0" cy="0"/>
              </a:xfrm>
              <a:custGeom>
                <a:rect b="b" l="l" r="r" t="t"/>
                <a:pathLst>
                  <a:path extrusionOk="0" h="120000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6" name="Google Shape;776;p63"/>
              <p:cNvSpPr/>
              <p:nvPr/>
            </p:nvSpPr>
            <p:spPr>
              <a:xfrm>
                <a:off x="4285" y="2550"/>
                <a:ext cx="0" cy="0"/>
              </a:xfrm>
              <a:custGeom>
                <a:rect b="b" l="l" r="r" t="t"/>
                <a:pathLst>
                  <a:path extrusionOk="0" h="120000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7" name="Google Shape;777;p63"/>
              <p:cNvSpPr/>
              <p:nvPr/>
            </p:nvSpPr>
            <p:spPr>
              <a:xfrm>
                <a:off x="3472" y="2079"/>
                <a:ext cx="0" cy="0"/>
              </a:xfrm>
              <a:custGeom>
                <a:rect b="b" l="l" r="r" t="t"/>
                <a:pathLst>
                  <a:path extrusionOk="0" h="120000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8" name="Google Shape;778;p63"/>
              <p:cNvSpPr/>
              <p:nvPr/>
            </p:nvSpPr>
            <p:spPr>
              <a:xfrm>
                <a:off x="3472" y="2079"/>
                <a:ext cx="0" cy="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9" name="Google Shape;779;p63"/>
              <p:cNvSpPr/>
              <p:nvPr/>
            </p:nvSpPr>
            <p:spPr>
              <a:xfrm>
                <a:off x="4277" y="2495"/>
                <a:ext cx="2" cy="0"/>
              </a:xfrm>
              <a:custGeom>
                <a:rect b="b" l="l" r="r" t="t"/>
                <a:pathLst>
                  <a:path extrusionOk="0" h="120000" w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0" name="Google Shape;780;p63"/>
              <p:cNvSpPr/>
              <p:nvPr/>
            </p:nvSpPr>
            <p:spPr>
              <a:xfrm>
                <a:off x="3472" y="2077"/>
                <a:ext cx="0" cy="0"/>
              </a:xfrm>
              <a:custGeom>
                <a:rect b="b" l="l" r="r" t="t"/>
                <a:pathLst>
                  <a:path extrusionOk="0" h="120000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1" name="Google Shape;781;p63"/>
              <p:cNvSpPr/>
              <p:nvPr/>
            </p:nvSpPr>
            <p:spPr>
              <a:xfrm>
                <a:off x="4255" y="2533"/>
                <a:ext cx="0" cy="0"/>
              </a:xfrm>
              <a:custGeom>
                <a:rect b="b" l="l" r="r" t="t"/>
                <a:pathLst>
                  <a:path extrusionOk="0" h="120000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2" name="Google Shape;782;p63"/>
              <p:cNvSpPr/>
              <p:nvPr/>
            </p:nvSpPr>
            <p:spPr>
              <a:xfrm>
                <a:off x="3678" y="2461"/>
                <a:ext cx="19" cy="13"/>
              </a:xfrm>
              <a:custGeom>
                <a:rect b="b" l="l" r="r" t="t"/>
                <a:pathLst>
                  <a:path extrusionOk="0" h="6" w="9">
                    <a:moveTo>
                      <a:pt x="0" y="0"/>
                    </a:moveTo>
                    <a:cubicBezTo>
                      <a:pt x="9" y="6"/>
                      <a:pt x="9" y="6"/>
                      <a:pt x="9" y="6"/>
                    </a:cubicBezTo>
                    <a:cubicBezTo>
                      <a:pt x="6" y="3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3" name="Google Shape;783;p63"/>
              <p:cNvSpPr/>
              <p:nvPr/>
            </p:nvSpPr>
            <p:spPr>
              <a:xfrm>
                <a:off x="3496" y="2319"/>
                <a:ext cx="4" cy="6"/>
              </a:xfrm>
              <a:custGeom>
                <a:rect b="b" l="l" r="r" t="t"/>
                <a:pathLst>
                  <a:path extrusionOk="0" h="3" w="2">
                    <a:moveTo>
                      <a:pt x="1" y="1"/>
                    </a:moveTo>
                    <a:cubicBezTo>
                      <a:pt x="2" y="2"/>
                      <a:pt x="2" y="2"/>
                      <a:pt x="2" y="3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0" y="0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4" name="Google Shape;784;p63"/>
              <p:cNvSpPr/>
              <p:nvPr/>
            </p:nvSpPr>
            <p:spPr>
              <a:xfrm>
                <a:off x="3483" y="2156"/>
                <a:ext cx="6" cy="4"/>
              </a:xfrm>
              <a:custGeom>
                <a:rect b="b" l="l" r="r" t="t"/>
                <a:pathLst>
                  <a:path extrusionOk="0" h="2" w="3">
                    <a:moveTo>
                      <a:pt x="2" y="1"/>
                    </a:moveTo>
                    <a:cubicBezTo>
                      <a:pt x="0" y="0"/>
                      <a:pt x="3" y="1"/>
                      <a:pt x="1" y="2"/>
                    </a:cubicBezTo>
                    <a:cubicBezTo>
                      <a:pt x="2" y="2"/>
                      <a:pt x="2" y="2"/>
                      <a:pt x="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5" name="Google Shape;785;p63"/>
              <p:cNvSpPr/>
              <p:nvPr/>
            </p:nvSpPr>
            <p:spPr>
              <a:xfrm>
                <a:off x="3534" y="2347"/>
                <a:ext cx="13" cy="6"/>
              </a:xfrm>
              <a:custGeom>
                <a:rect b="b" l="l" r="r" t="t"/>
                <a:pathLst>
                  <a:path extrusionOk="0" h="3" w="6">
                    <a:moveTo>
                      <a:pt x="0" y="0"/>
                    </a:moveTo>
                    <a:cubicBezTo>
                      <a:pt x="0" y="2"/>
                      <a:pt x="3" y="3"/>
                      <a:pt x="4" y="3"/>
                    </a:cubicBezTo>
                    <a:cubicBezTo>
                      <a:pt x="6" y="3"/>
                      <a:pt x="1" y="2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6" name="Google Shape;786;p63"/>
              <p:cNvSpPr/>
              <p:nvPr/>
            </p:nvSpPr>
            <p:spPr>
              <a:xfrm>
                <a:off x="3466" y="2090"/>
                <a:ext cx="4" cy="4"/>
              </a:xfrm>
              <a:custGeom>
                <a:rect b="b" l="l" r="r" t="t"/>
                <a:pathLst>
                  <a:path extrusionOk="0" h="2" w="2">
                    <a:moveTo>
                      <a:pt x="0" y="0"/>
                    </a:moveTo>
                    <a:cubicBezTo>
                      <a:pt x="2" y="2"/>
                      <a:pt x="2" y="2"/>
                      <a:pt x="2" y="2"/>
                    </a:cubicBezTo>
                    <a:cubicBezTo>
                      <a:pt x="2" y="1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7" name="Google Shape;787;p63"/>
              <p:cNvSpPr/>
              <p:nvPr/>
            </p:nvSpPr>
            <p:spPr>
              <a:xfrm>
                <a:off x="3466" y="2103"/>
                <a:ext cx="4" cy="0"/>
              </a:xfrm>
              <a:custGeom>
                <a:rect b="b" l="l" r="r" t="t"/>
                <a:pathLst>
                  <a:path extrusionOk="0" h="120000" w="2">
                    <a:moveTo>
                      <a:pt x="0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2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8" name="Google Shape;788;p63"/>
              <p:cNvSpPr/>
              <p:nvPr/>
            </p:nvSpPr>
            <p:spPr>
              <a:xfrm>
                <a:off x="3477" y="2152"/>
                <a:ext cx="4" cy="8"/>
              </a:xfrm>
              <a:custGeom>
                <a:rect b="b" l="l" r="r" t="t"/>
                <a:pathLst>
                  <a:path extrusionOk="0" h="4" w="2">
                    <a:moveTo>
                      <a:pt x="2" y="4"/>
                    </a:moveTo>
                    <a:cubicBezTo>
                      <a:pt x="2" y="3"/>
                      <a:pt x="1" y="1"/>
                      <a:pt x="1" y="0"/>
                    </a:cubicBezTo>
                    <a:cubicBezTo>
                      <a:pt x="0" y="2"/>
                      <a:pt x="1" y="2"/>
                      <a:pt x="2" y="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9" name="Google Shape;789;p63"/>
              <p:cNvSpPr/>
              <p:nvPr/>
            </p:nvSpPr>
            <p:spPr>
              <a:xfrm>
                <a:off x="3466" y="2096"/>
                <a:ext cx="8" cy="5"/>
              </a:xfrm>
              <a:custGeom>
                <a:rect b="b" l="l" r="r" t="t"/>
                <a:pathLst>
                  <a:path extrusionOk="0" h="2" w="4">
                    <a:moveTo>
                      <a:pt x="0" y="2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1" y="2"/>
                      <a:pt x="1" y="2"/>
                      <a:pt x="2" y="2"/>
                    </a:cubicBezTo>
                    <a:cubicBezTo>
                      <a:pt x="2" y="2"/>
                      <a:pt x="3" y="1"/>
                      <a:pt x="2" y="1"/>
                    </a:cubicBezTo>
                    <a:cubicBezTo>
                      <a:pt x="3" y="0"/>
                      <a:pt x="4" y="1"/>
                      <a:pt x="4" y="0"/>
                    </a:cubicBezTo>
                    <a:cubicBezTo>
                      <a:pt x="3" y="0"/>
                      <a:pt x="1" y="1"/>
                      <a:pt x="0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0" name="Google Shape;790;p63"/>
              <p:cNvSpPr/>
              <p:nvPr/>
            </p:nvSpPr>
            <p:spPr>
              <a:xfrm>
                <a:off x="3470" y="2101"/>
                <a:ext cx="2" cy="0"/>
              </a:xfrm>
              <a:custGeom>
                <a:rect b="b" l="l" r="r" t="t"/>
                <a:pathLst>
                  <a:path extrusionOk="0" h="120000" w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1" name="Google Shape;791;p63"/>
              <p:cNvSpPr/>
              <p:nvPr/>
            </p:nvSpPr>
            <p:spPr>
              <a:xfrm>
                <a:off x="3718" y="2501"/>
                <a:ext cx="5" cy="5"/>
              </a:xfrm>
              <a:custGeom>
                <a:rect b="b" l="l" r="r" t="t"/>
                <a:pathLst>
                  <a:path extrusionOk="0" h="2" w="2">
                    <a:moveTo>
                      <a:pt x="0" y="2"/>
                    </a:moveTo>
                    <a:cubicBezTo>
                      <a:pt x="1" y="2"/>
                      <a:pt x="2" y="1"/>
                      <a:pt x="2" y="2"/>
                    </a:cubicBezTo>
                    <a:cubicBezTo>
                      <a:pt x="2" y="1"/>
                      <a:pt x="1" y="1"/>
                      <a:pt x="0" y="0"/>
                    </a:cubicBezTo>
                    <a:cubicBezTo>
                      <a:pt x="0" y="0"/>
                      <a:pt x="0" y="2"/>
                      <a:pt x="0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2" name="Google Shape;792;p63"/>
              <p:cNvSpPr/>
              <p:nvPr/>
            </p:nvSpPr>
            <p:spPr>
              <a:xfrm>
                <a:off x="3629" y="2417"/>
                <a:ext cx="7" cy="6"/>
              </a:xfrm>
              <a:custGeom>
                <a:rect b="b" l="l" r="r" t="t"/>
                <a:pathLst>
                  <a:path extrusionOk="0" h="3" w="3">
                    <a:moveTo>
                      <a:pt x="2" y="3"/>
                    </a:moveTo>
                    <a:cubicBezTo>
                      <a:pt x="3" y="2"/>
                      <a:pt x="1" y="1"/>
                      <a:pt x="0" y="0"/>
                    </a:cubicBezTo>
                    <a:cubicBezTo>
                      <a:pt x="0" y="1"/>
                      <a:pt x="1" y="2"/>
                      <a:pt x="2" y="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793" name="Google Shape;793;p63"/>
            <p:cNvSpPr/>
            <p:nvPr/>
          </p:nvSpPr>
          <p:spPr>
            <a:xfrm>
              <a:off x="3716" y="2495"/>
              <a:ext cx="5" cy="4"/>
            </a:xfrm>
            <a:custGeom>
              <a:rect b="b" l="l" r="r" t="t"/>
              <a:pathLst>
                <a:path extrusionOk="0" h="2" w="2">
                  <a:moveTo>
                    <a:pt x="2" y="2"/>
                  </a:moveTo>
                  <a:cubicBezTo>
                    <a:pt x="1" y="1"/>
                    <a:pt x="1" y="0"/>
                    <a:pt x="0" y="0"/>
                  </a:cubicBezTo>
                  <a:cubicBezTo>
                    <a:pt x="1" y="1"/>
                    <a:pt x="1" y="1"/>
                    <a:pt x="2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4" name="Google Shape;794;p63"/>
            <p:cNvSpPr/>
            <p:nvPr/>
          </p:nvSpPr>
          <p:spPr>
            <a:xfrm>
              <a:off x="3706" y="2480"/>
              <a:ext cx="10" cy="15"/>
            </a:xfrm>
            <a:custGeom>
              <a:rect b="b" l="l" r="r" t="t"/>
              <a:pathLst>
                <a:path extrusionOk="0" h="7" w="5">
                  <a:moveTo>
                    <a:pt x="5" y="7"/>
                  </a:moveTo>
                  <a:cubicBezTo>
                    <a:pt x="4" y="5"/>
                    <a:pt x="4" y="3"/>
                    <a:pt x="2" y="3"/>
                  </a:cubicBezTo>
                  <a:cubicBezTo>
                    <a:pt x="1" y="1"/>
                    <a:pt x="4" y="3"/>
                    <a:pt x="2" y="1"/>
                  </a:cubicBezTo>
                  <a:cubicBezTo>
                    <a:pt x="0" y="0"/>
                    <a:pt x="1" y="4"/>
                    <a:pt x="3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7"/>
                    <a:pt x="4" y="7"/>
                    <a:pt x="5" y="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5" name="Google Shape;795;p63"/>
            <p:cNvSpPr/>
            <p:nvPr/>
          </p:nvSpPr>
          <p:spPr>
            <a:xfrm>
              <a:off x="3782" y="3038"/>
              <a:ext cx="2" cy="4"/>
            </a:xfrm>
            <a:custGeom>
              <a:rect b="b" l="l" r="r" t="t"/>
              <a:pathLst>
                <a:path extrusionOk="0" h="2" w="1">
                  <a:moveTo>
                    <a:pt x="0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1" y="1"/>
                    <a:pt x="1" y="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6" name="Google Shape;796;p63"/>
            <p:cNvSpPr/>
            <p:nvPr/>
          </p:nvSpPr>
          <p:spPr>
            <a:xfrm>
              <a:off x="3631" y="2249"/>
              <a:ext cx="3" cy="2"/>
            </a:xfrm>
            <a:custGeom>
              <a:rect b="b" l="l" r="r" t="t"/>
              <a:pathLst>
                <a:path extrusionOk="0" h="2" w="3">
                  <a:moveTo>
                    <a:pt x="3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7" name="Google Shape;797;p63"/>
            <p:cNvSpPr/>
            <p:nvPr/>
          </p:nvSpPr>
          <p:spPr>
            <a:xfrm>
              <a:off x="3988" y="3019"/>
              <a:ext cx="0" cy="2"/>
            </a:xfrm>
            <a:custGeom>
              <a:rect b="b" l="l" r="r" t="t"/>
              <a:pathLst>
                <a:path extrusionOk="0" h="1" w="120000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8" name="Google Shape;798;p63"/>
            <p:cNvSpPr/>
            <p:nvPr/>
          </p:nvSpPr>
          <p:spPr>
            <a:xfrm>
              <a:off x="3856" y="3002"/>
              <a:ext cx="0" cy="2"/>
            </a:xfrm>
            <a:custGeom>
              <a:rect b="b" l="l" r="r" t="t"/>
              <a:pathLst>
                <a:path extrusionOk="0" h="1" w="120000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9" name="Google Shape;799;p63"/>
            <p:cNvSpPr/>
            <p:nvPr/>
          </p:nvSpPr>
          <p:spPr>
            <a:xfrm>
              <a:off x="3924" y="2998"/>
              <a:ext cx="2" cy="2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0" name="Google Shape;800;p63"/>
            <p:cNvSpPr/>
            <p:nvPr/>
          </p:nvSpPr>
          <p:spPr>
            <a:xfrm>
              <a:off x="3561" y="1990"/>
              <a:ext cx="3" cy="9"/>
            </a:xfrm>
            <a:custGeom>
              <a:rect b="b" l="l" r="r" t="t"/>
              <a:pathLst>
                <a:path extrusionOk="0" h="4" w="1">
                  <a:moveTo>
                    <a:pt x="1" y="1"/>
                  </a:moveTo>
                  <a:cubicBezTo>
                    <a:pt x="1" y="1"/>
                    <a:pt x="0" y="0"/>
                    <a:pt x="0" y="0"/>
                  </a:cubicBezTo>
                  <a:cubicBezTo>
                    <a:pt x="0" y="3"/>
                    <a:pt x="0" y="4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1" name="Google Shape;801;p63"/>
            <p:cNvSpPr/>
            <p:nvPr/>
          </p:nvSpPr>
          <p:spPr>
            <a:xfrm>
              <a:off x="3795" y="3040"/>
              <a:ext cx="2" cy="2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ubicBezTo>
                    <a:pt x="0" y="0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2" name="Google Shape;802;p63"/>
            <p:cNvSpPr/>
            <p:nvPr/>
          </p:nvSpPr>
          <p:spPr>
            <a:xfrm>
              <a:off x="3958" y="3032"/>
              <a:ext cx="0" cy="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3" name="Google Shape;803;p63"/>
            <p:cNvSpPr/>
            <p:nvPr/>
          </p:nvSpPr>
          <p:spPr>
            <a:xfrm>
              <a:off x="3982" y="3027"/>
              <a:ext cx="0" cy="3"/>
            </a:xfrm>
            <a:custGeom>
              <a:rect b="b" l="l" r="r" t="t"/>
              <a:pathLst>
                <a:path extrusionOk="0" h="1" w="12000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4" name="Google Shape;804;p63"/>
            <p:cNvSpPr/>
            <p:nvPr/>
          </p:nvSpPr>
          <p:spPr>
            <a:xfrm>
              <a:off x="3595" y="1825"/>
              <a:ext cx="0" cy="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5" name="Google Shape;805;p63"/>
            <p:cNvSpPr/>
            <p:nvPr/>
          </p:nvSpPr>
          <p:spPr>
            <a:xfrm>
              <a:off x="3757" y="2981"/>
              <a:ext cx="2" cy="2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6" name="Google Shape;806;p63"/>
            <p:cNvSpPr/>
            <p:nvPr/>
          </p:nvSpPr>
          <p:spPr>
            <a:xfrm>
              <a:off x="3627" y="1789"/>
              <a:ext cx="2" cy="0"/>
            </a:xfrm>
            <a:custGeom>
              <a:rect b="b" l="l" r="r" t="t"/>
              <a:pathLst>
                <a:path extrusionOk="0" h="120000" w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7" name="Google Shape;807;p63"/>
            <p:cNvSpPr/>
            <p:nvPr/>
          </p:nvSpPr>
          <p:spPr>
            <a:xfrm>
              <a:off x="3578" y="1791"/>
              <a:ext cx="0" cy="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8" name="Google Shape;808;p63"/>
            <p:cNvSpPr/>
            <p:nvPr/>
          </p:nvSpPr>
          <p:spPr>
            <a:xfrm>
              <a:off x="3593" y="1825"/>
              <a:ext cx="0" cy="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9" name="Google Shape;809;p63"/>
            <p:cNvSpPr/>
            <p:nvPr/>
          </p:nvSpPr>
          <p:spPr>
            <a:xfrm>
              <a:off x="3593" y="1825"/>
              <a:ext cx="0" cy="2"/>
            </a:xfrm>
            <a:custGeom>
              <a:rect b="b" l="l" r="r" t="t"/>
              <a:pathLst>
                <a:path extrusionOk="0" h="2" w="120000">
                  <a:moveTo>
                    <a:pt x="0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0" name="Google Shape;810;p63"/>
            <p:cNvSpPr/>
            <p:nvPr/>
          </p:nvSpPr>
          <p:spPr>
            <a:xfrm>
              <a:off x="3593" y="1825"/>
              <a:ext cx="0" cy="2"/>
            </a:xfrm>
            <a:custGeom>
              <a:rect b="b" l="l" r="r" t="t"/>
              <a:pathLst>
                <a:path extrusionOk="0" h="1" w="120000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1" name="Google Shape;811;p63"/>
            <p:cNvSpPr/>
            <p:nvPr/>
          </p:nvSpPr>
          <p:spPr>
            <a:xfrm>
              <a:off x="3638" y="2417"/>
              <a:ext cx="6" cy="6"/>
            </a:xfrm>
            <a:custGeom>
              <a:rect b="b" l="l" r="r" t="t"/>
              <a:pathLst>
                <a:path extrusionOk="0" h="3" w="3">
                  <a:moveTo>
                    <a:pt x="1" y="2"/>
                  </a:moveTo>
                  <a:cubicBezTo>
                    <a:pt x="2" y="2"/>
                    <a:pt x="3" y="3"/>
                    <a:pt x="3" y="2"/>
                  </a:cubicBezTo>
                  <a:cubicBezTo>
                    <a:pt x="0" y="0"/>
                    <a:pt x="0" y="0"/>
                    <a:pt x="1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2" name="Google Shape;812;p63"/>
            <p:cNvSpPr/>
            <p:nvPr/>
          </p:nvSpPr>
          <p:spPr>
            <a:xfrm>
              <a:off x="3708" y="2743"/>
              <a:ext cx="2" cy="7"/>
            </a:xfrm>
            <a:custGeom>
              <a:rect b="b" l="l" r="r" t="t"/>
              <a:pathLst>
                <a:path extrusionOk="0" h="3" w="1">
                  <a:moveTo>
                    <a:pt x="1" y="3"/>
                  </a:moveTo>
                  <a:cubicBezTo>
                    <a:pt x="1" y="3"/>
                    <a:pt x="1" y="0"/>
                    <a:pt x="0" y="0"/>
                  </a:cubicBezTo>
                  <a:cubicBezTo>
                    <a:pt x="0" y="0"/>
                    <a:pt x="0" y="3"/>
                    <a:pt x="1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3" name="Google Shape;813;p63"/>
            <p:cNvSpPr/>
            <p:nvPr/>
          </p:nvSpPr>
          <p:spPr>
            <a:xfrm>
              <a:off x="3714" y="2737"/>
              <a:ext cx="4" cy="2"/>
            </a:xfrm>
            <a:custGeom>
              <a:rect b="b" l="l" r="r" t="t"/>
              <a:pathLst>
                <a:path extrusionOk="0" h="1" w="2">
                  <a:moveTo>
                    <a:pt x="1" y="1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1" y="1"/>
                    <a:pt x="1" y="1"/>
                  </a:cubicBezTo>
                  <a:cubicBezTo>
                    <a:pt x="1" y="1"/>
                    <a:pt x="2" y="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4" name="Google Shape;814;p63"/>
            <p:cNvSpPr/>
            <p:nvPr/>
          </p:nvSpPr>
          <p:spPr>
            <a:xfrm>
              <a:off x="3706" y="2737"/>
              <a:ext cx="10" cy="4"/>
            </a:xfrm>
            <a:custGeom>
              <a:rect b="b" l="l" r="r" t="t"/>
              <a:pathLst>
                <a:path extrusionOk="0" h="2" w="5">
                  <a:moveTo>
                    <a:pt x="0" y="1"/>
                  </a:moveTo>
                  <a:cubicBezTo>
                    <a:pt x="1" y="2"/>
                    <a:pt x="3" y="2"/>
                    <a:pt x="4" y="1"/>
                  </a:cubicBezTo>
                  <a:cubicBezTo>
                    <a:pt x="4" y="1"/>
                    <a:pt x="5" y="2"/>
                    <a:pt x="5" y="2"/>
                  </a:cubicBezTo>
                  <a:cubicBezTo>
                    <a:pt x="4" y="1"/>
                    <a:pt x="4" y="1"/>
                    <a:pt x="3" y="1"/>
                  </a:cubicBezTo>
                  <a:cubicBezTo>
                    <a:pt x="3" y="1"/>
                    <a:pt x="1" y="0"/>
                    <a:pt x="2" y="1"/>
                  </a:cubicBezTo>
                  <a:cubicBezTo>
                    <a:pt x="2" y="1"/>
                    <a:pt x="1" y="0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5" name="Google Shape;815;p63"/>
            <p:cNvSpPr/>
            <p:nvPr/>
          </p:nvSpPr>
          <p:spPr>
            <a:xfrm>
              <a:off x="3755" y="2718"/>
              <a:ext cx="4" cy="6"/>
            </a:xfrm>
            <a:custGeom>
              <a:rect b="b" l="l" r="r" t="t"/>
              <a:pathLst>
                <a:path extrusionOk="0" h="3" w="2">
                  <a:moveTo>
                    <a:pt x="2" y="3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2"/>
                    <a:pt x="1" y="2"/>
                    <a:pt x="2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6" name="Google Shape;816;p63"/>
            <p:cNvSpPr/>
            <p:nvPr/>
          </p:nvSpPr>
          <p:spPr>
            <a:xfrm>
              <a:off x="3761" y="2733"/>
              <a:ext cx="4" cy="17"/>
            </a:xfrm>
            <a:custGeom>
              <a:rect b="b" l="l" r="r" t="t"/>
              <a:pathLst>
                <a:path extrusionOk="0" h="8" w="2">
                  <a:moveTo>
                    <a:pt x="1" y="7"/>
                  </a:moveTo>
                  <a:cubicBezTo>
                    <a:pt x="2" y="0"/>
                    <a:pt x="1" y="8"/>
                    <a:pt x="0" y="3"/>
                  </a:cubicBezTo>
                  <a:cubicBezTo>
                    <a:pt x="0" y="5"/>
                    <a:pt x="0" y="6"/>
                    <a:pt x="1" y="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7" name="Google Shape;817;p63"/>
            <p:cNvSpPr/>
            <p:nvPr/>
          </p:nvSpPr>
          <p:spPr>
            <a:xfrm>
              <a:off x="3759" y="2720"/>
              <a:ext cx="2" cy="2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ubicBezTo>
                    <a:pt x="1" y="1"/>
                    <a:pt x="1" y="1"/>
                    <a:pt x="1" y="0"/>
                  </a:cubicBezTo>
                  <a:cubicBezTo>
                    <a:pt x="0" y="0"/>
                    <a:pt x="1" y="0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8" name="Google Shape;818;p63"/>
            <p:cNvSpPr/>
            <p:nvPr/>
          </p:nvSpPr>
          <p:spPr>
            <a:xfrm>
              <a:off x="3761" y="2714"/>
              <a:ext cx="6" cy="12"/>
            </a:xfrm>
            <a:custGeom>
              <a:rect b="b" l="l" r="r" t="t"/>
              <a:pathLst>
                <a:path extrusionOk="0" h="6" w="3">
                  <a:moveTo>
                    <a:pt x="0" y="5"/>
                  </a:moveTo>
                  <a:cubicBezTo>
                    <a:pt x="1" y="6"/>
                    <a:pt x="2" y="3"/>
                    <a:pt x="3" y="3"/>
                  </a:cubicBezTo>
                  <a:cubicBezTo>
                    <a:pt x="2" y="0"/>
                    <a:pt x="1" y="4"/>
                    <a:pt x="0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9" name="Google Shape;819;p63"/>
            <p:cNvSpPr/>
            <p:nvPr/>
          </p:nvSpPr>
          <p:spPr>
            <a:xfrm>
              <a:off x="3712" y="2737"/>
              <a:ext cx="0" cy="2"/>
            </a:xfrm>
            <a:custGeom>
              <a:rect b="b" l="l" r="r" t="t"/>
              <a:pathLst>
                <a:path extrusionOk="0" h="1" w="120000">
                  <a:moveTo>
                    <a:pt x="0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0" name="Google Shape;820;p63"/>
            <p:cNvSpPr/>
            <p:nvPr/>
          </p:nvSpPr>
          <p:spPr>
            <a:xfrm>
              <a:off x="3742" y="2907"/>
              <a:ext cx="384" cy="146"/>
            </a:xfrm>
            <a:custGeom>
              <a:rect b="b" l="l" r="r" t="t"/>
              <a:pathLst>
                <a:path extrusionOk="0" h="69" w="181">
                  <a:moveTo>
                    <a:pt x="177" y="5"/>
                  </a:moveTo>
                  <a:cubicBezTo>
                    <a:pt x="177" y="2"/>
                    <a:pt x="172" y="0"/>
                    <a:pt x="172" y="0"/>
                  </a:cubicBezTo>
                  <a:cubicBezTo>
                    <a:pt x="172" y="4"/>
                    <a:pt x="169" y="7"/>
                    <a:pt x="164" y="8"/>
                  </a:cubicBezTo>
                  <a:cubicBezTo>
                    <a:pt x="163" y="9"/>
                    <a:pt x="163" y="11"/>
                    <a:pt x="162" y="11"/>
                  </a:cubicBezTo>
                  <a:cubicBezTo>
                    <a:pt x="159" y="15"/>
                    <a:pt x="152" y="15"/>
                    <a:pt x="149" y="19"/>
                  </a:cubicBezTo>
                  <a:cubicBezTo>
                    <a:pt x="150" y="19"/>
                    <a:pt x="150" y="20"/>
                    <a:pt x="150" y="21"/>
                  </a:cubicBezTo>
                  <a:cubicBezTo>
                    <a:pt x="150" y="20"/>
                    <a:pt x="150" y="20"/>
                    <a:pt x="150" y="20"/>
                  </a:cubicBezTo>
                  <a:cubicBezTo>
                    <a:pt x="150" y="22"/>
                    <a:pt x="150" y="22"/>
                    <a:pt x="150" y="22"/>
                  </a:cubicBezTo>
                  <a:cubicBezTo>
                    <a:pt x="150" y="22"/>
                    <a:pt x="149" y="21"/>
                    <a:pt x="149" y="20"/>
                  </a:cubicBezTo>
                  <a:cubicBezTo>
                    <a:pt x="147" y="21"/>
                    <a:pt x="146" y="23"/>
                    <a:pt x="144" y="24"/>
                  </a:cubicBezTo>
                  <a:cubicBezTo>
                    <a:pt x="145" y="26"/>
                    <a:pt x="143" y="24"/>
                    <a:pt x="144" y="26"/>
                  </a:cubicBezTo>
                  <a:cubicBezTo>
                    <a:pt x="144" y="25"/>
                    <a:pt x="144" y="25"/>
                    <a:pt x="144" y="25"/>
                  </a:cubicBezTo>
                  <a:cubicBezTo>
                    <a:pt x="143" y="27"/>
                    <a:pt x="143" y="27"/>
                    <a:pt x="141" y="25"/>
                  </a:cubicBezTo>
                  <a:cubicBezTo>
                    <a:pt x="135" y="26"/>
                    <a:pt x="130" y="30"/>
                    <a:pt x="125" y="31"/>
                  </a:cubicBezTo>
                  <a:cubicBezTo>
                    <a:pt x="119" y="33"/>
                    <a:pt x="114" y="37"/>
                    <a:pt x="108" y="39"/>
                  </a:cubicBezTo>
                  <a:cubicBezTo>
                    <a:pt x="108" y="42"/>
                    <a:pt x="106" y="41"/>
                    <a:pt x="106" y="44"/>
                  </a:cubicBezTo>
                  <a:cubicBezTo>
                    <a:pt x="106" y="43"/>
                    <a:pt x="106" y="43"/>
                    <a:pt x="106" y="43"/>
                  </a:cubicBezTo>
                  <a:cubicBezTo>
                    <a:pt x="105" y="45"/>
                    <a:pt x="104" y="43"/>
                    <a:pt x="103" y="42"/>
                  </a:cubicBezTo>
                  <a:cubicBezTo>
                    <a:pt x="103" y="44"/>
                    <a:pt x="102" y="43"/>
                    <a:pt x="103" y="45"/>
                  </a:cubicBezTo>
                  <a:cubicBezTo>
                    <a:pt x="103" y="46"/>
                    <a:pt x="102" y="42"/>
                    <a:pt x="101" y="43"/>
                  </a:cubicBezTo>
                  <a:cubicBezTo>
                    <a:pt x="101" y="42"/>
                    <a:pt x="101" y="44"/>
                    <a:pt x="101" y="44"/>
                  </a:cubicBezTo>
                  <a:cubicBezTo>
                    <a:pt x="100" y="46"/>
                    <a:pt x="101" y="42"/>
                    <a:pt x="99" y="41"/>
                  </a:cubicBezTo>
                  <a:cubicBezTo>
                    <a:pt x="96" y="42"/>
                    <a:pt x="94" y="45"/>
                    <a:pt x="91" y="44"/>
                  </a:cubicBezTo>
                  <a:cubicBezTo>
                    <a:pt x="91" y="44"/>
                    <a:pt x="91" y="45"/>
                    <a:pt x="91" y="45"/>
                  </a:cubicBezTo>
                  <a:cubicBezTo>
                    <a:pt x="90" y="42"/>
                    <a:pt x="90" y="46"/>
                    <a:pt x="90" y="45"/>
                  </a:cubicBezTo>
                  <a:cubicBezTo>
                    <a:pt x="90" y="44"/>
                    <a:pt x="90" y="44"/>
                    <a:pt x="90" y="44"/>
                  </a:cubicBezTo>
                  <a:cubicBezTo>
                    <a:pt x="88" y="43"/>
                    <a:pt x="88" y="45"/>
                    <a:pt x="86" y="44"/>
                  </a:cubicBezTo>
                  <a:cubicBezTo>
                    <a:pt x="85" y="45"/>
                    <a:pt x="84" y="42"/>
                    <a:pt x="83" y="44"/>
                  </a:cubicBezTo>
                  <a:cubicBezTo>
                    <a:pt x="83" y="43"/>
                    <a:pt x="83" y="43"/>
                    <a:pt x="82" y="43"/>
                  </a:cubicBezTo>
                  <a:cubicBezTo>
                    <a:pt x="82" y="47"/>
                    <a:pt x="80" y="42"/>
                    <a:pt x="79" y="44"/>
                  </a:cubicBezTo>
                  <a:cubicBezTo>
                    <a:pt x="79" y="44"/>
                    <a:pt x="79" y="44"/>
                    <a:pt x="79" y="44"/>
                  </a:cubicBezTo>
                  <a:cubicBezTo>
                    <a:pt x="76" y="44"/>
                    <a:pt x="73" y="43"/>
                    <a:pt x="70" y="46"/>
                  </a:cubicBezTo>
                  <a:cubicBezTo>
                    <a:pt x="68" y="46"/>
                    <a:pt x="66" y="43"/>
                    <a:pt x="64" y="44"/>
                  </a:cubicBezTo>
                  <a:cubicBezTo>
                    <a:pt x="64" y="46"/>
                    <a:pt x="64" y="46"/>
                    <a:pt x="64" y="46"/>
                  </a:cubicBezTo>
                  <a:cubicBezTo>
                    <a:pt x="63" y="46"/>
                    <a:pt x="64" y="45"/>
                    <a:pt x="64" y="44"/>
                  </a:cubicBezTo>
                  <a:cubicBezTo>
                    <a:pt x="63" y="46"/>
                    <a:pt x="61" y="44"/>
                    <a:pt x="60" y="44"/>
                  </a:cubicBezTo>
                  <a:cubicBezTo>
                    <a:pt x="60" y="45"/>
                    <a:pt x="60" y="45"/>
                    <a:pt x="60" y="46"/>
                  </a:cubicBezTo>
                  <a:cubicBezTo>
                    <a:pt x="59" y="43"/>
                    <a:pt x="57" y="47"/>
                    <a:pt x="55" y="45"/>
                  </a:cubicBezTo>
                  <a:cubicBezTo>
                    <a:pt x="56" y="48"/>
                    <a:pt x="55" y="47"/>
                    <a:pt x="54" y="48"/>
                  </a:cubicBezTo>
                  <a:cubicBezTo>
                    <a:pt x="54" y="47"/>
                    <a:pt x="54" y="46"/>
                    <a:pt x="54" y="46"/>
                  </a:cubicBezTo>
                  <a:cubicBezTo>
                    <a:pt x="53" y="46"/>
                    <a:pt x="52" y="46"/>
                    <a:pt x="51" y="45"/>
                  </a:cubicBezTo>
                  <a:cubicBezTo>
                    <a:pt x="51" y="46"/>
                    <a:pt x="50" y="48"/>
                    <a:pt x="50" y="47"/>
                  </a:cubicBezTo>
                  <a:cubicBezTo>
                    <a:pt x="49" y="45"/>
                    <a:pt x="48" y="47"/>
                    <a:pt x="48" y="46"/>
                  </a:cubicBezTo>
                  <a:cubicBezTo>
                    <a:pt x="48" y="48"/>
                    <a:pt x="47" y="49"/>
                    <a:pt x="46" y="49"/>
                  </a:cubicBezTo>
                  <a:cubicBezTo>
                    <a:pt x="47" y="46"/>
                    <a:pt x="47" y="46"/>
                    <a:pt x="47" y="46"/>
                  </a:cubicBezTo>
                  <a:cubicBezTo>
                    <a:pt x="44" y="47"/>
                    <a:pt x="42" y="44"/>
                    <a:pt x="39" y="47"/>
                  </a:cubicBezTo>
                  <a:cubicBezTo>
                    <a:pt x="39" y="45"/>
                    <a:pt x="39" y="45"/>
                    <a:pt x="39" y="45"/>
                  </a:cubicBezTo>
                  <a:cubicBezTo>
                    <a:pt x="36" y="47"/>
                    <a:pt x="35" y="45"/>
                    <a:pt x="32" y="47"/>
                  </a:cubicBezTo>
                  <a:cubicBezTo>
                    <a:pt x="33" y="46"/>
                    <a:pt x="30" y="45"/>
                    <a:pt x="30" y="45"/>
                  </a:cubicBezTo>
                  <a:cubicBezTo>
                    <a:pt x="29" y="46"/>
                    <a:pt x="28" y="46"/>
                    <a:pt x="27" y="48"/>
                  </a:cubicBezTo>
                  <a:cubicBezTo>
                    <a:pt x="27" y="48"/>
                    <a:pt x="27" y="46"/>
                    <a:pt x="27" y="46"/>
                  </a:cubicBezTo>
                  <a:cubicBezTo>
                    <a:pt x="26" y="45"/>
                    <a:pt x="26" y="43"/>
                    <a:pt x="25" y="45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4" y="44"/>
                    <a:pt x="22" y="46"/>
                    <a:pt x="22" y="44"/>
                  </a:cubicBezTo>
                  <a:cubicBezTo>
                    <a:pt x="21" y="45"/>
                    <a:pt x="20" y="45"/>
                    <a:pt x="20" y="46"/>
                  </a:cubicBezTo>
                  <a:cubicBezTo>
                    <a:pt x="19" y="46"/>
                    <a:pt x="20" y="44"/>
                    <a:pt x="19" y="45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19" y="42"/>
                    <a:pt x="17" y="42"/>
                    <a:pt x="15" y="42"/>
                  </a:cubicBezTo>
                  <a:cubicBezTo>
                    <a:pt x="16" y="40"/>
                    <a:pt x="13" y="41"/>
                    <a:pt x="13" y="39"/>
                  </a:cubicBezTo>
                  <a:cubicBezTo>
                    <a:pt x="12" y="40"/>
                    <a:pt x="13" y="38"/>
                    <a:pt x="10" y="39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1" y="38"/>
                    <a:pt x="11" y="37"/>
                    <a:pt x="12" y="37"/>
                  </a:cubicBezTo>
                  <a:cubicBezTo>
                    <a:pt x="12" y="37"/>
                    <a:pt x="11" y="37"/>
                    <a:pt x="11" y="37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11" y="36"/>
                    <a:pt x="11" y="36"/>
                    <a:pt x="11" y="37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10" y="36"/>
                    <a:pt x="11" y="36"/>
                    <a:pt x="11" y="36"/>
                  </a:cubicBezTo>
                  <a:cubicBezTo>
                    <a:pt x="11" y="36"/>
                    <a:pt x="11" y="36"/>
                    <a:pt x="10" y="35"/>
                  </a:cubicBezTo>
                  <a:cubicBezTo>
                    <a:pt x="10" y="35"/>
                    <a:pt x="10" y="35"/>
                    <a:pt x="10" y="35"/>
                  </a:cubicBezTo>
                  <a:cubicBezTo>
                    <a:pt x="11" y="35"/>
                    <a:pt x="11" y="35"/>
                    <a:pt x="11" y="35"/>
                  </a:cubicBezTo>
                  <a:cubicBezTo>
                    <a:pt x="11" y="35"/>
                    <a:pt x="11" y="35"/>
                    <a:pt x="11" y="34"/>
                  </a:cubicBezTo>
                  <a:cubicBezTo>
                    <a:pt x="11" y="34"/>
                    <a:pt x="11" y="34"/>
                    <a:pt x="11" y="34"/>
                  </a:cubicBezTo>
                  <a:cubicBezTo>
                    <a:pt x="11" y="34"/>
                    <a:pt x="11" y="34"/>
                    <a:pt x="11" y="34"/>
                  </a:cubicBezTo>
                  <a:cubicBezTo>
                    <a:pt x="9" y="35"/>
                    <a:pt x="12" y="34"/>
                    <a:pt x="10" y="34"/>
                  </a:cubicBezTo>
                  <a:cubicBezTo>
                    <a:pt x="10" y="34"/>
                    <a:pt x="10" y="33"/>
                    <a:pt x="11" y="32"/>
                  </a:cubicBezTo>
                  <a:cubicBezTo>
                    <a:pt x="10" y="34"/>
                    <a:pt x="10" y="32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0"/>
                    <a:pt x="10" y="30"/>
                    <a:pt x="10" y="29"/>
                  </a:cubicBezTo>
                  <a:cubicBezTo>
                    <a:pt x="10" y="29"/>
                    <a:pt x="10" y="29"/>
                    <a:pt x="10" y="29"/>
                  </a:cubicBezTo>
                  <a:cubicBezTo>
                    <a:pt x="10" y="29"/>
                    <a:pt x="10" y="30"/>
                    <a:pt x="10" y="30"/>
                  </a:cubicBezTo>
                  <a:cubicBezTo>
                    <a:pt x="10" y="30"/>
                    <a:pt x="9" y="30"/>
                    <a:pt x="5" y="31"/>
                  </a:cubicBezTo>
                  <a:cubicBezTo>
                    <a:pt x="4" y="32"/>
                    <a:pt x="9" y="31"/>
                    <a:pt x="8" y="32"/>
                  </a:cubicBezTo>
                  <a:cubicBezTo>
                    <a:pt x="5" y="32"/>
                    <a:pt x="9" y="34"/>
                    <a:pt x="6" y="34"/>
                  </a:cubicBezTo>
                  <a:cubicBezTo>
                    <a:pt x="4" y="33"/>
                    <a:pt x="4" y="33"/>
                    <a:pt x="4" y="33"/>
                  </a:cubicBezTo>
                  <a:cubicBezTo>
                    <a:pt x="4" y="33"/>
                    <a:pt x="5" y="33"/>
                    <a:pt x="5" y="33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5" y="34"/>
                    <a:pt x="3" y="35"/>
                    <a:pt x="3" y="35"/>
                  </a:cubicBezTo>
                  <a:cubicBezTo>
                    <a:pt x="3" y="35"/>
                    <a:pt x="3" y="35"/>
                    <a:pt x="3" y="35"/>
                  </a:cubicBezTo>
                  <a:cubicBezTo>
                    <a:pt x="1" y="36"/>
                    <a:pt x="4" y="35"/>
                    <a:pt x="4" y="36"/>
                  </a:cubicBezTo>
                  <a:cubicBezTo>
                    <a:pt x="4" y="36"/>
                    <a:pt x="1" y="36"/>
                    <a:pt x="0" y="37"/>
                  </a:cubicBezTo>
                  <a:cubicBezTo>
                    <a:pt x="1" y="38"/>
                    <a:pt x="3" y="40"/>
                    <a:pt x="2" y="42"/>
                  </a:cubicBezTo>
                  <a:cubicBezTo>
                    <a:pt x="3" y="43"/>
                    <a:pt x="4" y="44"/>
                    <a:pt x="6" y="44"/>
                  </a:cubicBezTo>
                  <a:cubicBezTo>
                    <a:pt x="6" y="44"/>
                    <a:pt x="3" y="45"/>
                    <a:pt x="5" y="45"/>
                  </a:cubicBezTo>
                  <a:cubicBezTo>
                    <a:pt x="4" y="46"/>
                    <a:pt x="3" y="47"/>
                    <a:pt x="3" y="47"/>
                  </a:cubicBezTo>
                  <a:cubicBezTo>
                    <a:pt x="4" y="47"/>
                    <a:pt x="4" y="49"/>
                    <a:pt x="5" y="46"/>
                  </a:cubicBezTo>
                  <a:cubicBezTo>
                    <a:pt x="6" y="48"/>
                    <a:pt x="7" y="49"/>
                    <a:pt x="8" y="49"/>
                  </a:cubicBezTo>
                  <a:cubicBezTo>
                    <a:pt x="8" y="49"/>
                    <a:pt x="6" y="50"/>
                    <a:pt x="6" y="51"/>
                  </a:cubicBezTo>
                  <a:cubicBezTo>
                    <a:pt x="8" y="50"/>
                    <a:pt x="9" y="50"/>
                    <a:pt x="10" y="51"/>
                  </a:cubicBezTo>
                  <a:cubicBezTo>
                    <a:pt x="11" y="50"/>
                    <a:pt x="10" y="50"/>
                    <a:pt x="11" y="48"/>
                  </a:cubicBezTo>
                  <a:cubicBezTo>
                    <a:pt x="12" y="48"/>
                    <a:pt x="12" y="48"/>
                    <a:pt x="13" y="48"/>
                  </a:cubicBezTo>
                  <a:cubicBezTo>
                    <a:pt x="12" y="49"/>
                    <a:pt x="10" y="52"/>
                    <a:pt x="11" y="52"/>
                  </a:cubicBezTo>
                  <a:cubicBezTo>
                    <a:pt x="9" y="55"/>
                    <a:pt x="10" y="51"/>
                    <a:pt x="8" y="54"/>
                  </a:cubicBezTo>
                  <a:cubicBezTo>
                    <a:pt x="7" y="55"/>
                    <a:pt x="5" y="54"/>
                    <a:pt x="6" y="53"/>
                  </a:cubicBezTo>
                  <a:cubicBezTo>
                    <a:pt x="3" y="54"/>
                    <a:pt x="6" y="54"/>
                    <a:pt x="4" y="55"/>
                  </a:cubicBezTo>
                  <a:cubicBezTo>
                    <a:pt x="5" y="56"/>
                    <a:pt x="6" y="55"/>
                    <a:pt x="8" y="55"/>
                  </a:cubicBezTo>
                  <a:cubicBezTo>
                    <a:pt x="8" y="54"/>
                    <a:pt x="8" y="54"/>
                    <a:pt x="9" y="53"/>
                  </a:cubicBezTo>
                  <a:cubicBezTo>
                    <a:pt x="11" y="52"/>
                    <a:pt x="9" y="56"/>
                    <a:pt x="9" y="56"/>
                  </a:cubicBezTo>
                  <a:cubicBezTo>
                    <a:pt x="9" y="56"/>
                    <a:pt x="9" y="56"/>
                    <a:pt x="9" y="56"/>
                  </a:cubicBezTo>
                  <a:cubicBezTo>
                    <a:pt x="9" y="57"/>
                    <a:pt x="10" y="56"/>
                    <a:pt x="11" y="57"/>
                  </a:cubicBezTo>
                  <a:cubicBezTo>
                    <a:pt x="9" y="60"/>
                    <a:pt x="9" y="56"/>
                    <a:pt x="8" y="58"/>
                  </a:cubicBezTo>
                  <a:cubicBezTo>
                    <a:pt x="7" y="60"/>
                    <a:pt x="7" y="60"/>
                    <a:pt x="7" y="60"/>
                  </a:cubicBezTo>
                  <a:cubicBezTo>
                    <a:pt x="8" y="61"/>
                    <a:pt x="9" y="58"/>
                    <a:pt x="10" y="59"/>
                  </a:cubicBezTo>
                  <a:cubicBezTo>
                    <a:pt x="9" y="60"/>
                    <a:pt x="9" y="60"/>
                    <a:pt x="9" y="60"/>
                  </a:cubicBezTo>
                  <a:cubicBezTo>
                    <a:pt x="10" y="60"/>
                    <a:pt x="10" y="60"/>
                    <a:pt x="10" y="60"/>
                  </a:cubicBezTo>
                  <a:cubicBezTo>
                    <a:pt x="11" y="59"/>
                    <a:pt x="11" y="57"/>
                    <a:pt x="11" y="57"/>
                  </a:cubicBezTo>
                  <a:cubicBezTo>
                    <a:pt x="13" y="55"/>
                    <a:pt x="11" y="57"/>
                    <a:pt x="13" y="57"/>
                  </a:cubicBezTo>
                  <a:cubicBezTo>
                    <a:pt x="14" y="56"/>
                    <a:pt x="12" y="57"/>
                    <a:pt x="13" y="56"/>
                  </a:cubicBezTo>
                  <a:cubicBezTo>
                    <a:pt x="14" y="54"/>
                    <a:pt x="14" y="54"/>
                    <a:pt x="15" y="54"/>
                  </a:cubicBezTo>
                  <a:cubicBezTo>
                    <a:pt x="15" y="55"/>
                    <a:pt x="14" y="56"/>
                    <a:pt x="14" y="57"/>
                  </a:cubicBezTo>
                  <a:cubicBezTo>
                    <a:pt x="14" y="58"/>
                    <a:pt x="13" y="57"/>
                    <a:pt x="14" y="57"/>
                  </a:cubicBezTo>
                  <a:cubicBezTo>
                    <a:pt x="12" y="58"/>
                    <a:pt x="12" y="60"/>
                    <a:pt x="11" y="61"/>
                  </a:cubicBezTo>
                  <a:cubicBezTo>
                    <a:pt x="11" y="62"/>
                    <a:pt x="12" y="60"/>
                    <a:pt x="13" y="60"/>
                  </a:cubicBezTo>
                  <a:cubicBezTo>
                    <a:pt x="13" y="60"/>
                    <a:pt x="14" y="58"/>
                    <a:pt x="14" y="58"/>
                  </a:cubicBezTo>
                  <a:cubicBezTo>
                    <a:pt x="17" y="54"/>
                    <a:pt x="13" y="61"/>
                    <a:pt x="15" y="61"/>
                  </a:cubicBezTo>
                  <a:cubicBezTo>
                    <a:pt x="16" y="58"/>
                    <a:pt x="18" y="58"/>
                    <a:pt x="19" y="54"/>
                  </a:cubicBezTo>
                  <a:cubicBezTo>
                    <a:pt x="19" y="54"/>
                    <a:pt x="20" y="53"/>
                    <a:pt x="20" y="54"/>
                  </a:cubicBezTo>
                  <a:cubicBezTo>
                    <a:pt x="19" y="56"/>
                    <a:pt x="20" y="56"/>
                    <a:pt x="18" y="57"/>
                  </a:cubicBezTo>
                  <a:cubicBezTo>
                    <a:pt x="19" y="57"/>
                    <a:pt x="19" y="57"/>
                    <a:pt x="19" y="57"/>
                  </a:cubicBezTo>
                  <a:cubicBezTo>
                    <a:pt x="17" y="59"/>
                    <a:pt x="17" y="59"/>
                    <a:pt x="17" y="59"/>
                  </a:cubicBezTo>
                  <a:cubicBezTo>
                    <a:pt x="17" y="61"/>
                    <a:pt x="17" y="63"/>
                    <a:pt x="17" y="64"/>
                  </a:cubicBezTo>
                  <a:cubicBezTo>
                    <a:pt x="18" y="63"/>
                    <a:pt x="18" y="62"/>
                    <a:pt x="19" y="62"/>
                  </a:cubicBezTo>
                  <a:cubicBezTo>
                    <a:pt x="18" y="62"/>
                    <a:pt x="18" y="63"/>
                    <a:pt x="19" y="64"/>
                  </a:cubicBezTo>
                  <a:cubicBezTo>
                    <a:pt x="18" y="63"/>
                    <a:pt x="20" y="61"/>
                    <a:pt x="20" y="60"/>
                  </a:cubicBezTo>
                  <a:cubicBezTo>
                    <a:pt x="21" y="61"/>
                    <a:pt x="21" y="63"/>
                    <a:pt x="20" y="63"/>
                  </a:cubicBezTo>
                  <a:cubicBezTo>
                    <a:pt x="19" y="65"/>
                    <a:pt x="19" y="65"/>
                    <a:pt x="19" y="65"/>
                  </a:cubicBezTo>
                  <a:cubicBezTo>
                    <a:pt x="20" y="63"/>
                    <a:pt x="19" y="65"/>
                    <a:pt x="20" y="65"/>
                  </a:cubicBezTo>
                  <a:cubicBezTo>
                    <a:pt x="20" y="64"/>
                    <a:pt x="21" y="62"/>
                    <a:pt x="22" y="61"/>
                  </a:cubicBezTo>
                  <a:cubicBezTo>
                    <a:pt x="22" y="61"/>
                    <a:pt x="22" y="62"/>
                    <a:pt x="23" y="62"/>
                  </a:cubicBezTo>
                  <a:cubicBezTo>
                    <a:pt x="21" y="63"/>
                    <a:pt x="21" y="63"/>
                    <a:pt x="21" y="63"/>
                  </a:cubicBezTo>
                  <a:cubicBezTo>
                    <a:pt x="22" y="63"/>
                    <a:pt x="21" y="66"/>
                    <a:pt x="22" y="66"/>
                  </a:cubicBezTo>
                  <a:cubicBezTo>
                    <a:pt x="23" y="64"/>
                    <a:pt x="23" y="64"/>
                    <a:pt x="23" y="64"/>
                  </a:cubicBezTo>
                  <a:cubicBezTo>
                    <a:pt x="22" y="66"/>
                    <a:pt x="22" y="66"/>
                    <a:pt x="22" y="66"/>
                  </a:cubicBezTo>
                  <a:cubicBezTo>
                    <a:pt x="23" y="65"/>
                    <a:pt x="23" y="65"/>
                    <a:pt x="24" y="65"/>
                  </a:cubicBezTo>
                  <a:cubicBezTo>
                    <a:pt x="23" y="66"/>
                    <a:pt x="23" y="66"/>
                    <a:pt x="23" y="66"/>
                  </a:cubicBezTo>
                  <a:cubicBezTo>
                    <a:pt x="24" y="65"/>
                    <a:pt x="25" y="63"/>
                    <a:pt x="25" y="65"/>
                  </a:cubicBezTo>
                  <a:cubicBezTo>
                    <a:pt x="25" y="63"/>
                    <a:pt x="24" y="65"/>
                    <a:pt x="24" y="64"/>
                  </a:cubicBezTo>
                  <a:cubicBezTo>
                    <a:pt x="24" y="62"/>
                    <a:pt x="25" y="62"/>
                    <a:pt x="25" y="62"/>
                  </a:cubicBezTo>
                  <a:cubicBezTo>
                    <a:pt x="25" y="62"/>
                    <a:pt x="25" y="62"/>
                    <a:pt x="25" y="63"/>
                  </a:cubicBezTo>
                  <a:cubicBezTo>
                    <a:pt x="26" y="62"/>
                    <a:pt x="26" y="62"/>
                    <a:pt x="26" y="62"/>
                  </a:cubicBezTo>
                  <a:cubicBezTo>
                    <a:pt x="26" y="63"/>
                    <a:pt x="26" y="64"/>
                    <a:pt x="26" y="65"/>
                  </a:cubicBezTo>
                  <a:cubicBezTo>
                    <a:pt x="27" y="63"/>
                    <a:pt x="27" y="63"/>
                    <a:pt x="27" y="63"/>
                  </a:cubicBezTo>
                  <a:cubicBezTo>
                    <a:pt x="26" y="66"/>
                    <a:pt x="28" y="62"/>
                    <a:pt x="28" y="64"/>
                  </a:cubicBezTo>
                  <a:cubicBezTo>
                    <a:pt x="28" y="65"/>
                    <a:pt x="27" y="66"/>
                    <a:pt x="27" y="67"/>
                  </a:cubicBezTo>
                  <a:cubicBezTo>
                    <a:pt x="28" y="64"/>
                    <a:pt x="29" y="64"/>
                    <a:pt x="30" y="62"/>
                  </a:cubicBezTo>
                  <a:cubicBezTo>
                    <a:pt x="30" y="63"/>
                    <a:pt x="28" y="65"/>
                    <a:pt x="28" y="67"/>
                  </a:cubicBezTo>
                  <a:cubicBezTo>
                    <a:pt x="29" y="65"/>
                    <a:pt x="29" y="69"/>
                    <a:pt x="30" y="66"/>
                  </a:cubicBezTo>
                  <a:cubicBezTo>
                    <a:pt x="30" y="65"/>
                    <a:pt x="31" y="64"/>
                    <a:pt x="31" y="63"/>
                  </a:cubicBezTo>
                  <a:cubicBezTo>
                    <a:pt x="32" y="64"/>
                    <a:pt x="31" y="64"/>
                    <a:pt x="31" y="66"/>
                  </a:cubicBezTo>
                  <a:cubicBezTo>
                    <a:pt x="32" y="65"/>
                    <a:pt x="32" y="63"/>
                    <a:pt x="32" y="62"/>
                  </a:cubicBezTo>
                  <a:cubicBezTo>
                    <a:pt x="32" y="63"/>
                    <a:pt x="33" y="61"/>
                    <a:pt x="34" y="62"/>
                  </a:cubicBezTo>
                  <a:cubicBezTo>
                    <a:pt x="33" y="64"/>
                    <a:pt x="32" y="63"/>
                    <a:pt x="33" y="64"/>
                  </a:cubicBezTo>
                  <a:cubicBezTo>
                    <a:pt x="34" y="65"/>
                    <a:pt x="34" y="60"/>
                    <a:pt x="35" y="60"/>
                  </a:cubicBezTo>
                  <a:cubicBezTo>
                    <a:pt x="35" y="59"/>
                    <a:pt x="36" y="56"/>
                    <a:pt x="36" y="55"/>
                  </a:cubicBezTo>
                  <a:cubicBezTo>
                    <a:pt x="37" y="56"/>
                    <a:pt x="36" y="56"/>
                    <a:pt x="36" y="58"/>
                  </a:cubicBezTo>
                  <a:cubicBezTo>
                    <a:pt x="36" y="58"/>
                    <a:pt x="36" y="58"/>
                    <a:pt x="36" y="58"/>
                  </a:cubicBezTo>
                  <a:cubicBezTo>
                    <a:pt x="36" y="61"/>
                    <a:pt x="34" y="63"/>
                    <a:pt x="34" y="65"/>
                  </a:cubicBezTo>
                  <a:cubicBezTo>
                    <a:pt x="35" y="64"/>
                    <a:pt x="35" y="64"/>
                    <a:pt x="35" y="64"/>
                  </a:cubicBezTo>
                  <a:cubicBezTo>
                    <a:pt x="35" y="65"/>
                    <a:pt x="34" y="66"/>
                    <a:pt x="34" y="67"/>
                  </a:cubicBezTo>
                  <a:cubicBezTo>
                    <a:pt x="35" y="65"/>
                    <a:pt x="36" y="67"/>
                    <a:pt x="36" y="66"/>
                  </a:cubicBezTo>
                  <a:cubicBezTo>
                    <a:pt x="36" y="65"/>
                    <a:pt x="35" y="67"/>
                    <a:pt x="36" y="65"/>
                  </a:cubicBezTo>
                  <a:cubicBezTo>
                    <a:pt x="36" y="65"/>
                    <a:pt x="37" y="62"/>
                    <a:pt x="37" y="63"/>
                  </a:cubicBezTo>
                  <a:cubicBezTo>
                    <a:pt x="37" y="65"/>
                    <a:pt x="37" y="66"/>
                    <a:pt x="37" y="67"/>
                  </a:cubicBezTo>
                  <a:cubicBezTo>
                    <a:pt x="37" y="68"/>
                    <a:pt x="37" y="65"/>
                    <a:pt x="38" y="66"/>
                  </a:cubicBezTo>
                  <a:cubicBezTo>
                    <a:pt x="38" y="67"/>
                    <a:pt x="38" y="67"/>
                    <a:pt x="38" y="67"/>
                  </a:cubicBezTo>
                  <a:cubicBezTo>
                    <a:pt x="40" y="68"/>
                    <a:pt x="42" y="67"/>
                    <a:pt x="45" y="63"/>
                  </a:cubicBezTo>
                  <a:cubicBezTo>
                    <a:pt x="45" y="65"/>
                    <a:pt x="45" y="65"/>
                    <a:pt x="46" y="67"/>
                  </a:cubicBezTo>
                  <a:cubicBezTo>
                    <a:pt x="46" y="66"/>
                    <a:pt x="46" y="65"/>
                    <a:pt x="47" y="65"/>
                  </a:cubicBezTo>
                  <a:cubicBezTo>
                    <a:pt x="47" y="67"/>
                    <a:pt x="47" y="67"/>
                    <a:pt x="47" y="67"/>
                  </a:cubicBezTo>
                  <a:cubicBezTo>
                    <a:pt x="48" y="68"/>
                    <a:pt x="49" y="66"/>
                    <a:pt x="49" y="65"/>
                  </a:cubicBezTo>
                  <a:cubicBezTo>
                    <a:pt x="49" y="66"/>
                    <a:pt x="49" y="66"/>
                    <a:pt x="49" y="66"/>
                  </a:cubicBezTo>
                  <a:cubicBezTo>
                    <a:pt x="50" y="68"/>
                    <a:pt x="50" y="65"/>
                    <a:pt x="50" y="65"/>
                  </a:cubicBezTo>
                  <a:cubicBezTo>
                    <a:pt x="50" y="66"/>
                    <a:pt x="50" y="66"/>
                    <a:pt x="50" y="66"/>
                  </a:cubicBezTo>
                  <a:cubicBezTo>
                    <a:pt x="51" y="65"/>
                    <a:pt x="51" y="65"/>
                    <a:pt x="51" y="65"/>
                  </a:cubicBezTo>
                  <a:cubicBezTo>
                    <a:pt x="51" y="64"/>
                    <a:pt x="52" y="65"/>
                    <a:pt x="52" y="67"/>
                  </a:cubicBezTo>
                  <a:cubicBezTo>
                    <a:pt x="52" y="66"/>
                    <a:pt x="52" y="66"/>
                    <a:pt x="52" y="65"/>
                  </a:cubicBezTo>
                  <a:cubicBezTo>
                    <a:pt x="52" y="67"/>
                    <a:pt x="54" y="67"/>
                    <a:pt x="55" y="66"/>
                  </a:cubicBezTo>
                  <a:cubicBezTo>
                    <a:pt x="54" y="65"/>
                    <a:pt x="54" y="65"/>
                    <a:pt x="54" y="63"/>
                  </a:cubicBezTo>
                  <a:cubicBezTo>
                    <a:pt x="54" y="61"/>
                    <a:pt x="55" y="64"/>
                    <a:pt x="55" y="62"/>
                  </a:cubicBezTo>
                  <a:cubicBezTo>
                    <a:pt x="55" y="63"/>
                    <a:pt x="55" y="64"/>
                    <a:pt x="55" y="65"/>
                  </a:cubicBezTo>
                  <a:cubicBezTo>
                    <a:pt x="56" y="68"/>
                    <a:pt x="58" y="65"/>
                    <a:pt x="59" y="66"/>
                  </a:cubicBezTo>
                  <a:cubicBezTo>
                    <a:pt x="60" y="65"/>
                    <a:pt x="60" y="65"/>
                    <a:pt x="60" y="65"/>
                  </a:cubicBezTo>
                  <a:cubicBezTo>
                    <a:pt x="61" y="67"/>
                    <a:pt x="62" y="64"/>
                    <a:pt x="63" y="65"/>
                  </a:cubicBezTo>
                  <a:cubicBezTo>
                    <a:pt x="63" y="65"/>
                    <a:pt x="63" y="62"/>
                    <a:pt x="64" y="62"/>
                  </a:cubicBezTo>
                  <a:cubicBezTo>
                    <a:pt x="64" y="60"/>
                    <a:pt x="64" y="64"/>
                    <a:pt x="65" y="66"/>
                  </a:cubicBezTo>
                  <a:cubicBezTo>
                    <a:pt x="65" y="65"/>
                    <a:pt x="65" y="64"/>
                    <a:pt x="66" y="64"/>
                  </a:cubicBezTo>
                  <a:cubicBezTo>
                    <a:pt x="66" y="65"/>
                    <a:pt x="66" y="65"/>
                    <a:pt x="66" y="65"/>
                  </a:cubicBezTo>
                  <a:cubicBezTo>
                    <a:pt x="66" y="64"/>
                    <a:pt x="67" y="63"/>
                    <a:pt x="67" y="64"/>
                  </a:cubicBezTo>
                  <a:cubicBezTo>
                    <a:pt x="67" y="64"/>
                    <a:pt x="67" y="64"/>
                    <a:pt x="67" y="64"/>
                  </a:cubicBezTo>
                  <a:cubicBezTo>
                    <a:pt x="67" y="64"/>
                    <a:pt x="68" y="66"/>
                    <a:pt x="68" y="65"/>
                  </a:cubicBezTo>
                  <a:cubicBezTo>
                    <a:pt x="68" y="64"/>
                    <a:pt x="69" y="65"/>
                    <a:pt x="69" y="63"/>
                  </a:cubicBezTo>
                  <a:cubicBezTo>
                    <a:pt x="69" y="64"/>
                    <a:pt x="69" y="64"/>
                    <a:pt x="69" y="64"/>
                  </a:cubicBezTo>
                  <a:cubicBezTo>
                    <a:pt x="69" y="62"/>
                    <a:pt x="69" y="62"/>
                    <a:pt x="69" y="62"/>
                  </a:cubicBezTo>
                  <a:cubicBezTo>
                    <a:pt x="70" y="63"/>
                    <a:pt x="70" y="63"/>
                    <a:pt x="70" y="63"/>
                  </a:cubicBezTo>
                  <a:cubicBezTo>
                    <a:pt x="70" y="65"/>
                    <a:pt x="70" y="65"/>
                    <a:pt x="70" y="65"/>
                  </a:cubicBezTo>
                  <a:cubicBezTo>
                    <a:pt x="71" y="66"/>
                    <a:pt x="70" y="63"/>
                    <a:pt x="70" y="62"/>
                  </a:cubicBezTo>
                  <a:cubicBezTo>
                    <a:pt x="71" y="61"/>
                    <a:pt x="71" y="63"/>
                    <a:pt x="71" y="63"/>
                  </a:cubicBezTo>
                  <a:cubicBezTo>
                    <a:pt x="71" y="64"/>
                    <a:pt x="71" y="63"/>
                    <a:pt x="71" y="63"/>
                  </a:cubicBezTo>
                  <a:cubicBezTo>
                    <a:pt x="70" y="65"/>
                    <a:pt x="71" y="64"/>
                    <a:pt x="71" y="65"/>
                  </a:cubicBezTo>
                  <a:cubicBezTo>
                    <a:pt x="71" y="65"/>
                    <a:pt x="71" y="63"/>
                    <a:pt x="72" y="63"/>
                  </a:cubicBezTo>
                  <a:cubicBezTo>
                    <a:pt x="72" y="63"/>
                    <a:pt x="73" y="63"/>
                    <a:pt x="73" y="65"/>
                  </a:cubicBezTo>
                  <a:cubicBezTo>
                    <a:pt x="73" y="64"/>
                    <a:pt x="73" y="64"/>
                    <a:pt x="73" y="63"/>
                  </a:cubicBezTo>
                  <a:cubicBezTo>
                    <a:pt x="73" y="63"/>
                    <a:pt x="73" y="62"/>
                    <a:pt x="72" y="61"/>
                  </a:cubicBezTo>
                  <a:cubicBezTo>
                    <a:pt x="73" y="61"/>
                    <a:pt x="73" y="61"/>
                    <a:pt x="73" y="61"/>
                  </a:cubicBezTo>
                  <a:cubicBezTo>
                    <a:pt x="73" y="62"/>
                    <a:pt x="73" y="62"/>
                    <a:pt x="73" y="62"/>
                  </a:cubicBezTo>
                  <a:cubicBezTo>
                    <a:pt x="73" y="61"/>
                    <a:pt x="74" y="62"/>
                    <a:pt x="74" y="60"/>
                  </a:cubicBezTo>
                  <a:cubicBezTo>
                    <a:pt x="74" y="62"/>
                    <a:pt x="74" y="62"/>
                    <a:pt x="74" y="62"/>
                  </a:cubicBezTo>
                  <a:cubicBezTo>
                    <a:pt x="74" y="61"/>
                    <a:pt x="75" y="61"/>
                    <a:pt x="75" y="61"/>
                  </a:cubicBezTo>
                  <a:cubicBezTo>
                    <a:pt x="75" y="62"/>
                    <a:pt x="75" y="64"/>
                    <a:pt x="76" y="65"/>
                  </a:cubicBezTo>
                  <a:cubicBezTo>
                    <a:pt x="77" y="63"/>
                    <a:pt x="77" y="63"/>
                    <a:pt x="77" y="63"/>
                  </a:cubicBezTo>
                  <a:cubicBezTo>
                    <a:pt x="77" y="63"/>
                    <a:pt x="77" y="63"/>
                    <a:pt x="77" y="64"/>
                  </a:cubicBezTo>
                  <a:cubicBezTo>
                    <a:pt x="78" y="65"/>
                    <a:pt x="78" y="59"/>
                    <a:pt x="79" y="61"/>
                  </a:cubicBezTo>
                  <a:cubicBezTo>
                    <a:pt x="79" y="63"/>
                    <a:pt x="79" y="63"/>
                    <a:pt x="80" y="64"/>
                  </a:cubicBezTo>
                  <a:cubicBezTo>
                    <a:pt x="80" y="63"/>
                    <a:pt x="80" y="63"/>
                    <a:pt x="80" y="62"/>
                  </a:cubicBezTo>
                  <a:cubicBezTo>
                    <a:pt x="80" y="61"/>
                    <a:pt x="80" y="64"/>
                    <a:pt x="79" y="63"/>
                  </a:cubicBezTo>
                  <a:cubicBezTo>
                    <a:pt x="79" y="61"/>
                    <a:pt x="80" y="62"/>
                    <a:pt x="80" y="61"/>
                  </a:cubicBezTo>
                  <a:cubicBezTo>
                    <a:pt x="81" y="66"/>
                    <a:pt x="83" y="62"/>
                    <a:pt x="84" y="64"/>
                  </a:cubicBezTo>
                  <a:cubicBezTo>
                    <a:pt x="84" y="61"/>
                    <a:pt x="85" y="63"/>
                    <a:pt x="85" y="62"/>
                  </a:cubicBezTo>
                  <a:cubicBezTo>
                    <a:pt x="85" y="65"/>
                    <a:pt x="86" y="62"/>
                    <a:pt x="86" y="63"/>
                  </a:cubicBezTo>
                  <a:cubicBezTo>
                    <a:pt x="86" y="61"/>
                    <a:pt x="86" y="61"/>
                    <a:pt x="86" y="61"/>
                  </a:cubicBezTo>
                  <a:cubicBezTo>
                    <a:pt x="87" y="62"/>
                    <a:pt x="87" y="57"/>
                    <a:pt x="88" y="60"/>
                  </a:cubicBezTo>
                  <a:cubicBezTo>
                    <a:pt x="88" y="60"/>
                    <a:pt x="88" y="61"/>
                    <a:pt x="88" y="62"/>
                  </a:cubicBezTo>
                  <a:cubicBezTo>
                    <a:pt x="89" y="65"/>
                    <a:pt x="89" y="59"/>
                    <a:pt x="90" y="62"/>
                  </a:cubicBezTo>
                  <a:cubicBezTo>
                    <a:pt x="90" y="61"/>
                    <a:pt x="89" y="60"/>
                    <a:pt x="90" y="59"/>
                  </a:cubicBezTo>
                  <a:cubicBezTo>
                    <a:pt x="91" y="60"/>
                    <a:pt x="92" y="61"/>
                    <a:pt x="92" y="62"/>
                  </a:cubicBezTo>
                  <a:cubicBezTo>
                    <a:pt x="92" y="61"/>
                    <a:pt x="92" y="60"/>
                    <a:pt x="92" y="61"/>
                  </a:cubicBezTo>
                  <a:cubicBezTo>
                    <a:pt x="93" y="62"/>
                    <a:pt x="92" y="62"/>
                    <a:pt x="92" y="62"/>
                  </a:cubicBezTo>
                  <a:cubicBezTo>
                    <a:pt x="93" y="63"/>
                    <a:pt x="93" y="61"/>
                    <a:pt x="94" y="60"/>
                  </a:cubicBezTo>
                  <a:cubicBezTo>
                    <a:pt x="94" y="62"/>
                    <a:pt x="95" y="61"/>
                    <a:pt x="96" y="62"/>
                  </a:cubicBezTo>
                  <a:cubicBezTo>
                    <a:pt x="96" y="60"/>
                    <a:pt x="98" y="63"/>
                    <a:pt x="97" y="60"/>
                  </a:cubicBezTo>
                  <a:cubicBezTo>
                    <a:pt x="98" y="61"/>
                    <a:pt x="98" y="61"/>
                    <a:pt x="98" y="61"/>
                  </a:cubicBezTo>
                  <a:cubicBezTo>
                    <a:pt x="98" y="60"/>
                    <a:pt x="98" y="58"/>
                    <a:pt x="98" y="58"/>
                  </a:cubicBezTo>
                  <a:cubicBezTo>
                    <a:pt x="98" y="60"/>
                    <a:pt x="98" y="60"/>
                    <a:pt x="98" y="60"/>
                  </a:cubicBezTo>
                  <a:cubicBezTo>
                    <a:pt x="99" y="62"/>
                    <a:pt x="99" y="60"/>
                    <a:pt x="100" y="61"/>
                  </a:cubicBezTo>
                  <a:cubicBezTo>
                    <a:pt x="99" y="59"/>
                    <a:pt x="100" y="61"/>
                    <a:pt x="100" y="60"/>
                  </a:cubicBezTo>
                  <a:cubicBezTo>
                    <a:pt x="100" y="59"/>
                    <a:pt x="100" y="59"/>
                    <a:pt x="100" y="59"/>
                  </a:cubicBezTo>
                  <a:cubicBezTo>
                    <a:pt x="101" y="58"/>
                    <a:pt x="100" y="58"/>
                    <a:pt x="101" y="57"/>
                  </a:cubicBezTo>
                  <a:cubicBezTo>
                    <a:pt x="101" y="57"/>
                    <a:pt x="101" y="60"/>
                    <a:pt x="101" y="59"/>
                  </a:cubicBezTo>
                  <a:cubicBezTo>
                    <a:pt x="102" y="60"/>
                    <a:pt x="102" y="60"/>
                    <a:pt x="102" y="59"/>
                  </a:cubicBezTo>
                  <a:cubicBezTo>
                    <a:pt x="102" y="59"/>
                    <a:pt x="102" y="59"/>
                    <a:pt x="102" y="59"/>
                  </a:cubicBezTo>
                  <a:cubicBezTo>
                    <a:pt x="102" y="59"/>
                    <a:pt x="102" y="59"/>
                    <a:pt x="102" y="59"/>
                  </a:cubicBezTo>
                  <a:cubicBezTo>
                    <a:pt x="103" y="59"/>
                    <a:pt x="103" y="59"/>
                    <a:pt x="103" y="59"/>
                  </a:cubicBezTo>
                  <a:cubicBezTo>
                    <a:pt x="103" y="59"/>
                    <a:pt x="103" y="59"/>
                    <a:pt x="103" y="59"/>
                  </a:cubicBezTo>
                  <a:cubicBezTo>
                    <a:pt x="103" y="59"/>
                    <a:pt x="103" y="59"/>
                    <a:pt x="102" y="59"/>
                  </a:cubicBezTo>
                  <a:cubicBezTo>
                    <a:pt x="103" y="59"/>
                    <a:pt x="103" y="59"/>
                    <a:pt x="103" y="59"/>
                  </a:cubicBezTo>
                  <a:cubicBezTo>
                    <a:pt x="103" y="59"/>
                    <a:pt x="103" y="59"/>
                    <a:pt x="103" y="59"/>
                  </a:cubicBezTo>
                  <a:cubicBezTo>
                    <a:pt x="103" y="59"/>
                    <a:pt x="103" y="59"/>
                    <a:pt x="103" y="60"/>
                  </a:cubicBezTo>
                  <a:cubicBezTo>
                    <a:pt x="104" y="61"/>
                    <a:pt x="104" y="61"/>
                    <a:pt x="104" y="61"/>
                  </a:cubicBezTo>
                  <a:cubicBezTo>
                    <a:pt x="104" y="61"/>
                    <a:pt x="104" y="59"/>
                    <a:pt x="104" y="59"/>
                  </a:cubicBezTo>
                  <a:cubicBezTo>
                    <a:pt x="106" y="60"/>
                    <a:pt x="108" y="58"/>
                    <a:pt x="108" y="57"/>
                  </a:cubicBezTo>
                  <a:cubicBezTo>
                    <a:pt x="108" y="57"/>
                    <a:pt x="108" y="58"/>
                    <a:pt x="108" y="58"/>
                  </a:cubicBezTo>
                  <a:cubicBezTo>
                    <a:pt x="108" y="57"/>
                    <a:pt x="108" y="56"/>
                    <a:pt x="109" y="57"/>
                  </a:cubicBezTo>
                  <a:cubicBezTo>
                    <a:pt x="109" y="56"/>
                    <a:pt x="109" y="58"/>
                    <a:pt x="110" y="58"/>
                  </a:cubicBezTo>
                  <a:cubicBezTo>
                    <a:pt x="110" y="58"/>
                    <a:pt x="110" y="56"/>
                    <a:pt x="109" y="56"/>
                  </a:cubicBezTo>
                  <a:cubicBezTo>
                    <a:pt x="111" y="59"/>
                    <a:pt x="111" y="55"/>
                    <a:pt x="113" y="56"/>
                  </a:cubicBezTo>
                  <a:cubicBezTo>
                    <a:pt x="113" y="56"/>
                    <a:pt x="113" y="57"/>
                    <a:pt x="113" y="57"/>
                  </a:cubicBezTo>
                  <a:cubicBezTo>
                    <a:pt x="114" y="56"/>
                    <a:pt x="114" y="55"/>
                    <a:pt x="115" y="53"/>
                  </a:cubicBezTo>
                  <a:cubicBezTo>
                    <a:pt x="115" y="55"/>
                    <a:pt x="115" y="55"/>
                    <a:pt x="115" y="55"/>
                  </a:cubicBezTo>
                  <a:cubicBezTo>
                    <a:pt x="115" y="55"/>
                    <a:pt x="116" y="55"/>
                    <a:pt x="116" y="54"/>
                  </a:cubicBezTo>
                  <a:cubicBezTo>
                    <a:pt x="115" y="52"/>
                    <a:pt x="116" y="51"/>
                    <a:pt x="116" y="51"/>
                  </a:cubicBezTo>
                  <a:cubicBezTo>
                    <a:pt x="116" y="51"/>
                    <a:pt x="116" y="51"/>
                    <a:pt x="116" y="51"/>
                  </a:cubicBezTo>
                  <a:cubicBezTo>
                    <a:pt x="117" y="50"/>
                    <a:pt x="117" y="50"/>
                    <a:pt x="117" y="50"/>
                  </a:cubicBezTo>
                  <a:cubicBezTo>
                    <a:pt x="118" y="51"/>
                    <a:pt x="117" y="51"/>
                    <a:pt x="117" y="52"/>
                  </a:cubicBezTo>
                  <a:cubicBezTo>
                    <a:pt x="118" y="54"/>
                    <a:pt x="119" y="53"/>
                    <a:pt x="119" y="53"/>
                  </a:cubicBezTo>
                  <a:cubicBezTo>
                    <a:pt x="119" y="51"/>
                    <a:pt x="119" y="51"/>
                    <a:pt x="119" y="51"/>
                  </a:cubicBezTo>
                  <a:cubicBezTo>
                    <a:pt x="120" y="51"/>
                    <a:pt x="120" y="53"/>
                    <a:pt x="120" y="53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48"/>
                    <a:pt x="121" y="50"/>
                    <a:pt x="121" y="51"/>
                  </a:cubicBezTo>
                  <a:cubicBezTo>
                    <a:pt x="122" y="50"/>
                    <a:pt x="122" y="47"/>
                    <a:pt x="122" y="45"/>
                  </a:cubicBezTo>
                  <a:cubicBezTo>
                    <a:pt x="122" y="46"/>
                    <a:pt x="123" y="44"/>
                    <a:pt x="123" y="44"/>
                  </a:cubicBezTo>
                  <a:cubicBezTo>
                    <a:pt x="124" y="45"/>
                    <a:pt x="123" y="44"/>
                    <a:pt x="123" y="45"/>
                  </a:cubicBezTo>
                  <a:cubicBezTo>
                    <a:pt x="124" y="47"/>
                    <a:pt x="124" y="47"/>
                    <a:pt x="124" y="47"/>
                  </a:cubicBezTo>
                  <a:cubicBezTo>
                    <a:pt x="123" y="47"/>
                    <a:pt x="125" y="49"/>
                    <a:pt x="125" y="50"/>
                  </a:cubicBezTo>
                  <a:cubicBezTo>
                    <a:pt x="125" y="49"/>
                    <a:pt x="126" y="49"/>
                    <a:pt x="127" y="50"/>
                  </a:cubicBezTo>
                  <a:cubicBezTo>
                    <a:pt x="126" y="47"/>
                    <a:pt x="128" y="48"/>
                    <a:pt x="127" y="45"/>
                  </a:cubicBezTo>
                  <a:cubicBezTo>
                    <a:pt x="128" y="45"/>
                    <a:pt x="128" y="47"/>
                    <a:pt x="129" y="48"/>
                  </a:cubicBezTo>
                  <a:cubicBezTo>
                    <a:pt x="129" y="46"/>
                    <a:pt x="131" y="47"/>
                    <a:pt x="131" y="46"/>
                  </a:cubicBezTo>
                  <a:cubicBezTo>
                    <a:pt x="131" y="47"/>
                    <a:pt x="131" y="47"/>
                    <a:pt x="131" y="47"/>
                  </a:cubicBezTo>
                  <a:cubicBezTo>
                    <a:pt x="132" y="46"/>
                    <a:pt x="134" y="46"/>
                    <a:pt x="133" y="43"/>
                  </a:cubicBezTo>
                  <a:cubicBezTo>
                    <a:pt x="134" y="45"/>
                    <a:pt x="134" y="45"/>
                    <a:pt x="134" y="45"/>
                  </a:cubicBezTo>
                  <a:cubicBezTo>
                    <a:pt x="135" y="45"/>
                    <a:pt x="133" y="42"/>
                    <a:pt x="134" y="43"/>
                  </a:cubicBezTo>
                  <a:cubicBezTo>
                    <a:pt x="135" y="44"/>
                    <a:pt x="135" y="44"/>
                    <a:pt x="135" y="44"/>
                  </a:cubicBezTo>
                  <a:cubicBezTo>
                    <a:pt x="135" y="43"/>
                    <a:pt x="136" y="45"/>
                    <a:pt x="136" y="43"/>
                  </a:cubicBezTo>
                  <a:cubicBezTo>
                    <a:pt x="136" y="44"/>
                    <a:pt x="136" y="44"/>
                    <a:pt x="136" y="44"/>
                  </a:cubicBezTo>
                  <a:cubicBezTo>
                    <a:pt x="137" y="43"/>
                    <a:pt x="138" y="43"/>
                    <a:pt x="137" y="41"/>
                  </a:cubicBezTo>
                  <a:cubicBezTo>
                    <a:pt x="138" y="43"/>
                    <a:pt x="138" y="43"/>
                    <a:pt x="138" y="43"/>
                  </a:cubicBezTo>
                  <a:cubicBezTo>
                    <a:pt x="139" y="44"/>
                    <a:pt x="138" y="41"/>
                    <a:pt x="139" y="41"/>
                  </a:cubicBezTo>
                  <a:cubicBezTo>
                    <a:pt x="139" y="42"/>
                    <a:pt x="140" y="42"/>
                    <a:pt x="139" y="42"/>
                  </a:cubicBezTo>
                  <a:cubicBezTo>
                    <a:pt x="139" y="41"/>
                    <a:pt x="140" y="41"/>
                    <a:pt x="140" y="40"/>
                  </a:cubicBezTo>
                  <a:cubicBezTo>
                    <a:pt x="142" y="42"/>
                    <a:pt x="142" y="42"/>
                    <a:pt x="142" y="42"/>
                  </a:cubicBezTo>
                  <a:cubicBezTo>
                    <a:pt x="145" y="41"/>
                    <a:pt x="148" y="39"/>
                    <a:pt x="150" y="36"/>
                  </a:cubicBezTo>
                  <a:cubicBezTo>
                    <a:pt x="152" y="38"/>
                    <a:pt x="150" y="38"/>
                    <a:pt x="151" y="39"/>
                  </a:cubicBezTo>
                  <a:cubicBezTo>
                    <a:pt x="150" y="37"/>
                    <a:pt x="151" y="38"/>
                    <a:pt x="152" y="37"/>
                  </a:cubicBezTo>
                  <a:cubicBezTo>
                    <a:pt x="152" y="37"/>
                    <a:pt x="152" y="37"/>
                    <a:pt x="152" y="37"/>
                  </a:cubicBezTo>
                  <a:cubicBezTo>
                    <a:pt x="152" y="37"/>
                    <a:pt x="153" y="38"/>
                    <a:pt x="153" y="37"/>
                  </a:cubicBezTo>
                  <a:cubicBezTo>
                    <a:pt x="153" y="37"/>
                    <a:pt x="153" y="37"/>
                    <a:pt x="153" y="37"/>
                  </a:cubicBezTo>
                  <a:cubicBezTo>
                    <a:pt x="153" y="35"/>
                    <a:pt x="155" y="38"/>
                    <a:pt x="154" y="36"/>
                  </a:cubicBezTo>
                  <a:cubicBezTo>
                    <a:pt x="155" y="37"/>
                    <a:pt x="155" y="37"/>
                    <a:pt x="155" y="37"/>
                  </a:cubicBezTo>
                  <a:cubicBezTo>
                    <a:pt x="154" y="35"/>
                    <a:pt x="156" y="37"/>
                    <a:pt x="156" y="35"/>
                  </a:cubicBezTo>
                  <a:cubicBezTo>
                    <a:pt x="156" y="36"/>
                    <a:pt x="156" y="36"/>
                    <a:pt x="156" y="36"/>
                  </a:cubicBezTo>
                  <a:cubicBezTo>
                    <a:pt x="157" y="36"/>
                    <a:pt x="156" y="32"/>
                    <a:pt x="157" y="34"/>
                  </a:cubicBezTo>
                  <a:cubicBezTo>
                    <a:pt x="157" y="33"/>
                    <a:pt x="158" y="32"/>
                    <a:pt x="157" y="31"/>
                  </a:cubicBezTo>
                  <a:cubicBezTo>
                    <a:pt x="158" y="33"/>
                    <a:pt x="158" y="33"/>
                    <a:pt x="158" y="33"/>
                  </a:cubicBezTo>
                  <a:cubicBezTo>
                    <a:pt x="160" y="30"/>
                    <a:pt x="163" y="29"/>
                    <a:pt x="162" y="26"/>
                  </a:cubicBezTo>
                  <a:cubicBezTo>
                    <a:pt x="163" y="27"/>
                    <a:pt x="163" y="27"/>
                    <a:pt x="163" y="27"/>
                  </a:cubicBezTo>
                  <a:cubicBezTo>
                    <a:pt x="163" y="24"/>
                    <a:pt x="167" y="27"/>
                    <a:pt x="165" y="23"/>
                  </a:cubicBezTo>
                  <a:cubicBezTo>
                    <a:pt x="164" y="21"/>
                    <a:pt x="164" y="21"/>
                    <a:pt x="164" y="21"/>
                  </a:cubicBezTo>
                  <a:cubicBezTo>
                    <a:pt x="166" y="23"/>
                    <a:pt x="166" y="23"/>
                    <a:pt x="166" y="23"/>
                  </a:cubicBezTo>
                  <a:cubicBezTo>
                    <a:pt x="165" y="21"/>
                    <a:pt x="167" y="21"/>
                    <a:pt x="166" y="20"/>
                  </a:cubicBezTo>
                  <a:cubicBezTo>
                    <a:pt x="166" y="21"/>
                    <a:pt x="166" y="21"/>
                    <a:pt x="167" y="21"/>
                  </a:cubicBezTo>
                  <a:cubicBezTo>
                    <a:pt x="167" y="21"/>
                    <a:pt x="166" y="19"/>
                    <a:pt x="167" y="19"/>
                  </a:cubicBezTo>
                  <a:cubicBezTo>
                    <a:pt x="167" y="20"/>
                    <a:pt x="167" y="20"/>
                    <a:pt x="167" y="20"/>
                  </a:cubicBezTo>
                  <a:cubicBezTo>
                    <a:pt x="171" y="20"/>
                    <a:pt x="176" y="17"/>
                    <a:pt x="174" y="13"/>
                  </a:cubicBezTo>
                  <a:cubicBezTo>
                    <a:pt x="174" y="12"/>
                    <a:pt x="177" y="14"/>
                    <a:pt x="177" y="14"/>
                  </a:cubicBezTo>
                  <a:cubicBezTo>
                    <a:pt x="175" y="10"/>
                    <a:pt x="181" y="9"/>
                    <a:pt x="177" y="5"/>
                  </a:cubicBezTo>
                  <a:close/>
                  <a:moveTo>
                    <a:pt x="10" y="32"/>
                  </a:moveTo>
                  <a:cubicBezTo>
                    <a:pt x="10" y="32"/>
                    <a:pt x="10" y="32"/>
                    <a:pt x="10" y="31"/>
                  </a:cubicBezTo>
                  <a:cubicBezTo>
                    <a:pt x="10" y="32"/>
                    <a:pt x="10" y="32"/>
                    <a:pt x="10" y="32"/>
                  </a:cubicBezTo>
                  <a:close/>
                  <a:moveTo>
                    <a:pt x="6" y="35"/>
                  </a:moveTo>
                  <a:cubicBezTo>
                    <a:pt x="6" y="35"/>
                    <a:pt x="6" y="35"/>
                    <a:pt x="5" y="35"/>
                  </a:cubicBezTo>
                  <a:cubicBezTo>
                    <a:pt x="6" y="34"/>
                    <a:pt x="6" y="34"/>
                    <a:pt x="6" y="34"/>
                  </a:cubicBezTo>
                  <a:cubicBezTo>
                    <a:pt x="6" y="34"/>
                    <a:pt x="6" y="35"/>
                    <a:pt x="6" y="35"/>
                  </a:cubicBezTo>
                  <a:close/>
                  <a:moveTo>
                    <a:pt x="10" y="35"/>
                  </a:moveTo>
                  <a:cubicBezTo>
                    <a:pt x="10" y="35"/>
                    <a:pt x="10" y="35"/>
                    <a:pt x="10" y="35"/>
                  </a:cubicBezTo>
                  <a:cubicBezTo>
                    <a:pt x="10" y="35"/>
                    <a:pt x="10" y="35"/>
                    <a:pt x="10" y="35"/>
                  </a:cubicBezTo>
                  <a:close/>
                  <a:moveTo>
                    <a:pt x="9" y="32"/>
                  </a:moveTo>
                  <a:cubicBezTo>
                    <a:pt x="9" y="33"/>
                    <a:pt x="8" y="33"/>
                    <a:pt x="8" y="33"/>
                  </a:cubicBezTo>
                  <a:cubicBezTo>
                    <a:pt x="9" y="31"/>
                    <a:pt x="10" y="31"/>
                    <a:pt x="10" y="32"/>
                  </a:cubicBezTo>
                  <a:cubicBezTo>
                    <a:pt x="9" y="33"/>
                    <a:pt x="9" y="34"/>
                    <a:pt x="9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8" y="34"/>
                    <a:pt x="9" y="34"/>
                    <a:pt x="9" y="32"/>
                  </a:cubicBezTo>
                  <a:close/>
                  <a:moveTo>
                    <a:pt x="7" y="35"/>
                  </a:moveTo>
                  <a:cubicBezTo>
                    <a:pt x="7" y="35"/>
                    <a:pt x="7" y="34"/>
                    <a:pt x="7" y="34"/>
                  </a:cubicBezTo>
                  <a:cubicBezTo>
                    <a:pt x="7" y="34"/>
                    <a:pt x="7" y="34"/>
                    <a:pt x="7" y="35"/>
                  </a:cubicBezTo>
                  <a:cubicBezTo>
                    <a:pt x="7" y="35"/>
                    <a:pt x="7" y="35"/>
                    <a:pt x="7" y="35"/>
                  </a:cubicBezTo>
                  <a:close/>
                  <a:moveTo>
                    <a:pt x="7" y="35"/>
                  </a:moveTo>
                  <a:cubicBezTo>
                    <a:pt x="7" y="35"/>
                    <a:pt x="7" y="35"/>
                    <a:pt x="7" y="35"/>
                  </a:cubicBezTo>
                  <a:cubicBezTo>
                    <a:pt x="7" y="35"/>
                    <a:pt x="7" y="35"/>
                    <a:pt x="7" y="35"/>
                  </a:cubicBezTo>
                  <a:cubicBezTo>
                    <a:pt x="7" y="35"/>
                    <a:pt x="7" y="35"/>
                    <a:pt x="7" y="35"/>
                  </a:cubicBezTo>
                  <a:cubicBezTo>
                    <a:pt x="8" y="35"/>
                    <a:pt x="8" y="35"/>
                    <a:pt x="8" y="35"/>
                  </a:cubicBezTo>
                  <a:cubicBezTo>
                    <a:pt x="8" y="35"/>
                    <a:pt x="8" y="35"/>
                    <a:pt x="8" y="36"/>
                  </a:cubicBezTo>
                  <a:cubicBezTo>
                    <a:pt x="8" y="36"/>
                    <a:pt x="9" y="35"/>
                    <a:pt x="9" y="35"/>
                  </a:cubicBezTo>
                  <a:cubicBezTo>
                    <a:pt x="9" y="35"/>
                    <a:pt x="10" y="36"/>
                    <a:pt x="10" y="36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9" y="36"/>
                    <a:pt x="8" y="36"/>
                    <a:pt x="7" y="35"/>
                  </a:cubicBezTo>
                  <a:close/>
                  <a:moveTo>
                    <a:pt x="9" y="36"/>
                  </a:moveTo>
                  <a:cubicBezTo>
                    <a:pt x="10" y="36"/>
                    <a:pt x="10" y="36"/>
                    <a:pt x="10" y="36"/>
                  </a:cubicBezTo>
                  <a:cubicBezTo>
                    <a:pt x="10" y="36"/>
                    <a:pt x="10" y="36"/>
                    <a:pt x="10" y="37"/>
                  </a:cubicBezTo>
                  <a:cubicBezTo>
                    <a:pt x="10" y="36"/>
                    <a:pt x="9" y="36"/>
                    <a:pt x="9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1" name="Google Shape;821;p63"/>
            <p:cNvSpPr/>
            <p:nvPr/>
          </p:nvSpPr>
          <p:spPr>
            <a:xfrm>
              <a:off x="3712" y="2809"/>
              <a:ext cx="4" cy="2"/>
            </a:xfrm>
            <a:custGeom>
              <a:rect b="b" l="l" r="r" t="t"/>
              <a:pathLst>
                <a:path extrusionOk="0" h="1" w="2">
                  <a:moveTo>
                    <a:pt x="1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2" y="1"/>
                    <a:pt x="2" y="0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2" name="Google Shape;822;p63"/>
            <p:cNvSpPr/>
            <p:nvPr/>
          </p:nvSpPr>
          <p:spPr>
            <a:xfrm>
              <a:off x="3434" y="1624"/>
              <a:ext cx="862" cy="1213"/>
            </a:xfrm>
            <a:custGeom>
              <a:rect b="b" l="l" r="r" t="t"/>
              <a:pathLst>
                <a:path extrusionOk="0" h="572" w="406">
                  <a:moveTo>
                    <a:pt x="135" y="564"/>
                  </a:moveTo>
                  <a:cubicBezTo>
                    <a:pt x="136" y="564"/>
                    <a:pt x="137" y="565"/>
                    <a:pt x="137" y="564"/>
                  </a:cubicBezTo>
                  <a:cubicBezTo>
                    <a:pt x="137" y="565"/>
                    <a:pt x="137" y="565"/>
                    <a:pt x="137" y="565"/>
                  </a:cubicBezTo>
                  <a:cubicBezTo>
                    <a:pt x="138" y="565"/>
                    <a:pt x="140" y="563"/>
                    <a:pt x="139" y="566"/>
                  </a:cubicBezTo>
                  <a:cubicBezTo>
                    <a:pt x="140" y="563"/>
                    <a:pt x="139" y="565"/>
                    <a:pt x="138" y="564"/>
                  </a:cubicBezTo>
                  <a:cubicBezTo>
                    <a:pt x="139" y="562"/>
                    <a:pt x="140" y="563"/>
                    <a:pt x="141" y="562"/>
                  </a:cubicBezTo>
                  <a:cubicBezTo>
                    <a:pt x="139" y="565"/>
                    <a:pt x="142" y="563"/>
                    <a:pt x="142" y="564"/>
                  </a:cubicBezTo>
                  <a:cubicBezTo>
                    <a:pt x="142" y="565"/>
                    <a:pt x="142" y="565"/>
                    <a:pt x="142" y="566"/>
                  </a:cubicBezTo>
                  <a:cubicBezTo>
                    <a:pt x="143" y="564"/>
                    <a:pt x="143" y="564"/>
                    <a:pt x="143" y="564"/>
                  </a:cubicBezTo>
                  <a:cubicBezTo>
                    <a:pt x="142" y="568"/>
                    <a:pt x="145" y="564"/>
                    <a:pt x="145" y="566"/>
                  </a:cubicBezTo>
                  <a:cubicBezTo>
                    <a:pt x="144" y="566"/>
                    <a:pt x="144" y="568"/>
                    <a:pt x="144" y="569"/>
                  </a:cubicBezTo>
                  <a:cubicBezTo>
                    <a:pt x="144" y="566"/>
                    <a:pt x="146" y="566"/>
                    <a:pt x="147" y="564"/>
                  </a:cubicBezTo>
                  <a:cubicBezTo>
                    <a:pt x="148" y="565"/>
                    <a:pt x="145" y="567"/>
                    <a:pt x="145" y="569"/>
                  </a:cubicBezTo>
                  <a:cubicBezTo>
                    <a:pt x="146" y="567"/>
                    <a:pt x="146" y="571"/>
                    <a:pt x="147" y="568"/>
                  </a:cubicBezTo>
                  <a:cubicBezTo>
                    <a:pt x="147" y="567"/>
                    <a:pt x="148" y="567"/>
                    <a:pt x="149" y="566"/>
                  </a:cubicBezTo>
                  <a:cubicBezTo>
                    <a:pt x="150" y="566"/>
                    <a:pt x="148" y="567"/>
                    <a:pt x="148" y="568"/>
                  </a:cubicBezTo>
                  <a:cubicBezTo>
                    <a:pt x="149" y="568"/>
                    <a:pt x="150" y="566"/>
                    <a:pt x="150" y="565"/>
                  </a:cubicBezTo>
                  <a:cubicBezTo>
                    <a:pt x="150" y="566"/>
                    <a:pt x="152" y="564"/>
                    <a:pt x="152" y="565"/>
                  </a:cubicBezTo>
                  <a:cubicBezTo>
                    <a:pt x="152" y="567"/>
                    <a:pt x="150" y="566"/>
                    <a:pt x="150" y="567"/>
                  </a:cubicBezTo>
                  <a:cubicBezTo>
                    <a:pt x="152" y="568"/>
                    <a:pt x="152" y="563"/>
                    <a:pt x="154" y="563"/>
                  </a:cubicBezTo>
                  <a:cubicBezTo>
                    <a:pt x="153" y="562"/>
                    <a:pt x="155" y="559"/>
                    <a:pt x="155" y="558"/>
                  </a:cubicBezTo>
                  <a:cubicBezTo>
                    <a:pt x="157" y="560"/>
                    <a:pt x="155" y="559"/>
                    <a:pt x="155" y="561"/>
                  </a:cubicBezTo>
                  <a:cubicBezTo>
                    <a:pt x="155" y="561"/>
                    <a:pt x="155" y="561"/>
                    <a:pt x="155" y="561"/>
                  </a:cubicBezTo>
                  <a:cubicBezTo>
                    <a:pt x="155" y="564"/>
                    <a:pt x="152" y="566"/>
                    <a:pt x="153" y="568"/>
                  </a:cubicBezTo>
                  <a:cubicBezTo>
                    <a:pt x="154" y="567"/>
                    <a:pt x="154" y="567"/>
                    <a:pt x="154" y="567"/>
                  </a:cubicBezTo>
                  <a:cubicBezTo>
                    <a:pt x="153" y="568"/>
                    <a:pt x="153" y="569"/>
                    <a:pt x="153" y="570"/>
                  </a:cubicBezTo>
                  <a:cubicBezTo>
                    <a:pt x="153" y="568"/>
                    <a:pt x="154" y="570"/>
                    <a:pt x="155" y="570"/>
                  </a:cubicBezTo>
                  <a:cubicBezTo>
                    <a:pt x="155" y="568"/>
                    <a:pt x="154" y="570"/>
                    <a:pt x="154" y="569"/>
                  </a:cubicBezTo>
                  <a:cubicBezTo>
                    <a:pt x="155" y="568"/>
                    <a:pt x="156" y="566"/>
                    <a:pt x="157" y="567"/>
                  </a:cubicBezTo>
                  <a:cubicBezTo>
                    <a:pt x="156" y="568"/>
                    <a:pt x="157" y="569"/>
                    <a:pt x="156" y="570"/>
                  </a:cubicBezTo>
                  <a:cubicBezTo>
                    <a:pt x="157" y="571"/>
                    <a:pt x="157" y="568"/>
                    <a:pt x="157" y="569"/>
                  </a:cubicBezTo>
                  <a:cubicBezTo>
                    <a:pt x="157" y="570"/>
                    <a:pt x="157" y="570"/>
                    <a:pt x="157" y="570"/>
                  </a:cubicBezTo>
                  <a:cubicBezTo>
                    <a:pt x="160" y="571"/>
                    <a:pt x="164" y="571"/>
                    <a:pt x="166" y="567"/>
                  </a:cubicBezTo>
                  <a:cubicBezTo>
                    <a:pt x="166" y="569"/>
                    <a:pt x="167" y="569"/>
                    <a:pt x="169" y="570"/>
                  </a:cubicBezTo>
                  <a:cubicBezTo>
                    <a:pt x="168" y="570"/>
                    <a:pt x="169" y="569"/>
                    <a:pt x="169" y="568"/>
                  </a:cubicBezTo>
                  <a:cubicBezTo>
                    <a:pt x="170" y="570"/>
                    <a:pt x="170" y="570"/>
                    <a:pt x="170" y="570"/>
                  </a:cubicBezTo>
                  <a:cubicBezTo>
                    <a:pt x="170" y="572"/>
                    <a:pt x="172" y="570"/>
                    <a:pt x="172" y="569"/>
                  </a:cubicBezTo>
                  <a:cubicBezTo>
                    <a:pt x="172" y="570"/>
                    <a:pt x="172" y="570"/>
                    <a:pt x="172" y="570"/>
                  </a:cubicBezTo>
                  <a:cubicBezTo>
                    <a:pt x="173" y="571"/>
                    <a:pt x="173" y="569"/>
                    <a:pt x="173" y="568"/>
                  </a:cubicBezTo>
                  <a:cubicBezTo>
                    <a:pt x="174" y="570"/>
                    <a:pt x="174" y="570"/>
                    <a:pt x="174" y="570"/>
                  </a:cubicBezTo>
                  <a:cubicBezTo>
                    <a:pt x="174" y="569"/>
                    <a:pt x="174" y="569"/>
                    <a:pt x="174" y="569"/>
                  </a:cubicBezTo>
                  <a:cubicBezTo>
                    <a:pt x="174" y="568"/>
                    <a:pt x="175" y="568"/>
                    <a:pt x="175" y="570"/>
                  </a:cubicBezTo>
                  <a:cubicBezTo>
                    <a:pt x="175" y="570"/>
                    <a:pt x="176" y="569"/>
                    <a:pt x="175" y="569"/>
                  </a:cubicBezTo>
                  <a:cubicBezTo>
                    <a:pt x="176" y="570"/>
                    <a:pt x="178" y="570"/>
                    <a:pt x="179" y="569"/>
                  </a:cubicBezTo>
                  <a:cubicBezTo>
                    <a:pt x="178" y="569"/>
                    <a:pt x="178" y="568"/>
                    <a:pt x="178" y="567"/>
                  </a:cubicBezTo>
                  <a:cubicBezTo>
                    <a:pt x="178" y="564"/>
                    <a:pt x="179" y="567"/>
                    <a:pt x="179" y="566"/>
                  </a:cubicBezTo>
                  <a:cubicBezTo>
                    <a:pt x="179" y="567"/>
                    <a:pt x="180" y="567"/>
                    <a:pt x="179" y="568"/>
                  </a:cubicBezTo>
                  <a:cubicBezTo>
                    <a:pt x="181" y="571"/>
                    <a:pt x="183" y="569"/>
                    <a:pt x="184" y="569"/>
                  </a:cubicBezTo>
                  <a:cubicBezTo>
                    <a:pt x="185" y="568"/>
                    <a:pt x="185" y="568"/>
                    <a:pt x="185" y="568"/>
                  </a:cubicBezTo>
                  <a:cubicBezTo>
                    <a:pt x="186" y="570"/>
                    <a:pt x="188" y="568"/>
                    <a:pt x="189" y="569"/>
                  </a:cubicBezTo>
                  <a:cubicBezTo>
                    <a:pt x="189" y="568"/>
                    <a:pt x="189" y="565"/>
                    <a:pt x="190" y="565"/>
                  </a:cubicBezTo>
                  <a:cubicBezTo>
                    <a:pt x="190" y="563"/>
                    <a:pt x="190" y="567"/>
                    <a:pt x="191" y="569"/>
                  </a:cubicBezTo>
                  <a:cubicBezTo>
                    <a:pt x="191" y="568"/>
                    <a:pt x="192" y="567"/>
                    <a:pt x="192" y="567"/>
                  </a:cubicBezTo>
                  <a:cubicBezTo>
                    <a:pt x="192" y="568"/>
                    <a:pt x="192" y="568"/>
                    <a:pt x="192" y="568"/>
                  </a:cubicBezTo>
                  <a:cubicBezTo>
                    <a:pt x="192" y="567"/>
                    <a:pt x="193" y="566"/>
                    <a:pt x="194" y="567"/>
                  </a:cubicBezTo>
                  <a:cubicBezTo>
                    <a:pt x="194" y="567"/>
                    <a:pt x="194" y="567"/>
                    <a:pt x="194" y="567"/>
                  </a:cubicBezTo>
                  <a:cubicBezTo>
                    <a:pt x="194" y="567"/>
                    <a:pt x="195" y="569"/>
                    <a:pt x="195" y="568"/>
                  </a:cubicBezTo>
                  <a:cubicBezTo>
                    <a:pt x="195" y="567"/>
                    <a:pt x="196" y="568"/>
                    <a:pt x="196" y="566"/>
                  </a:cubicBezTo>
                  <a:cubicBezTo>
                    <a:pt x="197" y="567"/>
                    <a:pt x="197" y="567"/>
                    <a:pt x="197" y="567"/>
                  </a:cubicBezTo>
                  <a:cubicBezTo>
                    <a:pt x="197" y="565"/>
                    <a:pt x="197" y="565"/>
                    <a:pt x="197" y="565"/>
                  </a:cubicBezTo>
                  <a:cubicBezTo>
                    <a:pt x="197" y="566"/>
                    <a:pt x="197" y="566"/>
                    <a:pt x="197" y="566"/>
                  </a:cubicBezTo>
                  <a:cubicBezTo>
                    <a:pt x="197" y="568"/>
                    <a:pt x="197" y="568"/>
                    <a:pt x="197" y="568"/>
                  </a:cubicBezTo>
                  <a:cubicBezTo>
                    <a:pt x="198" y="569"/>
                    <a:pt x="197" y="566"/>
                    <a:pt x="198" y="565"/>
                  </a:cubicBezTo>
                  <a:cubicBezTo>
                    <a:pt x="198" y="564"/>
                    <a:pt x="198" y="566"/>
                    <a:pt x="199" y="566"/>
                  </a:cubicBezTo>
                  <a:cubicBezTo>
                    <a:pt x="198" y="567"/>
                    <a:pt x="198" y="566"/>
                    <a:pt x="198" y="566"/>
                  </a:cubicBezTo>
                  <a:cubicBezTo>
                    <a:pt x="198" y="568"/>
                    <a:pt x="198" y="567"/>
                    <a:pt x="199" y="568"/>
                  </a:cubicBezTo>
                  <a:cubicBezTo>
                    <a:pt x="199" y="568"/>
                    <a:pt x="199" y="566"/>
                    <a:pt x="199" y="566"/>
                  </a:cubicBezTo>
                  <a:cubicBezTo>
                    <a:pt x="200" y="566"/>
                    <a:pt x="201" y="566"/>
                    <a:pt x="200" y="568"/>
                  </a:cubicBezTo>
                  <a:cubicBezTo>
                    <a:pt x="201" y="567"/>
                    <a:pt x="201" y="567"/>
                    <a:pt x="201" y="566"/>
                  </a:cubicBezTo>
                  <a:cubicBezTo>
                    <a:pt x="201" y="566"/>
                    <a:pt x="200" y="565"/>
                    <a:pt x="200" y="564"/>
                  </a:cubicBezTo>
                  <a:cubicBezTo>
                    <a:pt x="201" y="564"/>
                    <a:pt x="201" y="564"/>
                    <a:pt x="201" y="564"/>
                  </a:cubicBezTo>
                  <a:cubicBezTo>
                    <a:pt x="201" y="565"/>
                    <a:pt x="201" y="565"/>
                    <a:pt x="201" y="565"/>
                  </a:cubicBezTo>
                  <a:cubicBezTo>
                    <a:pt x="201" y="564"/>
                    <a:pt x="202" y="565"/>
                    <a:pt x="202" y="563"/>
                  </a:cubicBezTo>
                  <a:cubicBezTo>
                    <a:pt x="202" y="565"/>
                    <a:pt x="202" y="565"/>
                    <a:pt x="202" y="565"/>
                  </a:cubicBezTo>
                  <a:cubicBezTo>
                    <a:pt x="203" y="564"/>
                    <a:pt x="203" y="564"/>
                    <a:pt x="204" y="564"/>
                  </a:cubicBezTo>
                  <a:cubicBezTo>
                    <a:pt x="204" y="566"/>
                    <a:pt x="204" y="568"/>
                    <a:pt x="205" y="568"/>
                  </a:cubicBezTo>
                  <a:cubicBezTo>
                    <a:pt x="205" y="566"/>
                    <a:pt x="205" y="566"/>
                    <a:pt x="205" y="566"/>
                  </a:cubicBezTo>
                  <a:cubicBezTo>
                    <a:pt x="206" y="566"/>
                    <a:pt x="206" y="566"/>
                    <a:pt x="206" y="567"/>
                  </a:cubicBezTo>
                  <a:cubicBezTo>
                    <a:pt x="207" y="568"/>
                    <a:pt x="207" y="562"/>
                    <a:pt x="209" y="564"/>
                  </a:cubicBezTo>
                  <a:cubicBezTo>
                    <a:pt x="208" y="566"/>
                    <a:pt x="209" y="566"/>
                    <a:pt x="209" y="567"/>
                  </a:cubicBezTo>
                  <a:cubicBezTo>
                    <a:pt x="209" y="566"/>
                    <a:pt x="209" y="566"/>
                    <a:pt x="209" y="566"/>
                  </a:cubicBezTo>
                  <a:cubicBezTo>
                    <a:pt x="209" y="565"/>
                    <a:pt x="209" y="567"/>
                    <a:pt x="209" y="566"/>
                  </a:cubicBezTo>
                  <a:cubicBezTo>
                    <a:pt x="208" y="564"/>
                    <a:pt x="209" y="565"/>
                    <a:pt x="209" y="564"/>
                  </a:cubicBezTo>
                  <a:cubicBezTo>
                    <a:pt x="211" y="569"/>
                    <a:pt x="213" y="565"/>
                    <a:pt x="215" y="567"/>
                  </a:cubicBezTo>
                  <a:cubicBezTo>
                    <a:pt x="215" y="565"/>
                    <a:pt x="216" y="567"/>
                    <a:pt x="216" y="566"/>
                  </a:cubicBezTo>
                  <a:cubicBezTo>
                    <a:pt x="216" y="568"/>
                    <a:pt x="217" y="565"/>
                    <a:pt x="217" y="567"/>
                  </a:cubicBezTo>
                  <a:cubicBezTo>
                    <a:pt x="217" y="564"/>
                    <a:pt x="217" y="564"/>
                    <a:pt x="217" y="564"/>
                  </a:cubicBezTo>
                  <a:cubicBezTo>
                    <a:pt x="218" y="566"/>
                    <a:pt x="218" y="560"/>
                    <a:pt x="219" y="563"/>
                  </a:cubicBezTo>
                  <a:cubicBezTo>
                    <a:pt x="220" y="564"/>
                    <a:pt x="219" y="565"/>
                    <a:pt x="219" y="565"/>
                  </a:cubicBezTo>
                  <a:cubicBezTo>
                    <a:pt x="220" y="568"/>
                    <a:pt x="221" y="563"/>
                    <a:pt x="222" y="566"/>
                  </a:cubicBezTo>
                  <a:cubicBezTo>
                    <a:pt x="222" y="565"/>
                    <a:pt x="221" y="563"/>
                    <a:pt x="222" y="562"/>
                  </a:cubicBezTo>
                  <a:cubicBezTo>
                    <a:pt x="223" y="563"/>
                    <a:pt x="224" y="565"/>
                    <a:pt x="224" y="565"/>
                  </a:cubicBezTo>
                  <a:cubicBezTo>
                    <a:pt x="224" y="565"/>
                    <a:pt x="224" y="564"/>
                    <a:pt x="225" y="565"/>
                  </a:cubicBezTo>
                  <a:cubicBezTo>
                    <a:pt x="225" y="565"/>
                    <a:pt x="225" y="565"/>
                    <a:pt x="225" y="566"/>
                  </a:cubicBezTo>
                  <a:cubicBezTo>
                    <a:pt x="226" y="566"/>
                    <a:pt x="226" y="565"/>
                    <a:pt x="227" y="564"/>
                  </a:cubicBezTo>
                  <a:cubicBezTo>
                    <a:pt x="227" y="566"/>
                    <a:pt x="229" y="565"/>
                    <a:pt x="230" y="566"/>
                  </a:cubicBezTo>
                  <a:cubicBezTo>
                    <a:pt x="230" y="563"/>
                    <a:pt x="231" y="567"/>
                    <a:pt x="231" y="564"/>
                  </a:cubicBezTo>
                  <a:cubicBezTo>
                    <a:pt x="231" y="564"/>
                    <a:pt x="231" y="564"/>
                    <a:pt x="231" y="564"/>
                  </a:cubicBezTo>
                  <a:cubicBezTo>
                    <a:pt x="232" y="564"/>
                    <a:pt x="232" y="562"/>
                    <a:pt x="232" y="561"/>
                  </a:cubicBezTo>
                  <a:cubicBezTo>
                    <a:pt x="232" y="563"/>
                    <a:pt x="232" y="563"/>
                    <a:pt x="232" y="563"/>
                  </a:cubicBezTo>
                  <a:cubicBezTo>
                    <a:pt x="232" y="566"/>
                    <a:pt x="234" y="564"/>
                    <a:pt x="234" y="565"/>
                  </a:cubicBezTo>
                  <a:cubicBezTo>
                    <a:pt x="233" y="563"/>
                    <a:pt x="234" y="565"/>
                    <a:pt x="234" y="563"/>
                  </a:cubicBezTo>
                  <a:cubicBezTo>
                    <a:pt x="235" y="563"/>
                    <a:pt x="235" y="563"/>
                    <a:pt x="235" y="563"/>
                  </a:cubicBezTo>
                  <a:cubicBezTo>
                    <a:pt x="235" y="562"/>
                    <a:pt x="235" y="562"/>
                    <a:pt x="236" y="561"/>
                  </a:cubicBezTo>
                  <a:cubicBezTo>
                    <a:pt x="236" y="561"/>
                    <a:pt x="236" y="564"/>
                    <a:pt x="236" y="563"/>
                  </a:cubicBezTo>
                  <a:cubicBezTo>
                    <a:pt x="237" y="564"/>
                    <a:pt x="237" y="564"/>
                    <a:pt x="237" y="563"/>
                  </a:cubicBezTo>
                  <a:cubicBezTo>
                    <a:pt x="237" y="563"/>
                    <a:pt x="237" y="563"/>
                    <a:pt x="237" y="563"/>
                  </a:cubicBezTo>
                  <a:cubicBezTo>
                    <a:pt x="237" y="563"/>
                    <a:pt x="237" y="563"/>
                    <a:pt x="238" y="563"/>
                  </a:cubicBezTo>
                  <a:cubicBezTo>
                    <a:pt x="238" y="563"/>
                    <a:pt x="238" y="563"/>
                    <a:pt x="238" y="563"/>
                  </a:cubicBezTo>
                  <a:cubicBezTo>
                    <a:pt x="238" y="563"/>
                    <a:pt x="238" y="563"/>
                    <a:pt x="238" y="563"/>
                  </a:cubicBezTo>
                  <a:cubicBezTo>
                    <a:pt x="238" y="563"/>
                    <a:pt x="238" y="563"/>
                    <a:pt x="238" y="563"/>
                  </a:cubicBezTo>
                  <a:cubicBezTo>
                    <a:pt x="238" y="563"/>
                    <a:pt x="238" y="563"/>
                    <a:pt x="238" y="563"/>
                  </a:cubicBezTo>
                  <a:cubicBezTo>
                    <a:pt x="238" y="564"/>
                    <a:pt x="238" y="563"/>
                    <a:pt x="238" y="563"/>
                  </a:cubicBezTo>
                  <a:cubicBezTo>
                    <a:pt x="238" y="563"/>
                    <a:pt x="239" y="563"/>
                    <a:pt x="239" y="564"/>
                  </a:cubicBezTo>
                  <a:cubicBezTo>
                    <a:pt x="239" y="565"/>
                    <a:pt x="239" y="565"/>
                    <a:pt x="239" y="565"/>
                  </a:cubicBezTo>
                  <a:cubicBezTo>
                    <a:pt x="239" y="565"/>
                    <a:pt x="240" y="563"/>
                    <a:pt x="240" y="563"/>
                  </a:cubicBezTo>
                  <a:cubicBezTo>
                    <a:pt x="242" y="564"/>
                    <a:pt x="244" y="562"/>
                    <a:pt x="245" y="561"/>
                  </a:cubicBezTo>
                  <a:cubicBezTo>
                    <a:pt x="244" y="561"/>
                    <a:pt x="244" y="562"/>
                    <a:pt x="244" y="562"/>
                  </a:cubicBezTo>
                  <a:cubicBezTo>
                    <a:pt x="245" y="561"/>
                    <a:pt x="245" y="560"/>
                    <a:pt x="245" y="561"/>
                  </a:cubicBezTo>
                  <a:cubicBezTo>
                    <a:pt x="246" y="560"/>
                    <a:pt x="246" y="562"/>
                    <a:pt x="247" y="562"/>
                  </a:cubicBezTo>
                  <a:cubicBezTo>
                    <a:pt x="247" y="562"/>
                    <a:pt x="247" y="560"/>
                    <a:pt x="247" y="561"/>
                  </a:cubicBezTo>
                  <a:cubicBezTo>
                    <a:pt x="248" y="563"/>
                    <a:pt x="249" y="559"/>
                    <a:pt x="251" y="560"/>
                  </a:cubicBezTo>
                  <a:cubicBezTo>
                    <a:pt x="251" y="560"/>
                    <a:pt x="251" y="561"/>
                    <a:pt x="251" y="561"/>
                  </a:cubicBezTo>
                  <a:cubicBezTo>
                    <a:pt x="252" y="560"/>
                    <a:pt x="253" y="560"/>
                    <a:pt x="253" y="558"/>
                  </a:cubicBezTo>
                  <a:cubicBezTo>
                    <a:pt x="253" y="559"/>
                    <a:pt x="253" y="559"/>
                    <a:pt x="253" y="559"/>
                  </a:cubicBezTo>
                  <a:cubicBezTo>
                    <a:pt x="254" y="559"/>
                    <a:pt x="255" y="559"/>
                    <a:pt x="255" y="557"/>
                  </a:cubicBezTo>
                  <a:cubicBezTo>
                    <a:pt x="254" y="557"/>
                    <a:pt x="255" y="558"/>
                    <a:pt x="255" y="558"/>
                  </a:cubicBezTo>
                  <a:cubicBezTo>
                    <a:pt x="254" y="557"/>
                    <a:pt x="255" y="555"/>
                    <a:pt x="255" y="555"/>
                  </a:cubicBezTo>
                  <a:cubicBezTo>
                    <a:pt x="255" y="556"/>
                    <a:pt x="255" y="556"/>
                    <a:pt x="255" y="556"/>
                  </a:cubicBezTo>
                  <a:cubicBezTo>
                    <a:pt x="256" y="555"/>
                    <a:pt x="256" y="555"/>
                    <a:pt x="257" y="554"/>
                  </a:cubicBezTo>
                  <a:cubicBezTo>
                    <a:pt x="257" y="555"/>
                    <a:pt x="256" y="555"/>
                    <a:pt x="257" y="556"/>
                  </a:cubicBezTo>
                  <a:cubicBezTo>
                    <a:pt x="257" y="558"/>
                    <a:pt x="259" y="557"/>
                    <a:pt x="259" y="557"/>
                  </a:cubicBezTo>
                  <a:cubicBezTo>
                    <a:pt x="259" y="555"/>
                    <a:pt x="259" y="555"/>
                    <a:pt x="259" y="555"/>
                  </a:cubicBezTo>
                  <a:cubicBezTo>
                    <a:pt x="260" y="555"/>
                    <a:pt x="260" y="557"/>
                    <a:pt x="260" y="557"/>
                  </a:cubicBezTo>
                  <a:cubicBezTo>
                    <a:pt x="261" y="551"/>
                    <a:pt x="261" y="551"/>
                    <a:pt x="261" y="551"/>
                  </a:cubicBezTo>
                  <a:cubicBezTo>
                    <a:pt x="260" y="552"/>
                    <a:pt x="262" y="553"/>
                    <a:pt x="261" y="555"/>
                  </a:cubicBezTo>
                  <a:cubicBezTo>
                    <a:pt x="263" y="554"/>
                    <a:pt x="263" y="551"/>
                    <a:pt x="263" y="549"/>
                  </a:cubicBezTo>
                  <a:cubicBezTo>
                    <a:pt x="263" y="550"/>
                    <a:pt x="264" y="548"/>
                    <a:pt x="265" y="548"/>
                  </a:cubicBezTo>
                  <a:cubicBezTo>
                    <a:pt x="265" y="549"/>
                    <a:pt x="264" y="548"/>
                    <a:pt x="264" y="549"/>
                  </a:cubicBezTo>
                  <a:cubicBezTo>
                    <a:pt x="266" y="550"/>
                    <a:pt x="266" y="550"/>
                    <a:pt x="266" y="550"/>
                  </a:cubicBezTo>
                  <a:cubicBezTo>
                    <a:pt x="265" y="551"/>
                    <a:pt x="266" y="553"/>
                    <a:pt x="266" y="554"/>
                  </a:cubicBezTo>
                  <a:cubicBezTo>
                    <a:pt x="266" y="553"/>
                    <a:pt x="268" y="553"/>
                    <a:pt x="269" y="553"/>
                  </a:cubicBezTo>
                  <a:cubicBezTo>
                    <a:pt x="268" y="551"/>
                    <a:pt x="270" y="552"/>
                    <a:pt x="270" y="549"/>
                  </a:cubicBezTo>
                  <a:cubicBezTo>
                    <a:pt x="271" y="549"/>
                    <a:pt x="271" y="551"/>
                    <a:pt x="271" y="552"/>
                  </a:cubicBezTo>
                  <a:cubicBezTo>
                    <a:pt x="272" y="550"/>
                    <a:pt x="274" y="550"/>
                    <a:pt x="275" y="550"/>
                  </a:cubicBezTo>
                  <a:cubicBezTo>
                    <a:pt x="275" y="550"/>
                    <a:pt x="275" y="550"/>
                    <a:pt x="275" y="550"/>
                  </a:cubicBezTo>
                  <a:cubicBezTo>
                    <a:pt x="275" y="549"/>
                    <a:pt x="277" y="549"/>
                    <a:pt x="277" y="547"/>
                  </a:cubicBezTo>
                  <a:cubicBezTo>
                    <a:pt x="278" y="548"/>
                    <a:pt x="278" y="548"/>
                    <a:pt x="278" y="548"/>
                  </a:cubicBezTo>
                  <a:cubicBezTo>
                    <a:pt x="279" y="549"/>
                    <a:pt x="277" y="545"/>
                    <a:pt x="278" y="546"/>
                  </a:cubicBezTo>
                  <a:cubicBezTo>
                    <a:pt x="279" y="547"/>
                    <a:pt x="279" y="547"/>
                    <a:pt x="279" y="547"/>
                  </a:cubicBezTo>
                  <a:cubicBezTo>
                    <a:pt x="279" y="546"/>
                    <a:pt x="281" y="548"/>
                    <a:pt x="281" y="546"/>
                  </a:cubicBezTo>
                  <a:cubicBezTo>
                    <a:pt x="281" y="547"/>
                    <a:pt x="281" y="547"/>
                    <a:pt x="281" y="547"/>
                  </a:cubicBezTo>
                  <a:cubicBezTo>
                    <a:pt x="281" y="546"/>
                    <a:pt x="282" y="546"/>
                    <a:pt x="282" y="544"/>
                  </a:cubicBezTo>
                  <a:cubicBezTo>
                    <a:pt x="283" y="546"/>
                    <a:pt x="283" y="546"/>
                    <a:pt x="283" y="546"/>
                  </a:cubicBezTo>
                  <a:cubicBezTo>
                    <a:pt x="284" y="547"/>
                    <a:pt x="283" y="544"/>
                    <a:pt x="284" y="544"/>
                  </a:cubicBezTo>
                  <a:cubicBezTo>
                    <a:pt x="284" y="544"/>
                    <a:pt x="285" y="545"/>
                    <a:pt x="285" y="545"/>
                  </a:cubicBezTo>
                  <a:cubicBezTo>
                    <a:pt x="285" y="544"/>
                    <a:pt x="286" y="544"/>
                    <a:pt x="286" y="543"/>
                  </a:cubicBezTo>
                  <a:cubicBezTo>
                    <a:pt x="288" y="545"/>
                    <a:pt x="288" y="545"/>
                    <a:pt x="288" y="545"/>
                  </a:cubicBezTo>
                  <a:cubicBezTo>
                    <a:pt x="291" y="543"/>
                    <a:pt x="295" y="541"/>
                    <a:pt x="298" y="537"/>
                  </a:cubicBezTo>
                  <a:cubicBezTo>
                    <a:pt x="300" y="539"/>
                    <a:pt x="298" y="539"/>
                    <a:pt x="299" y="540"/>
                  </a:cubicBezTo>
                  <a:cubicBezTo>
                    <a:pt x="298" y="538"/>
                    <a:pt x="299" y="539"/>
                    <a:pt x="300" y="538"/>
                  </a:cubicBezTo>
                  <a:cubicBezTo>
                    <a:pt x="300" y="538"/>
                    <a:pt x="300" y="538"/>
                    <a:pt x="300" y="538"/>
                  </a:cubicBezTo>
                  <a:cubicBezTo>
                    <a:pt x="300" y="538"/>
                    <a:pt x="301" y="539"/>
                    <a:pt x="302" y="538"/>
                  </a:cubicBezTo>
                  <a:cubicBezTo>
                    <a:pt x="301" y="537"/>
                    <a:pt x="301" y="537"/>
                    <a:pt x="301" y="537"/>
                  </a:cubicBezTo>
                  <a:cubicBezTo>
                    <a:pt x="301" y="536"/>
                    <a:pt x="304" y="539"/>
                    <a:pt x="303" y="536"/>
                  </a:cubicBezTo>
                  <a:cubicBezTo>
                    <a:pt x="304" y="537"/>
                    <a:pt x="304" y="537"/>
                    <a:pt x="304" y="537"/>
                  </a:cubicBezTo>
                  <a:cubicBezTo>
                    <a:pt x="303" y="535"/>
                    <a:pt x="305" y="538"/>
                    <a:pt x="305" y="535"/>
                  </a:cubicBezTo>
                  <a:cubicBezTo>
                    <a:pt x="305" y="536"/>
                    <a:pt x="305" y="536"/>
                    <a:pt x="305" y="536"/>
                  </a:cubicBezTo>
                  <a:cubicBezTo>
                    <a:pt x="306" y="536"/>
                    <a:pt x="305" y="532"/>
                    <a:pt x="306" y="534"/>
                  </a:cubicBezTo>
                  <a:cubicBezTo>
                    <a:pt x="307" y="533"/>
                    <a:pt x="307" y="532"/>
                    <a:pt x="306" y="530"/>
                  </a:cubicBezTo>
                  <a:cubicBezTo>
                    <a:pt x="308" y="533"/>
                    <a:pt x="308" y="533"/>
                    <a:pt x="308" y="533"/>
                  </a:cubicBezTo>
                  <a:cubicBezTo>
                    <a:pt x="310" y="530"/>
                    <a:pt x="313" y="528"/>
                    <a:pt x="314" y="524"/>
                  </a:cubicBezTo>
                  <a:cubicBezTo>
                    <a:pt x="314" y="525"/>
                    <a:pt x="314" y="525"/>
                    <a:pt x="314" y="525"/>
                  </a:cubicBezTo>
                  <a:cubicBezTo>
                    <a:pt x="314" y="522"/>
                    <a:pt x="319" y="525"/>
                    <a:pt x="317" y="521"/>
                  </a:cubicBezTo>
                  <a:cubicBezTo>
                    <a:pt x="316" y="519"/>
                    <a:pt x="316" y="519"/>
                    <a:pt x="316" y="519"/>
                  </a:cubicBezTo>
                  <a:cubicBezTo>
                    <a:pt x="318" y="520"/>
                    <a:pt x="318" y="520"/>
                    <a:pt x="318" y="520"/>
                  </a:cubicBezTo>
                  <a:cubicBezTo>
                    <a:pt x="317" y="519"/>
                    <a:pt x="319" y="519"/>
                    <a:pt x="318" y="518"/>
                  </a:cubicBezTo>
                  <a:cubicBezTo>
                    <a:pt x="318" y="518"/>
                    <a:pt x="318" y="519"/>
                    <a:pt x="319" y="519"/>
                  </a:cubicBezTo>
                  <a:cubicBezTo>
                    <a:pt x="320" y="519"/>
                    <a:pt x="318" y="516"/>
                    <a:pt x="319" y="516"/>
                  </a:cubicBezTo>
                  <a:cubicBezTo>
                    <a:pt x="320" y="517"/>
                    <a:pt x="320" y="517"/>
                    <a:pt x="320" y="517"/>
                  </a:cubicBezTo>
                  <a:cubicBezTo>
                    <a:pt x="324" y="517"/>
                    <a:pt x="329" y="511"/>
                    <a:pt x="325" y="508"/>
                  </a:cubicBezTo>
                  <a:cubicBezTo>
                    <a:pt x="324" y="507"/>
                    <a:pt x="327" y="507"/>
                    <a:pt x="327" y="507"/>
                  </a:cubicBezTo>
                  <a:cubicBezTo>
                    <a:pt x="323" y="505"/>
                    <a:pt x="324" y="499"/>
                    <a:pt x="317" y="501"/>
                  </a:cubicBezTo>
                  <a:cubicBezTo>
                    <a:pt x="315" y="501"/>
                    <a:pt x="312" y="506"/>
                    <a:pt x="312" y="506"/>
                  </a:cubicBezTo>
                  <a:cubicBezTo>
                    <a:pt x="318" y="506"/>
                    <a:pt x="315" y="512"/>
                    <a:pt x="315" y="509"/>
                  </a:cubicBezTo>
                  <a:cubicBezTo>
                    <a:pt x="313" y="508"/>
                    <a:pt x="315" y="509"/>
                    <a:pt x="313" y="509"/>
                  </a:cubicBezTo>
                  <a:cubicBezTo>
                    <a:pt x="312" y="512"/>
                    <a:pt x="303" y="513"/>
                    <a:pt x="299" y="519"/>
                  </a:cubicBezTo>
                  <a:cubicBezTo>
                    <a:pt x="300" y="519"/>
                    <a:pt x="300" y="520"/>
                    <a:pt x="300" y="521"/>
                  </a:cubicBezTo>
                  <a:cubicBezTo>
                    <a:pt x="299" y="520"/>
                    <a:pt x="299" y="520"/>
                    <a:pt x="299" y="520"/>
                  </a:cubicBezTo>
                  <a:cubicBezTo>
                    <a:pt x="300" y="522"/>
                    <a:pt x="300" y="522"/>
                    <a:pt x="300" y="522"/>
                  </a:cubicBezTo>
                  <a:cubicBezTo>
                    <a:pt x="299" y="522"/>
                    <a:pt x="298" y="521"/>
                    <a:pt x="299" y="520"/>
                  </a:cubicBezTo>
                  <a:cubicBezTo>
                    <a:pt x="296" y="522"/>
                    <a:pt x="294" y="524"/>
                    <a:pt x="292" y="525"/>
                  </a:cubicBezTo>
                  <a:cubicBezTo>
                    <a:pt x="293" y="527"/>
                    <a:pt x="291" y="526"/>
                    <a:pt x="292" y="528"/>
                  </a:cubicBezTo>
                  <a:cubicBezTo>
                    <a:pt x="291" y="527"/>
                    <a:pt x="291" y="527"/>
                    <a:pt x="291" y="527"/>
                  </a:cubicBezTo>
                  <a:cubicBezTo>
                    <a:pt x="290" y="529"/>
                    <a:pt x="290" y="529"/>
                    <a:pt x="287" y="527"/>
                  </a:cubicBezTo>
                  <a:cubicBezTo>
                    <a:pt x="280" y="529"/>
                    <a:pt x="275" y="533"/>
                    <a:pt x="268" y="535"/>
                  </a:cubicBezTo>
                  <a:cubicBezTo>
                    <a:pt x="263" y="536"/>
                    <a:pt x="259" y="538"/>
                    <a:pt x="255" y="540"/>
                  </a:cubicBezTo>
                  <a:cubicBezTo>
                    <a:pt x="255" y="537"/>
                    <a:pt x="256" y="534"/>
                    <a:pt x="257" y="531"/>
                  </a:cubicBezTo>
                  <a:cubicBezTo>
                    <a:pt x="257" y="529"/>
                    <a:pt x="255" y="527"/>
                    <a:pt x="256" y="525"/>
                  </a:cubicBezTo>
                  <a:cubicBezTo>
                    <a:pt x="255" y="519"/>
                    <a:pt x="260" y="512"/>
                    <a:pt x="257" y="505"/>
                  </a:cubicBezTo>
                  <a:cubicBezTo>
                    <a:pt x="257" y="505"/>
                    <a:pt x="256" y="505"/>
                    <a:pt x="255" y="504"/>
                  </a:cubicBezTo>
                  <a:cubicBezTo>
                    <a:pt x="256" y="504"/>
                    <a:pt x="256" y="504"/>
                    <a:pt x="256" y="504"/>
                  </a:cubicBezTo>
                  <a:cubicBezTo>
                    <a:pt x="254" y="504"/>
                    <a:pt x="254" y="504"/>
                    <a:pt x="254" y="504"/>
                  </a:cubicBezTo>
                  <a:cubicBezTo>
                    <a:pt x="254" y="503"/>
                    <a:pt x="256" y="504"/>
                    <a:pt x="256" y="504"/>
                  </a:cubicBezTo>
                  <a:cubicBezTo>
                    <a:pt x="256" y="501"/>
                    <a:pt x="256" y="499"/>
                    <a:pt x="256" y="496"/>
                  </a:cubicBezTo>
                  <a:cubicBezTo>
                    <a:pt x="254" y="496"/>
                    <a:pt x="256" y="494"/>
                    <a:pt x="254" y="494"/>
                  </a:cubicBezTo>
                  <a:cubicBezTo>
                    <a:pt x="255" y="494"/>
                    <a:pt x="255" y="494"/>
                    <a:pt x="255" y="494"/>
                  </a:cubicBezTo>
                  <a:cubicBezTo>
                    <a:pt x="254" y="492"/>
                    <a:pt x="254" y="492"/>
                    <a:pt x="257" y="491"/>
                  </a:cubicBezTo>
                  <a:cubicBezTo>
                    <a:pt x="259" y="481"/>
                    <a:pt x="257" y="475"/>
                    <a:pt x="256" y="465"/>
                  </a:cubicBezTo>
                  <a:cubicBezTo>
                    <a:pt x="254" y="457"/>
                    <a:pt x="250" y="447"/>
                    <a:pt x="242" y="440"/>
                  </a:cubicBezTo>
                  <a:cubicBezTo>
                    <a:pt x="242" y="440"/>
                    <a:pt x="242" y="440"/>
                    <a:pt x="242" y="440"/>
                  </a:cubicBezTo>
                  <a:cubicBezTo>
                    <a:pt x="242" y="440"/>
                    <a:pt x="242" y="440"/>
                    <a:pt x="242" y="440"/>
                  </a:cubicBezTo>
                  <a:cubicBezTo>
                    <a:pt x="241" y="439"/>
                    <a:pt x="241" y="439"/>
                    <a:pt x="240" y="438"/>
                  </a:cubicBezTo>
                  <a:cubicBezTo>
                    <a:pt x="237" y="440"/>
                    <a:pt x="236" y="437"/>
                    <a:pt x="233" y="438"/>
                  </a:cubicBezTo>
                  <a:cubicBezTo>
                    <a:pt x="234" y="437"/>
                    <a:pt x="234" y="437"/>
                    <a:pt x="234" y="437"/>
                  </a:cubicBezTo>
                  <a:cubicBezTo>
                    <a:pt x="232" y="438"/>
                    <a:pt x="232" y="436"/>
                    <a:pt x="232" y="434"/>
                  </a:cubicBezTo>
                  <a:cubicBezTo>
                    <a:pt x="231" y="435"/>
                    <a:pt x="231" y="434"/>
                    <a:pt x="230" y="436"/>
                  </a:cubicBezTo>
                  <a:cubicBezTo>
                    <a:pt x="228" y="437"/>
                    <a:pt x="230" y="433"/>
                    <a:pt x="229" y="433"/>
                  </a:cubicBezTo>
                  <a:cubicBezTo>
                    <a:pt x="229" y="432"/>
                    <a:pt x="228" y="434"/>
                    <a:pt x="228" y="433"/>
                  </a:cubicBezTo>
                  <a:cubicBezTo>
                    <a:pt x="225" y="435"/>
                    <a:pt x="229" y="433"/>
                    <a:pt x="227" y="429"/>
                  </a:cubicBezTo>
                  <a:cubicBezTo>
                    <a:pt x="223" y="428"/>
                    <a:pt x="219" y="429"/>
                    <a:pt x="215" y="428"/>
                  </a:cubicBezTo>
                  <a:cubicBezTo>
                    <a:pt x="214" y="427"/>
                    <a:pt x="214" y="425"/>
                    <a:pt x="214" y="424"/>
                  </a:cubicBezTo>
                  <a:cubicBezTo>
                    <a:pt x="212" y="424"/>
                    <a:pt x="214" y="423"/>
                    <a:pt x="212" y="424"/>
                  </a:cubicBezTo>
                  <a:cubicBezTo>
                    <a:pt x="213" y="424"/>
                    <a:pt x="213" y="424"/>
                    <a:pt x="213" y="424"/>
                  </a:cubicBezTo>
                  <a:cubicBezTo>
                    <a:pt x="212" y="423"/>
                    <a:pt x="211" y="423"/>
                    <a:pt x="214" y="421"/>
                  </a:cubicBezTo>
                  <a:cubicBezTo>
                    <a:pt x="216" y="417"/>
                    <a:pt x="214" y="413"/>
                    <a:pt x="214" y="409"/>
                  </a:cubicBezTo>
                  <a:cubicBezTo>
                    <a:pt x="213" y="405"/>
                    <a:pt x="211" y="401"/>
                    <a:pt x="210" y="397"/>
                  </a:cubicBezTo>
                  <a:cubicBezTo>
                    <a:pt x="206" y="397"/>
                    <a:pt x="207" y="396"/>
                    <a:pt x="204" y="395"/>
                  </a:cubicBezTo>
                  <a:cubicBezTo>
                    <a:pt x="206" y="395"/>
                    <a:pt x="206" y="395"/>
                    <a:pt x="206" y="395"/>
                  </a:cubicBezTo>
                  <a:cubicBezTo>
                    <a:pt x="204" y="395"/>
                    <a:pt x="206" y="394"/>
                    <a:pt x="207" y="394"/>
                  </a:cubicBezTo>
                  <a:cubicBezTo>
                    <a:pt x="206" y="394"/>
                    <a:pt x="207" y="393"/>
                    <a:pt x="205" y="394"/>
                  </a:cubicBezTo>
                  <a:cubicBezTo>
                    <a:pt x="203" y="393"/>
                    <a:pt x="207" y="393"/>
                    <a:pt x="206" y="393"/>
                  </a:cubicBezTo>
                  <a:cubicBezTo>
                    <a:pt x="207" y="392"/>
                    <a:pt x="205" y="393"/>
                    <a:pt x="206" y="393"/>
                  </a:cubicBezTo>
                  <a:cubicBezTo>
                    <a:pt x="203" y="392"/>
                    <a:pt x="207" y="393"/>
                    <a:pt x="209" y="391"/>
                  </a:cubicBezTo>
                  <a:cubicBezTo>
                    <a:pt x="208" y="390"/>
                    <a:pt x="206" y="388"/>
                    <a:pt x="207" y="387"/>
                  </a:cubicBezTo>
                  <a:cubicBezTo>
                    <a:pt x="207" y="387"/>
                    <a:pt x="206" y="387"/>
                    <a:pt x="206" y="387"/>
                  </a:cubicBezTo>
                  <a:cubicBezTo>
                    <a:pt x="209" y="386"/>
                    <a:pt x="205" y="386"/>
                    <a:pt x="206" y="386"/>
                  </a:cubicBezTo>
                  <a:cubicBezTo>
                    <a:pt x="207" y="386"/>
                    <a:pt x="207" y="386"/>
                    <a:pt x="207" y="386"/>
                  </a:cubicBezTo>
                  <a:cubicBezTo>
                    <a:pt x="209" y="385"/>
                    <a:pt x="207" y="385"/>
                    <a:pt x="208" y="384"/>
                  </a:cubicBezTo>
                  <a:cubicBezTo>
                    <a:pt x="207" y="383"/>
                    <a:pt x="210" y="382"/>
                    <a:pt x="208" y="382"/>
                  </a:cubicBezTo>
                  <a:cubicBezTo>
                    <a:pt x="209" y="382"/>
                    <a:pt x="209" y="382"/>
                    <a:pt x="210" y="382"/>
                  </a:cubicBezTo>
                  <a:cubicBezTo>
                    <a:pt x="206" y="381"/>
                    <a:pt x="211" y="380"/>
                    <a:pt x="209" y="379"/>
                  </a:cubicBezTo>
                  <a:cubicBezTo>
                    <a:pt x="209" y="380"/>
                    <a:pt x="209" y="380"/>
                    <a:pt x="209" y="380"/>
                  </a:cubicBezTo>
                  <a:cubicBezTo>
                    <a:pt x="209" y="378"/>
                    <a:pt x="210" y="376"/>
                    <a:pt x="208" y="374"/>
                  </a:cubicBezTo>
                  <a:cubicBezTo>
                    <a:pt x="208" y="372"/>
                    <a:pt x="212" y="371"/>
                    <a:pt x="210" y="370"/>
                  </a:cubicBezTo>
                  <a:cubicBezTo>
                    <a:pt x="208" y="370"/>
                    <a:pt x="208" y="370"/>
                    <a:pt x="208" y="370"/>
                  </a:cubicBezTo>
                  <a:cubicBezTo>
                    <a:pt x="209" y="369"/>
                    <a:pt x="210" y="370"/>
                    <a:pt x="210" y="370"/>
                  </a:cubicBezTo>
                  <a:cubicBezTo>
                    <a:pt x="209" y="369"/>
                    <a:pt x="211" y="368"/>
                    <a:pt x="211" y="367"/>
                  </a:cubicBezTo>
                  <a:cubicBezTo>
                    <a:pt x="210" y="367"/>
                    <a:pt x="210" y="367"/>
                    <a:pt x="209" y="367"/>
                  </a:cubicBezTo>
                  <a:cubicBezTo>
                    <a:pt x="212" y="366"/>
                    <a:pt x="208" y="365"/>
                    <a:pt x="210" y="364"/>
                  </a:cubicBezTo>
                  <a:cubicBezTo>
                    <a:pt x="207" y="364"/>
                    <a:pt x="209" y="363"/>
                    <a:pt x="208" y="363"/>
                  </a:cubicBezTo>
                  <a:cubicBezTo>
                    <a:pt x="208" y="363"/>
                    <a:pt x="209" y="363"/>
                    <a:pt x="209" y="363"/>
                  </a:cubicBezTo>
                  <a:cubicBezTo>
                    <a:pt x="209" y="362"/>
                    <a:pt x="209" y="362"/>
                    <a:pt x="210" y="361"/>
                  </a:cubicBezTo>
                  <a:cubicBezTo>
                    <a:pt x="210" y="361"/>
                    <a:pt x="208" y="360"/>
                    <a:pt x="209" y="360"/>
                  </a:cubicBezTo>
                  <a:cubicBezTo>
                    <a:pt x="211" y="360"/>
                    <a:pt x="209" y="359"/>
                    <a:pt x="210" y="359"/>
                  </a:cubicBezTo>
                  <a:cubicBezTo>
                    <a:pt x="208" y="359"/>
                    <a:pt x="206" y="358"/>
                    <a:pt x="207" y="358"/>
                  </a:cubicBezTo>
                  <a:cubicBezTo>
                    <a:pt x="210" y="358"/>
                    <a:pt x="210" y="358"/>
                    <a:pt x="210" y="358"/>
                  </a:cubicBezTo>
                  <a:cubicBezTo>
                    <a:pt x="208" y="357"/>
                    <a:pt x="212" y="355"/>
                    <a:pt x="208" y="353"/>
                  </a:cubicBezTo>
                  <a:cubicBezTo>
                    <a:pt x="210" y="353"/>
                    <a:pt x="210" y="353"/>
                    <a:pt x="210" y="353"/>
                  </a:cubicBezTo>
                  <a:cubicBezTo>
                    <a:pt x="208" y="351"/>
                    <a:pt x="210" y="349"/>
                    <a:pt x="207" y="347"/>
                  </a:cubicBezTo>
                  <a:cubicBezTo>
                    <a:pt x="208" y="347"/>
                    <a:pt x="209" y="346"/>
                    <a:pt x="209" y="346"/>
                  </a:cubicBezTo>
                  <a:cubicBezTo>
                    <a:pt x="207" y="345"/>
                    <a:pt x="207" y="345"/>
                    <a:pt x="205" y="344"/>
                  </a:cubicBezTo>
                  <a:cubicBezTo>
                    <a:pt x="205" y="344"/>
                    <a:pt x="206" y="344"/>
                    <a:pt x="207" y="344"/>
                  </a:cubicBezTo>
                  <a:cubicBezTo>
                    <a:pt x="207" y="343"/>
                    <a:pt x="210" y="342"/>
                    <a:pt x="207" y="342"/>
                  </a:cubicBezTo>
                  <a:cubicBezTo>
                    <a:pt x="209" y="342"/>
                    <a:pt x="209" y="342"/>
                    <a:pt x="209" y="342"/>
                  </a:cubicBezTo>
                  <a:cubicBezTo>
                    <a:pt x="207" y="341"/>
                    <a:pt x="205" y="340"/>
                    <a:pt x="207" y="339"/>
                  </a:cubicBezTo>
                  <a:cubicBezTo>
                    <a:pt x="206" y="339"/>
                    <a:pt x="205" y="339"/>
                    <a:pt x="204" y="339"/>
                  </a:cubicBezTo>
                  <a:cubicBezTo>
                    <a:pt x="203" y="339"/>
                    <a:pt x="206" y="339"/>
                    <a:pt x="205" y="338"/>
                  </a:cubicBezTo>
                  <a:cubicBezTo>
                    <a:pt x="207" y="339"/>
                    <a:pt x="207" y="339"/>
                    <a:pt x="207" y="339"/>
                  </a:cubicBezTo>
                  <a:cubicBezTo>
                    <a:pt x="207" y="337"/>
                    <a:pt x="206" y="336"/>
                    <a:pt x="205" y="334"/>
                  </a:cubicBezTo>
                  <a:cubicBezTo>
                    <a:pt x="207" y="334"/>
                    <a:pt x="204" y="333"/>
                    <a:pt x="206" y="332"/>
                  </a:cubicBezTo>
                  <a:cubicBezTo>
                    <a:pt x="204" y="331"/>
                    <a:pt x="206" y="330"/>
                    <a:pt x="203" y="330"/>
                  </a:cubicBezTo>
                  <a:cubicBezTo>
                    <a:pt x="204" y="330"/>
                    <a:pt x="204" y="330"/>
                    <a:pt x="204" y="330"/>
                  </a:cubicBezTo>
                  <a:cubicBezTo>
                    <a:pt x="205" y="329"/>
                    <a:pt x="205" y="329"/>
                    <a:pt x="205" y="328"/>
                  </a:cubicBezTo>
                  <a:cubicBezTo>
                    <a:pt x="205" y="327"/>
                    <a:pt x="203" y="327"/>
                    <a:pt x="203" y="327"/>
                  </a:cubicBezTo>
                  <a:cubicBezTo>
                    <a:pt x="204" y="327"/>
                    <a:pt x="204" y="327"/>
                    <a:pt x="204" y="327"/>
                  </a:cubicBezTo>
                  <a:cubicBezTo>
                    <a:pt x="203" y="326"/>
                    <a:pt x="201" y="327"/>
                    <a:pt x="200" y="327"/>
                  </a:cubicBezTo>
                  <a:cubicBezTo>
                    <a:pt x="200" y="326"/>
                    <a:pt x="199" y="326"/>
                    <a:pt x="200" y="326"/>
                  </a:cubicBezTo>
                  <a:cubicBezTo>
                    <a:pt x="201" y="326"/>
                    <a:pt x="203" y="326"/>
                    <a:pt x="205" y="326"/>
                  </a:cubicBezTo>
                  <a:cubicBezTo>
                    <a:pt x="205" y="325"/>
                    <a:pt x="202" y="325"/>
                    <a:pt x="203" y="325"/>
                  </a:cubicBezTo>
                  <a:cubicBezTo>
                    <a:pt x="206" y="325"/>
                    <a:pt x="208" y="326"/>
                    <a:pt x="209" y="326"/>
                  </a:cubicBezTo>
                  <a:cubicBezTo>
                    <a:pt x="214" y="327"/>
                    <a:pt x="220" y="328"/>
                    <a:pt x="231" y="322"/>
                  </a:cubicBezTo>
                  <a:cubicBezTo>
                    <a:pt x="231" y="319"/>
                    <a:pt x="234" y="318"/>
                    <a:pt x="233" y="315"/>
                  </a:cubicBezTo>
                  <a:cubicBezTo>
                    <a:pt x="233" y="316"/>
                    <a:pt x="233" y="316"/>
                    <a:pt x="233" y="316"/>
                  </a:cubicBezTo>
                  <a:cubicBezTo>
                    <a:pt x="233" y="314"/>
                    <a:pt x="234" y="314"/>
                    <a:pt x="236" y="313"/>
                  </a:cubicBezTo>
                  <a:cubicBezTo>
                    <a:pt x="235" y="313"/>
                    <a:pt x="236" y="312"/>
                    <a:pt x="234" y="312"/>
                  </a:cubicBezTo>
                  <a:cubicBezTo>
                    <a:pt x="233" y="311"/>
                    <a:pt x="238" y="312"/>
                    <a:pt x="237" y="310"/>
                  </a:cubicBezTo>
                  <a:cubicBezTo>
                    <a:pt x="238" y="311"/>
                    <a:pt x="236" y="310"/>
                    <a:pt x="236" y="310"/>
                  </a:cubicBezTo>
                  <a:cubicBezTo>
                    <a:pt x="235" y="308"/>
                    <a:pt x="238" y="311"/>
                    <a:pt x="240" y="308"/>
                  </a:cubicBezTo>
                  <a:cubicBezTo>
                    <a:pt x="239" y="305"/>
                    <a:pt x="237" y="302"/>
                    <a:pt x="238" y="299"/>
                  </a:cubicBezTo>
                  <a:cubicBezTo>
                    <a:pt x="238" y="299"/>
                    <a:pt x="236" y="300"/>
                    <a:pt x="236" y="299"/>
                  </a:cubicBezTo>
                  <a:cubicBezTo>
                    <a:pt x="239" y="298"/>
                    <a:pt x="235" y="299"/>
                    <a:pt x="236" y="298"/>
                  </a:cubicBezTo>
                  <a:cubicBezTo>
                    <a:pt x="237" y="298"/>
                    <a:pt x="237" y="298"/>
                    <a:pt x="237" y="298"/>
                  </a:cubicBezTo>
                  <a:cubicBezTo>
                    <a:pt x="238" y="296"/>
                    <a:pt x="236" y="296"/>
                    <a:pt x="236" y="294"/>
                  </a:cubicBezTo>
                  <a:cubicBezTo>
                    <a:pt x="235" y="293"/>
                    <a:pt x="236" y="291"/>
                    <a:pt x="234" y="291"/>
                  </a:cubicBezTo>
                  <a:cubicBezTo>
                    <a:pt x="236" y="290"/>
                    <a:pt x="235" y="290"/>
                    <a:pt x="235" y="289"/>
                  </a:cubicBezTo>
                  <a:cubicBezTo>
                    <a:pt x="232" y="291"/>
                    <a:pt x="235" y="286"/>
                    <a:pt x="232" y="287"/>
                  </a:cubicBezTo>
                  <a:cubicBezTo>
                    <a:pt x="233" y="286"/>
                    <a:pt x="233" y="286"/>
                    <a:pt x="233" y="286"/>
                  </a:cubicBezTo>
                  <a:cubicBezTo>
                    <a:pt x="230" y="284"/>
                    <a:pt x="227" y="281"/>
                    <a:pt x="223" y="281"/>
                  </a:cubicBezTo>
                  <a:cubicBezTo>
                    <a:pt x="221" y="281"/>
                    <a:pt x="220" y="277"/>
                    <a:pt x="218" y="278"/>
                  </a:cubicBezTo>
                  <a:cubicBezTo>
                    <a:pt x="217" y="280"/>
                    <a:pt x="217" y="280"/>
                    <a:pt x="217" y="280"/>
                  </a:cubicBezTo>
                  <a:cubicBezTo>
                    <a:pt x="217" y="280"/>
                    <a:pt x="218" y="279"/>
                    <a:pt x="218" y="278"/>
                  </a:cubicBezTo>
                  <a:cubicBezTo>
                    <a:pt x="216" y="280"/>
                    <a:pt x="216" y="277"/>
                    <a:pt x="214" y="277"/>
                  </a:cubicBezTo>
                  <a:cubicBezTo>
                    <a:pt x="214" y="278"/>
                    <a:pt x="214" y="278"/>
                    <a:pt x="214" y="279"/>
                  </a:cubicBezTo>
                  <a:cubicBezTo>
                    <a:pt x="213" y="276"/>
                    <a:pt x="211" y="280"/>
                    <a:pt x="210" y="277"/>
                  </a:cubicBezTo>
                  <a:cubicBezTo>
                    <a:pt x="210" y="281"/>
                    <a:pt x="209" y="279"/>
                    <a:pt x="209" y="280"/>
                  </a:cubicBezTo>
                  <a:cubicBezTo>
                    <a:pt x="208" y="280"/>
                    <a:pt x="208" y="279"/>
                    <a:pt x="208" y="278"/>
                  </a:cubicBezTo>
                  <a:cubicBezTo>
                    <a:pt x="208" y="279"/>
                    <a:pt x="207" y="279"/>
                    <a:pt x="206" y="278"/>
                  </a:cubicBezTo>
                  <a:cubicBezTo>
                    <a:pt x="206" y="278"/>
                    <a:pt x="206" y="280"/>
                    <a:pt x="205" y="280"/>
                  </a:cubicBezTo>
                  <a:cubicBezTo>
                    <a:pt x="205" y="277"/>
                    <a:pt x="204" y="280"/>
                    <a:pt x="203" y="279"/>
                  </a:cubicBezTo>
                  <a:cubicBezTo>
                    <a:pt x="204" y="281"/>
                    <a:pt x="203" y="283"/>
                    <a:pt x="202" y="282"/>
                  </a:cubicBezTo>
                  <a:cubicBezTo>
                    <a:pt x="202" y="279"/>
                    <a:pt x="202" y="279"/>
                    <a:pt x="202" y="279"/>
                  </a:cubicBezTo>
                  <a:cubicBezTo>
                    <a:pt x="201" y="281"/>
                    <a:pt x="198" y="278"/>
                    <a:pt x="197" y="282"/>
                  </a:cubicBezTo>
                  <a:cubicBezTo>
                    <a:pt x="196" y="280"/>
                    <a:pt x="196" y="280"/>
                    <a:pt x="196" y="280"/>
                  </a:cubicBezTo>
                  <a:cubicBezTo>
                    <a:pt x="195" y="283"/>
                    <a:pt x="192" y="281"/>
                    <a:pt x="191" y="285"/>
                  </a:cubicBezTo>
                  <a:cubicBezTo>
                    <a:pt x="191" y="284"/>
                    <a:pt x="190" y="284"/>
                    <a:pt x="189" y="284"/>
                  </a:cubicBezTo>
                  <a:cubicBezTo>
                    <a:pt x="189" y="286"/>
                    <a:pt x="189" y="285"/>
                    <a:pt x="189" y="288"/>
                  </a:cubicBezTo>
                  <a:cubicBezTo>
                    <a:pt x="189" y="288"/>
                    <a:pt x="188" y="287"/>
                    <a:pt x="188" y="286"/>
                  </a:cubicBezTo>
                  <a:cubicBezTo>
                    <a:pt x="187" y="286"/>
                    <a:pt x="185" y="284"/>
                    <a:pt x="186" y="287"/>
                  </a:cubicBezTo>
                  <a:cubicBezTo>
                    <a:pt x="185" y="286"/>
                    <a:pt x="185" y="286"/>
                    <a:pt x="185" y="286"/>
                  </a:cubicBezTo>
                  <a:cubicBezTo>
                    <a:pt x="185" y="287"/>
                    <a:pt x="185" y="289"/>
                    <a:pt x="183" y="288"/>
                  </a:cubicBezTo>
                  <a:cubicBezTo>
                    <a:pt x="184" y="289"/>
                    <a:pt x="183" y="290"/>
                    <a:pt x="184" y="291"/>
                  </a:cubicBezTo>
                  <a:cubicBezTo>
                    <a:pt x="184" y="292"/>
                    <a:pt x="183" y="289"/>
                    <a:pt x="183" y="291"/>
                  </a:cubicBezTo>
                  <a:cubicBezTo>
                    <a:pt x="183" y="289"/>
                    <a:pt x="183" y="289"/>
                    <a:pt x="183" y="289"/>
                  </a:cubicBezTo>
                  <a:cubicBezTo>
                    <a:pt x="181" y="289"/>
                    <a:pt x="180" y="291"/>
                    <a:pt x="179" y="293"/>
                  </a:cubicBezTo>
                  <a:cubicBezTo>
                    <a:pt x="178" y="291"/>
                    <a:pt x="178" y="294"/>
                    <a:pt x="176" y="293"/>
                  </a:cubicBezTo>
                  <a:cubicBezTo>
                    <a:pt x="177" y="295"/>
                    <a:pt x="175" y="294"/>
                    <a:pt x="176" y="297"/>
                  </a:cubicBezTo>
                  <a:cubicBezTo>
                    <a:pt x="175" y="296"/>
                    <a:pt x="175" y="296"/>
                    <a:pt x="175" y="296"/>
                  </a:cubicBezTo>
                  <a:cubicBezTo>
                    <a:pt x="175" y="296"/>
                    <a:pt x="174" y="297"/>
                    <a:pt x="172" y="297"/>
                  </a:cubicBezTo>
                  <a:cubicBezTo>
                    <a:pt x="172" y="298"/>
                    <a:pt x="173" y="299"/>
                    <a:pt x="174" y="300"/>
                  </a:cubicBezTo>
                  <a:cubicBezTo>
                    <a:pt x="172" y="299"/>
                    <a:pt x="172" y="299"/>
                    <a:pt x="172" y="299"/>
                  </a:cubicBezTo>
                  <a:cubicBezTo>
                    <a:pt x="173" y="300"/>
                    <a:pt x="175" y="301"/>
                    <a:pt x="176" y="302"/>
                  </a:cubicBezTo>
                  <a:cubicBezTo>
                    <a:pt x="175" y="302"/>
                    <a:pt x="176" y="302"/>
                    <a:pt x="175" y="302"/>
                  </a:cubicBezTo>
                  <a:cubicBezTo>
                    <a:pt x="175" y="302"/>
                    <a:pt x="173" y="301"/>
                    <a:pt x="172" y="300"/>
                  </a:cubicBezTo>
                  <a:cubicBezTo>
                    <a:pt x="171" y="301"/>
                    <a:pt x="174" y="303"/>
                    <a:pt x="172" y="303"/>
                  </a:cubicBezTo>
                  <a:cubicBezTo>
                    <a:pt x="172" y="304"/>
                    <a:pt x="172" y="305"/>
                    <a:pt x="174" y="305"/>
                  </a:cubicBezTo>
                  <a:cubicBezTo>
                    <a:pt x="173" y="305"/>
                    <a:pt x="173" y="305"/>
                    <a:pt x="172" y="305"/>
                  </a:cubicBezTo>
                  <a:cubicBezTo>
                    <a:pt x="172" y="306"/>
                    <a:pt x="173" y="306"/>
                    <a:pt x="173" y="306"/>
                  </a:cubicBezTo>
                  <a:cubicBezTo>
                    <a:pt x="173" y="306"/>
                    <a:pt x="174" y="306"/>
                    <a:pt x="174" y="306"/>
                  </a:cubicBezTo>
                  <a:cubicBezTo>
                    <a:pt x="175" y="305"/>
                    <a:pt x="175" y="306"/>
                    <a:pt x="176" y="305"/>
                  </a:cubicBezTo>
                  <a:cubicBezTo>
                    <a:pt x="177" y="305"/>
                    <a:pt x="178" y="306"/>
                    <a:pt x="179" y="306"/>
                  </a:cubicBezTo>
                  <a:cubicBezTo>
                    <a:pt x="178" y="306"/>
                    <a:pt x="177" y="305"/>
                    <a:pt x="177" y="304"/>
                  </a:cubicBezTo>
                  <a:cubicBezTo>
                    <a:pt x="178" y="304"/>
                    <a:pt x="177" y="304"/>
                    <a:pt x="176" y="304"/>
                  </a:cubicBezTo>
                  <a:cubicBezTo>
                    <a:pt x="176" y="304"/>
                    <a:pt x="176" y="304"/>
                    <a:pt x="176" y="304"/>
                  </a:cubicBezTo>
                  <a:cubicBezTo>
                    <a:pt x="176" y="304"/>
                    <a:pt x="175" y="304"/>
                    <a:pt x="174" y="303"/>
                  </a:cubicBezTo>
                  <a:cubicBezTo>
                    <a:pt x="175" y="304"/>
                    <a:pt x="175" y="304"/>
                    <a:pt x="175" y="304"/>
                  </a:cubicBezTo>
                  <a:cubicBezTo>
                    <a:pt x="174" y="303"/>
                    <a:pt x="174" y="303"/>
                    <a:pt x="174" y="303"/>
                  </a:cubicBezTo>
                  <a:cubicBezTo>
                    <a:pt x="175" y="303"/>
                    <a:pt x="176" y="303"/>
                    <a:pt x="176" y="303"/>
                  </a:cubicBezTo>
                  <a:cubicBezTo>
                    <a:pt x="176" y="303"/>
                    <a:pt x="175" y="303"/>
                    <a:pt x="177" y="303"/>
                  </a:cubicBezTo>
                  <a:cubicBezTo>
                    <a:pt x="179" y="303"/>
                    <a:pt x="179" y="303"/>
                    <a:pt x="179" y="303"/>
                  </a:cubicBezTo>
                  <a:cubicBezTo>
                    <a:pt x="179" y="303"/>
                    <a:pt x="178" y="303"/>
                    <a:pt x="178" y="303"/>
                  </a:cubicBezTo>
                  <a:cubicBezTo>
                    <a:pt x="179" y="303"/>
                    <a:pt x="179" y="303"/>
                    <a:pt x="179" y="303"/>
                  </a:cubicBezTo>
                  <a:cubicBezTo>
                    <a:pt x="179" y="303"/>
                    <a:pt x="179" y="303"/>
                    <a:pt x="179" y="303"/>
                  </a:cubicBezTo>
                  <a:cubicBezTo>
                    <a:pt x="179" y="303"/>
                    <a:pt x="179" y="303"/>
                    <a:pt x="179" y="303"/>
                  </a:cubicBezTo>
                  <a:cubicBezTo>
                    <a:pt x="179" y="303"/>
                    <a:pt x="179" y="303"/>
                    <a:pt x="179" y="303"/>
                  </a:cubicBezTo>
                  <a:cubicBezTo>
                    <a:pt x="179" y="303"/>
                    <a:pt x="179" y="303"/>
                    <a:pt x="179" y="303"/>
                  </a:cubicBezTo>
                  <a:cubicBezTo>
                    <a:pt x="179" y="303"/>
                    <a:pt x="179" y="303"/>
                    <a:pt x="179" y="303"/>
                  </a:cubicBezTo>
                  <a:cubicBezTo>
                    <a:pt x="178" y="302"/>
                    <a:pt x="178" y="302"/>
                    <a:pt x="178" y="302"/>
                  </a:cubicBezTo>
                  <a:cubicBezTo>
                    <a:pt x="178" y="302"/>
                    <a:pt x="179" y="302"/>
                    <a:pt x="179" y="303"/>
                  </a:cubicBezTo>
                  <a:cubicBezTo>
                    <a:pt x="180" y="303"/>
                    <a:pt x="180" y="303"/>
                    <a:pt x="180" y="303"/>
                  </a:cubicBezTo>
                  <a:cubicBezTo>
                    <a:pt x="180" y="303"/>
                    <a:pt x="180" y="303"/>
                    <a:pt x="180" y="303"/>
                  </a:cubicBezTo>
                  <a:cubicBezTo>
                    <a:pt x="180" y="303"/>
                    <a:pt x="180" y="303"/>
                    <a:pt x="179" y="303"/>
                  </a:cubicBezTo>
                  <a:cubicBezTo>
                    <a:pt x="179" y="303"/>
                    <a:pt x="179" y="303"/>
                    <a:pt x="179" y="303"/>
                  </a:cubicBezTo>
                  <a:cubicBezTo>
                    <a:pt x="179" y="303"/>
                    <a:pt x="179" y="303"/>
                    <a:pt x="179" y="303"/>
                  </a:cubicBezTo>
                  <a:cubicBezTo>
                    <a:pt x="179" y="303"/>
                    <a:pt x="179" y="303"/>
                    <a:pt x="179" y="303"/>
                  </a:cubicBezTo>
                  <a:cubicBezTo>
                    <a:pt x="179" y="303"/>
                    <a:pt x="179" y="303"/>
                    <a:pt x="179" y="303"/>
                  </a:cubicBezTo>
                  <a:cubicBezTo>
                    <a:pt x="179" y="303"/>
                    <a:pt x="179" y="303"/>
                    <a:pt x="179" y="303"/>
                  </a:cubicBezTo>
                  <a:cubicBezTo>
                    <a:pt x="180" y="303"/>
                    <a:pt x="181" y="304"/>
                    <a:pt x="181" y="304"/>
                  </a:cubicBezTo>
                  <a:cubicBezTo>
                    <a:pt x="181" y="304"/>
                    <a:pt x="180" y="302"/>
                    <a:pt x="182" y="303"/>
                  </a:cubicBezTo>
                  <a:cubicBezTo>
                    <a:pt x="182" y="303"/>
                    <a:pt x="182" y="302"/>
                    <a:pt x="181" y="301"/>
                  </a:cubicBezTo>
                  <a:cubicBezTo>
                    <a:pt x="181" y="300"/>
                    <a:pt x="183" y="303"/>
                    <a:pt x="182" y="302"/>
                  </a:cubicBezTo>
                  <a:cubicBezTo>
                    <a:pt x="183" y="303"/>
                    <a:pt x="185" y="304"/>
                    <a:pt x="186" y="305"/>
                  </a:cubicBezTo>
                  <a:cubicBezTo>
                    <a:pt x="186" y="305"/>
                    <a:pt x="187" y="306"/>
                    <a:pt x="186" y="306"/>
                  </a:cubicBezTo>
                  <a:cubicBezTo>
                    <a:pt x="187" y="306"/>
                    <a:pt x="187" y="307"/>
                    <a:pt x="187" y="307"/>
                  </a:cubicBezTo>
                  <a:cubicBezTo>
                    <a:pt x="187" y="306"/>
                    <a:pt x="185" y="305"/>
                    <a:pt x="185" y="304"/>
                  </a:cubicBezTo>
                  <a:cubicBezTo>
                    <a:pt x="183" y="303"/>
                    <a:pt x="185" y="304"/>
                    <a:pt x="183" y="302"/>
                  </a:cubicBezTo>
                  <a:cubicBezTo>
                    <a:pt x="184" y="302"/>
                    <a:pt x="184" y="302"/>
                    <a:pt x="184" y="301"/>
                  </a:cubicBezTo>
                  <a:cubicBezTo>
                    <a:pt x="184" y="301"/>
                    <a:pt x="185" y="303"/>
                    <a:pt x="186" y="303"/>
                  </a:cubicBezTo>
                  <a:cubicBezTo>
                    <a:pt x="185" y="302"/>
                    <a:pt x="185" y="301"/>
                    <a:pt x="185" y="301"/>
                  </a:cubicBezTo>
                  <a:cubicBezTo>
                    <a:pt x="185" y="300"/>
                    <a:pt x="184" y="300"/>
                    <a:pt x="184" y="298"/>
                  </a:cubicBezTo>
                  <a:cubicBezTo>
                    <a:pt x="183" y="298"/>
                    <a:pt x="183" y="297"/>
                    <a:pt x="183" y="297"/>
                  </a:cubicBezTo>
                  <a:cubicBezTo>
                    <a:pt x="184" y="299"/>
                    <a:pt x="186" y="301"/>
                    <a:pt x="186" y="301"/>
                  </a:cubicBezTo>
                  <a:cubicBezTo>
                    <a:pt x="188" y="304"/>
                    <a:pt x="185" y="301"/>
                    <a:pt x="187" y="303"/>
                  </a:cubicBezTo>
                  <a:cubicBezTo>
                    <a:pt x="188" y="305"/>
                    <a:pt x="187" y="306"/>
                    <a:pt x="187" y="305"/>
                  </a:cubicBezTo>
                  <a:cubicBezTo>
                    <a:pt x="188" y="307"/>
                    <a:pt x="187" y="305"/>
                    <a:pt x="188" y="307"/>
                  </a:cubicBezTo>
                  <a:cubicBezTo>
                    <a:pt x="188" y="307"/>
                    <a:pt x="188" y="305"/>
                    <a:pt x="188" y="305"/>
                  </a:cubicBezTo>
                  <a:cubicBezTo>
                    <a:pt x="187" y="304"/>
                    <a:pt x="187" y="304"/>
                    <a:pt x="187" y="303"/>
                  </a:cubicBezTo>
                  <a:cubicBezTo>
                    <a:pt x="186" y="300"/>
                    <a:pt x="188" y="304"/>
                    <a:pt x="188" y="304"/>
                  </a:cubicBezTo>
                  <a:cubicBezTo>
                    <a:pt x="189" y="305"/>
                    <a:pt x="189" y="305"/>
                    <a:pt x="189" y="305"/>
                  </a:cubicBezTo>
                  <a:cubicBezTo>
                    <a:pt x="189" y="306"/>
                    <a:pt x="188" y="304"/>
                    <a:pt x="189" y="304"/>
                  </a:cubicBezTo>
                  <a:cubicBezTo>
                    <a:pt x="190" y="307"/>
                    <a:pt x="189" y="305"/>
                    <a:pt x="189" y="306"/>
                  </a:cubicBezTo>
                  <a:cubicBezTo>
                    <a:pt x="190" y="308"/>
                    <a:pt x="190" y="308"/>
                    <a:pt x="190" y="308"/>
                  </a:cubicBezTo>
                  <a:cubicBezTo>
                    <a:pt x="190" y="308"/>
                    <a:pt x="189" y="309"/>
                    <a:pt x="188" y="310"/>
                  </a:cubicBezTo>
                  <a:cubicBezTo>
                    <a:pt x="188" y="309"/>
                    <a:pt x="188" y="309"/>
                    <a:pt x="188" y="309"/>
                  </a:cubicBezTo>
                  <a:cubicBezTo>
                    <a:pt x="187" y="311"/>
                    <a:pt x="186" y="306"/>
                    <a:pt x="186" y="311"/>
                  </a:cubicBezTo>
                  <a:cubicBezTo>
                    <a:pt x="186" y="312"/>
                    <a:pt x="186" y="312"/>
                    <a:pt x="186" y="312"/>
                  </a:cubicBezTo>
                  <a:cubicBezTo>
                    <a:pt x="185" y="310"/>
                    <a:pt x="185" y="310"/>
                    <a:pt x="185" y="310"/>
                  </a:cubicBezTo>
                  <a:cubicBezTo>
                    <a:pt x="185" y="311"/>
                    <a:pt x="184" y="310"/>
                    <a:pt x="184" y="312"/>
                  </a:cubicBezTo>
                  <a:cubicBezTo>
                    <a:pt x="184" y="310"/>
                    <a:pt x="184" y="310"/>
                    <a:pt x="184" y="310"/>
                  </a:cubicBezTo>
                  <a:cubicBezTo>
                    <a:pt x="184" y="310"/>
                    <a:pt x="184" y="313"/>
                    <a:pt x="183" y="312"/>
                  </a:cubicBezTo>
                  <a:cubicBezTo>
                    <a:pt x="183" y="311"/>
                    <a:pt x="183" y="311"/>
                    <a:pt x="183" y="311"/>
                  </a:cubicBezTo>
                  <a:cubicBezTo>
                    <a:pt x="183" y="311"/>
                    <a:pt x="183" y="311"/>
                    <a:pt x="183" y="311"/>
                  </a:cubicBezTo>
                  <a:cubicBezTo>
                    <a:pt x="182" y="311"/>
                    <a:pt x="182" y="312"/>
                    <a:pt x="181" y="312"/>
                  </a:cubicBezTo>
                  <a:cubicBezTo>
                    <a:pt x="182" y="311"/>
                    <a:pt x="182" y="311"/>
                    <a:pt x="183" y="310"/>
                  </a:cubicBezTo>
                  <a:cubicBezTo>
                    <a:pt x="181" y="308"/>
                    <a:pt x="177" y="307"/>
                    <a:pt x="178" y="311"/>
                  </a:cubicBezTo>
                  <a:cubicBezTo>
                    <a:pt x="178" y="312"/>
                    <a:pt x="176" y="309"/>
                    <a:pt x="176" y="309"/>
                  </a:cubicBezTo>
                  <a:cubicBezTo>
                    <a:pt x="177" y="312"/>
                    <a:pt x="172" y="313"/>
                    <a:pt x="178" y="313"/>
                  </a:cubicBezTo>
                  <a:cubicBezTo>
                    <a:pt x="178" y="313"/>
                    <a:pt x="179" y="313"/>
                    <a:pt x="179" y="313"/>
                  </a:cubicBezTo>
                  <a:cubicBezTo>
                    <a:pt x="179" y="314"/>
                    <a:pt x="180" y="316"/>
                    <a:pt x="183" y="321"/>
                  </a:cubicBezTo>
                  <a:cubicBezTo>
                    <a:pt x="183" y="321"/>
                    <a:pt x="183" y="321"/>
                    <a:pt x="183" y="321"/>
                  </a:cubicBezTo>
                  <a:cubicBezTo>
                    <a:pt x="185" y="320"/>
                    <a:pt x="189" y="325"/>
                    <a:pt x="192" y="323"/>
                  </a:cubicBezTo>
                  <a:cubicBezTo>
                    <a:pt x="192" y="322"/>
                    <a:pt x="192" y="321"/>
                    <a:pt x="192" y="321"/>
                  </a:cubicBezTo>
                  <a:cubicBezTo>
                    <a:pt x="192" y="322"/>
                    <a:pt x="192" y="322"/>
                    <a:pt x="192" y="322"/>
                  </a:cubicBezTo>
                  <a:cubicBezTo>
                    <a:pt x="193" y="320"/>
                    <a:pt x="193" y="320"/>
                    <a:pt x="193" y="320"/>
                  </a:cubicBezTo>
                  <a:cubicBezTo>
                    <a:pt x="193" y="320"/>
                    <a:pt x="193" y="322"/>
                    <a:pt x="192" y="322"/>
                  </a:cubicBezTo>
                  <a:cubicBezTo>
                    <a:pt x="194" y="322"/>
                    <a:pt x="195" y="322"/>
                    <a:pt x="196" y="322"/>
                  </a:cubicBezTo>
                  <a:cubicBezTo>
                    <a:pt x="197" y="320"/>
                    <a:pt x="197" y="322"/>
                    <a:pt x="197" y="320"/>
                  </a:cubicBezTo>
                  <a:cubicBezTo>
                    <a:pt x="197" y="321"/>
                    <a:pt x="197" y="321"/>
                    <a:pt x="197" y="321"/>
                  </a:cubicBezTo>
                  <a:cubicBezTo>
                    <a:pt x="198" y="320"/>
                    <a:pt x="198" y="320"/>
                    <a:pt x="199" y="322"/>
                  </a:cubicBezTo>
                  <a:cubicBezTo>
                    <a:pt x="199" y="323"/>
                    <a:pt x="199" y="323"/>
                    <a:pt x="199" y="323"/>
                  </a:cubicBezTo>
                  <a:cubicBezTo>
                    <a:pt x="198" y="323"/>
                    <a:pt x="198" y="323"/>
                    <a:pt x="197" y="323"/>
                  </a:cubicBezTo>
                  <a:cubicBezTo>
                    <a:pt x="198" y="323"/>
                    <a:pt x="198" y="323"/>
                    <a:pt x="198" y="323"/>
                  </a:cubicBezTo>
                  <a:cubicBezTo>
                    <a:pt x="197" y="324"/>
                    <a:pt x="197" y="324"/>
                    <a:pt x="197" y="324"/>
                  </a:cubicBezTo>
                  <a:cubicBezTo>
                    <a:pt x="197" y="324"/>
                    <a:pt x="196" y="325"/>
                    <a:pt x="197" y="325"/>
                  </a:cubicBezTo>
                  <a:cubicBezTo>
                    <a:pt x="199" y="325"/>
                    <a:pt x="199" y="325"/>
                    <a:pt x="199" y="325"/>
                  </a:cubicBezTo>
                  <a:cubicBezTo>
                    <a:pt x="199" y="325"/>
                    <a:pt x="201" y="325"/>
                    <a:pt x="199" y="326"/>
                  </a:cubicBezTo>
                  <a:cubicBezTo>
                    <a:pt x="197" y="326"/>
                    <a:pt x="197" y="326"/>
                    <a:pt x="197" y="326"/>
                  </a:cubicBezTo>
                  <a:cubicBezTo>
                    <a:pt x="197" y="326"/>
                    <a:pt x="198" y="326"/>
                    <a:pt x="198" y="326"/>
                  </a:cubicBezTo>
                  <a:cubicBezTo>
                    <a:pt x="195" y="326"/>
                    <a:pt x="195" y="326"/>
                    <a:pt x="195" y="326"/>
                  </a:cubicBezTo>
                  <a:cubicBezTo>
                    <a:pt x="199" y="326"/>
                    <a:pt x="196" y="327"/>
                    <a:pt x="197" y="327"/>
                  </a:cubicBezTo>
                  <a:cubicBezTo>
                    <a:pt x="196" y="327"/>
                    <a:pt x="196" y="327"/>
                    <a:pt x="196" y="327"/>
                  </a:cubicBezTo>
                  <a:cubicBezTo>
                    <a:pt x="195" y="328"/>
                    <a:pt x="198" y="327"/>
                    <a:pt x="198" y="327"/>
                  </a:cubicBezTo>
                  <a:cubicBezTo>
                    <a:pt x="198" y="328"/>
                    <a:pt x="195" y="328"/>
                    <a:pt x="194" y="328"/>
                  </a:cubicBezTo>
                  <a:cubicBezTo>
                    <a:pt x="194" y="329"/>
                    <a:pt x="196" y="329"/>
                    <a:pt x="194" y="330"/>
                  </a:cubicBezTo>
                  <a:cubicBezTo>
                    <a:pt x="195" y="330"/>
                    <a:pt x="196" y="331"/>
                    <a:pt x="197" y="331"/>
                  </a:cubicBezTo>
                  <a:cubicBezTo>
                    <a:pt x="197" y="332"/>
                    <a:pt x="194" y="331"/>
                    <a:pt x="195" y="332"/>
                  </a:cubicBezTo>
                  <a:cubicBezTo>
                    <a:pt x="195" y="332"/>
                    <a:pt x="194" y="332"/>
                    <a:pt x="193" y="332"/>
                  </a:cubicBezTo>
                  <a:cubicBezTo>
                    <a:pt x="194" y="332"/>
                    <a:pt x="193" y="333"/>
                    <a:pt x="195" y="332"/>
                  </a:cubicBezTo>
                  <a:cubicBezTo>
                    <a:pt x="194" y="333"/>
                    <a:pt x="194" y="334"/>
                    <a:pt x="195" y="334"/>
                  </a:cubicBezTo>
                  <a:cubicBezTo>
                    <a:pt x="195" y="334"/>
                    <a:pt x="193" y="334"/>
                    <a:pt x="192" y="334"/>
                  </a:cubicBezTo>
                  <a:cubicBezTo>
                    <a:pt x="194" y="334"/>
                    <a:pt x="195" y="335"/>
                    <a:pt x="194" y="335"/>
                  </a:cubicBezTo>
                  <a:cubicBezTo>
                    <a:pt x="196" y="335"/>
                    <a:pt x="196" y="335"/>
                    <a:pt x="198" y="335"/>
                  </a:cubicBezTo>
                  <a:cubicBezTo>
                    <a:pt x="198" y="335"/>
                    <a:pt x="199" y="335"/>
                    <a:pt x="199" y="335"/>
                  </a:cubicBezTo>
                  <a:cubicBezTo>
                    <a:pt x="197" y="336"/>
                    <a:pt x="194" y="336"/>
                    <a:pt x="194" y="336"/>
                  </a:cubicBezTo>
                  <a:cubicBezTo>
                    <a:pt x="191" y="336"/>
                    <a:pt x="194" y="335"/>
                    <a:pt x="192" y="336"/>
                  </a:cubicBezTo>
                  <a:cubicBezTo>
                    <a:pt x="189" y="335"/>
                    <a:pt x="189" y="335"/>
                    <a:pt x="191" y="334"/>
                  </a:cubicBezTo>
                  <a:cubicBezTo>
                    <a:pt x="188" y="334"/>
                    <a:pt x="190" y="335"/>
                    <a:pt x="188" y="335"/>
                  </a:cubicBezTo>
                  <a:cubicBezTo>
                    <a:pt x="188" y="335"/>
                    <a:pt x="189" y="335"/>
                    <a:pt x="190" y="336"/>
                  </a:cubicBezTo>
                  <a:cubicBezTo>
                    <a:pt x="191" y="336"/>
                    <a:pt x="191" y="336"/>
                    <a:pt x="192" y="336"/>
                  </a:cubicBezTo>
                  <a:cubicBezTo>
                    <a:pt x="195" y="336"/>
                    <a:pt x="190" y="336"/>
                    <a:pt x="190" y="337"/>
                  </a:cubicBezTo>
                  <a:cubicBezTo>
                    <a:pt x="190" y="336"/>
                    <a:pt x="190" y="336"/>
                    <a:pt x="190" y="336"/>
                  </a:cubicBezTo>
                  <a:cubicBezTo>
                    <a:pt x="189" y="337"/>
                    <a:pt x="191" y="337"/>
                    <a:pt x="190" y="337"/>
                  </a:cubicBezTo>
                  <a:cubicBezTo>
                    <a:pt x="187" y="337"/>
                    <a:pt x="190" y="337"/>
                    <a:pt x="188" y="336"/>
                  </a:cubicBezTo>
                  <a:cubicBezTo>
                    <a:pt x="186" y="337"/>
                    <a:pt x="186" y="337"/>
                    <a:pt x="186" y="337"/>
                  </a:cubicBezTo>
                  <a:cubicBezTo>
                    <a:pt x="185" y="337"/>
                    <a:pt x="188" y="337"/>
                    <a:pt x="188" y="337"/>
                  </a:cubicBezTo>
                  <a:cubicBezTo>
                    <a:pt x="186" y="337"/>
                    <a:pt x="186" y="337"/>
                    <a:pt x="186" y="337"/>
                  </a:cubicBezTo>
                  <a:cubicBezTo>
                    <a:pt x="187" y="338"/>
                    <a:pt x="187" y="338"/>
                    <a:pt x="187" y="338"/>
                  </a:cubicBezTo>
                  <a:cubicBezTo>
                    <a:pt x="188" y="338"/>
                    <a:pt x="190" y="338"/>
                    <a:pt x="190" y="337"/>
                  </a:cubicBezTo>
                  <a:cubicBezTo>
                    <a:pt x="193" y="337"/>
                    <a:pt x="190" y="338"/>
                    <a:pt x="191" y="338"/>
                  </a:cubicBezTo>
                  <a:cubicBezTo>
                    <a:pt x="193" y="338"/>
                    <a:pt x="191" y="338"/>
                    <a:pt x="193" y="338"/>
                  </a:cubicBezTo>
                  <a:cubicBezTo>
                    <a:pt x="194" y="338"/>
                    <a:pt x="194" y="338"/>
                    <a:pt x="195" y="338"/>
                  </a:cubicBezTo>
                  <a:cubicBezTo>
                    <a:pt x="195" y="339"/>
                    <a:pt x="193" y="339"/>
                    <a:pt x="191" y="339"/>
                  </a:cubicBezTo>
                  <a:cubicBezTo>
                    <a:pt x="191" y="339"/>
                    <a:pt x="191" y="338"/>
                    <a:pt x="192" y="338"/>
                  </a:cubicBezTo>
                  <a:cubicBezTo>
                    <a:pt x="190" y="338"/>
                    <a:pt x="188" y="339"/>
                    <a:pt x="187" y="338"/>
                  </a:cubicBezTo>
                  <a:cubicBezTo>
                    <a:pt x="186" y="339"/>
                    <a:pt x="188" y="339"/>
                    <a:pt x="189" y="339"/>
                  </a:cubicBezTo>
                  <a:cubicBezTo>
                    <a:pt x="189" y="339"/>
                    <a:pt x="190" y="339"/>
                    <a:pt x="191" y="339"/>
                  </a:cubicBezTo>
                  <a:cubicBezTo>
                    <a:pt x="196" y="340"/>
                    <a:pt x="187" y="339"/>
                    <a:pt x="188" y="340"/>
                  </a:cubicBezTo>
                  <a:cubicBezTo>
                    <a:pt x="191" y="340"/>
                    <a:pt x="193" y="341"/>
                    <a:pt x="196" y="340"/>
                  </a:cubicBezTo>
                  <a:cubicBezTo>
                    <a:pt x="197" y="341"/>
                    <a:pt x="197" y="341"/>
                    <a:pt x="197" y="341"/>
                  </a:cubicBezTo>
                  <a:cubicBezTo>
                    <a:pt x="195" y="341"/>
                    <a:pt x="195" y="341"/>
                    <a:pt x="193" y="341"/>
                  </a:cubicBezTo>
                  <a:cubicBezTo>
                    <a:pt x="193" y="341"/>
                    <a:pt x="193" y="341"/>
                    <a:pt x="193" y="341"/>
                  </a:cubicBezTo>
                  <a:cubicBezTo>
                    <a:pt x="191" y="341"/>
                    <a:pt x="191" y="341"/>
                    <a:pt x="191" y="341"/>
                  </a:cubicBezTo>
                  <a:cubicBezTo>
                    <a:pt x="189" y="341"/>
                    <a:pt x="188" y="341"/>
                    <a:pt x="187" y="341"/>
                  </a:cubicBezTo>
                  <a:cubicBezTo>
                    <a:pt x="188" y="342"/>
                    <a:pt x="189" y="341"/>
                    <a:pt x="189" y="342"/>
                  </a:cubicBezTo>
                  <a:cubicBezTo>
                    <a:pt x="188" y="342"/>
                    <a:pt x="187" y="342"/>
                    <a:pt x="187" y="342"/>
                  </a:cubicBezTo>
                  <a:cubicBezTo>
                    <a:pt x="188" y="342"/>
                    <a:pt x="190" y="342"/>
                    <a:pt x="191" y="342"/>
                  </a:cubicBezTo>
                  <a:cubicBezTo>
                    <a:pt x="191" y="343"/>
                    <a:pt x="189" y="343"/>
                    <a:pt x="188" y="343"/>
                  </a:cubicBezTo>
                  <a:cubicBezTo>
                    <a:pt x="187" y="342"/>
                    <a:pt x="187" y="342"/>
                    <a:pt x="187" y="342"/>
                  </a:cubicBezTo>
                  <a:cubicBezTo>
                    <a:pt x="188" y="343"/>
                    <a:pt x="186" y="342"/>
                    <a:pt x="186" y="343"/>
                  </a:cubicBezTo>
                  <a:cubicBezTo>
                    <a:pt x="188" y="343"/>
                    <a:pt x="189" y="343"/>
                    <a:pt x="191" y="343"/>
                  </a:cubicBezTo>
                  <a:cubicBezTo>
                    <a:pt x="191" y="343"/>
                    <a:pt x="190" y="344"/>
                    <a:pt x="190" y="344"/>
                  </a:cubicBezTo>
                  <a:cubicBezTo>
                    <a:pt x="189" y="343"/>
                    <a:pt x="189" y="343"/>
                    <a:pt x="189" y="343"/>
                  </a:cubicBezTo>
                  <a:cubicBezTo>
                    <a:pt x="189" y="344"/>
                    <a:pt x="186" y="343"/>
                    <a:pt x="186" y="344"/>
                  </a:cubicBezTo>
                  <a:cubicBezTo>
                    <a:pt x="188" y="344"/>
                    <a:pt x="188" y="344"/>
                    <a:pt x="188" y="344"/>
                  </a:cubicBezTo>
                  <a:cubicBezTo>
                    <a:pt x="186" y="344"/>
                    <a:pt x="186" y="344"/>
                    <a:pt x="186" y="344"/>
                  </a:cubicBezTo>
                  <a:cubicBezTo>
                    <a:pt x="188" y="344"/>
                    <a:pt x="187" y="344"/>
                    <a:pt x="188" y="344"/>
                  </a:cubicBezTo>
                  <a:cubicBezTo>
                    <a:pt x="187" y="344"/>
                    <a:pt x="187" y="344"/>
                    <a:pt x="187" y="344"/>
                  </a:cubicBezTo>
                  <a:cubicBezTo>
                    <a:pt x="187" y="345"/>
                    <a:pt x="190" y="345"/>
                    <a:pt x="188" y="345"/>
                  </a:cubicBezTo>
                  <a:cubicBezTo>
                    <a:pt x="190" y="345"/>
                    <a:pt x="188" y="345"/>
                    <a:pt x="189" y="345"/>
                  </a:cubicBezTo>
                  <a:cubicBezTo>
                    <a:pt x="191" y="344"/>
                    <a:pt x="191" y="345"/>
                    <a:pt x="191" y="345"/>
                  </a:cubicBezTo>
                  <a:cubicBezTo>
                    <a:pt x="188" y="345"/>
                    <a:pt x="191" y="346"/>
                    <a:pt x="191" y="346"/>
                  </a:cubicBezTo>
                  <a:cubicBezTo>
                    <a:pt x="190" y="346"/>
                    <a:pt x="189" y="346"/>
                    <a:pt x="188" y="346"/>
                  </a:cubicBezTo>
                  <a:cubicBezTo>
                    <a:pt x="190" y="346"/>
                    <a:pt x="190" y="346"/>
                    <a:pt x="190" y="346"/>
                  </a:cubicBezTo>
                  <a:cubicBezTo>
                    <a:pt x="187" y="346"/>
                    <a:pt x="191" y="347"/>
                    <a:pt x="190" y="347"/>
                  </a:cubicBezTo>
                  <a:cubicBezTo>
                    <a:pt x="189" y="347"/>
                    <a:pt x="187" y="347"/>
                    <a:pt x="187" y="347"/>
                  </a:cubicBezTo>
                  <a:cubicBezTo>
                    <a:pt x="190" y="347"/>
                    <a:pt x="190" y="347"/>
                    <a:pt x="192" y="347"/>
                  </a:cubicBezTo>
                  <a:cubicBezTo>
                    <a:pt x="191" y="348"/>
                    <a:pt x="189" y="347"/>
                    <a:pt x="187" y="347"/>
                  </a:cubicBezTo>
                  <a:cubicBezTo>
                    <a:pt x="189" y="348"/>
                    <a:pt x="185" y="348"/>
                    <a:pt x="188" y="348"/>
                  </a:cubicBezTo>
                  <a:cubicBezTo>
                    <a:pt x="189" y="348"/>
                    <a:pt x="190" y="348"/>
                    <a:pt x="191" y="348"/>
                  </a:cubicBezTo>
                  <a:cubicBezTo>
                    <a:pt x="191" y="349"/>
                    <a:pt x="190" y="348"/>
                    <a:pt x="189" y="348"/>
                  </a:cubicBezTo>
                  <a:cubicBezTo>
                    <a:pt x="189" y="349"/>
                    <a:pt x="191" y="349"/>
                    <a:pt x="192" y="349"/>
                  </a:cubicBezTo>
                  <a:cubicBezTo>
                    <a:pt x="191" y="349"/>
                    <a:pt x="194" y="349"/>
                    <a:pt x="192" y="350"/>
                  </a:cubicBezTo>
                  <a:cubicBezTo>
                    <a:pt x="191" y="350"/>
                    <a:pt x="191" y="349"/>
                    <a:pt x="190" y="349"/>
                  </a:cubicBezTo>
                  <a:cubicBezTo>
                    <a:pt x="190" y="350"/>
                    <a:pt x="194" y="350"/>
                    <a:pt x="195" y="350"/>
                  </a:cubicBezTo>
                  <a:cubicBezTo>
                    <a:pt x="196" y="350"/>
                    <a:pt x="199" y="351"/>
                    <a:pt x="200" y="351"/>
                  </a:cubicBezTo>
                  <a:cubicBezTo>
                    <a:pt x="199" y="352"/>
                    <a:pt x="199" y="351"/>
                    <a:pt x="197" y="351"/>
                  </a:cubicBezTo>
                  <a:cubicBezTo>
                    <a:pt x="197" y="351"/>
                    <a:pt x="197" y="351"/>
                    <a:pt x="197" y="351"/>
                  </a:cubicBezTo>
                  <a:cubicBezTo>
                    <a:pt x="194" y="351"/>
                    <a:pt x="192" y="350"/>
                    <a:pt x="190" y="350"/>
                  </a:cubicBezTo>
                  <a:cubicBezTo>
                    <a:pt x="191" y="350"/>
                    <a:pt x="191" y="350"/>
                    <a:pt x="191" y="350"/>
                  </a:cubicBezTo>
                  <a:cubicBezTo>
                    <a:pt x="188" y="350"/>
                    <a:pt x="188" y="350"/>
                    <a:pt x="188" y="350"/>
                  </a:cubicBezTo>
                  <a:cubicBezTo>
                    <a:pt x="190" y="350"/>
                    <a:pt x="188" y="351"/>
                    <a:pt x="189" y="351"/>
                  </a:cubicBezTo>
                  <a:cubicBezTo>
                    <a:pt x="190" y="351"/>
                    <a:pt x="188" y="351"/>
                    <a:pt x="189" y="351"/>
                  </a:cubicBezTo>
                  <a:cubicBezTo>
                    <a:pt x="190" y="351"/>
                    <a:pt x="193" y="351"/>
                    <a:pt x="192" y="352"/>
                  </a:cubicBezTo>
                  <a:cubicBezTo>
                    <a:pt x="188" y="351"/>
                    <a:pt x="188" y="351"/>
                    <a:pt x="188" y="351"/>
                  </a:cubicBezTo>
                  <a:cubicBezTo>
                    <a:pt x="188" y="352"/>
                    <a:pt x="190" y="352"/>
                    <a:pt x="189" y="352"/>
                  </a:cubicBezTo>
                  <a:cubicBezTo>
                    <a:pt x="188" y="352"/>
                    <a:pt x="188" y="352"/>
                    <a:pt x="188" y="352"/>
                  </a:cubicBezTo>
                  <a:cubicBezTo>
                    <a:pt x="188" y="353"/>
                    <a:pt x="188" y="354"/>
                    <a:pt x="192" y="356"/>
                  </a:cubicBezTo>
                  <a:cubicBezTo>
                    <a:pt x="190" y="356"/>
                    <a:pt x="190" y="356"/>
                    <a:pt x="189" y="357"/>
                  </a:cubicBezTo>
                  <a:cubicBezTo>
                    <a:pt x="189" y="357"/>
                    <a:pt x="191" y="357"/>
                    <a:pt x="191" y="357"/>
                  </a:cubicBezTo>
                  <a:cubicBezTo>
                    <a:pt x="189" y="357"/>
                    <a:pt x="189" y="357"/>
                    <a:pt x="189" y="357"/>
                  </a:cubicBezTo>
                  <a:cubicBezTo>
                    <a:pt x="188" y="357"/>
                    <a:pt x="189" y="358"/>
                    <a:pt x="191" y="359"/>
                  </a:cubicBezTo>
                  <a:cubicBezTo>
                    <a:pt x="189" y="358"/>
                    <a:pt x="189" y="358"/>
                    <a:pt x="189" y="358"/>
                  </a:cubicBezTo>
                  <a:cubicBezTo>
                    <a:pt x="188" y="359"/>
                    <a:pt x="190" y="359"/>
                    <a:pt x="191" y="359"/>
                  </a:cubicBezTo>
                  <a:cubicBezTo>
                    <a:pt x="189" y="359"/>
                    <a:pt x="189" y="359"/>
                    <a:pt x="189" y="359"/>
                  </a:cubicBezTo>
                  <a:cubicBezTo>
                    <a:pt x="191" y="359"/>
                    <a:pt x="191" y="359"/>
                    <a:pt x="191" y="359"/>
                  </a:cubicBezTo>
                  <a:cubicBezTo>
                    <a:pt x="191" y="360"/>
                    <a:pt x="191" y="360"/>
                    <a:pt x="189" y="360"/>
                  </a:cubicBezTo>
                  <a:cubicBezTo>
                    <a:pt x="190" y="360"/>
                    <a:pt x="190" y="360"/>
                    <a:pt x="190" y="360"/>
                  </a:cubicBezTo>
                  <a:cubicBezTo>
                    <a:pt x="189" y="360"/>
                    <a:pt x="189" y="361"/>
                    <a:pt x="189" y="362"/>
                  </a:cubicBezTo>
                  <a:cubicBezTo>
                    <a:pt x="190" y="362"/>
                    <a:pt x="191" y="362"/>
                    <a:pt x="192" y="362"/>
                  </a:cubicBezTo>
                  <a:cubicBezTo>
                    <a:pt x="194" y="362"/>
                    <a:pt x="192" y="362"/>
                    <a:pt x="193" y="362"/>
                  </a:cubicBezTo>
                  <a:cubicBezTo>
                    <a:pt x="191" y="362"/>
                    <a:pt x="191" y="362"/>
                    <a:pt x="191" y="362"/>
                  </a:cubicBezTo>
                  <a:cubicBezTo>
                    <a:pt x="187" y="362"/>
                    <a:pt x="190" y="364"/>
                    <a:pt x="189" y="365"/>
                  </a:cubicBezTo>
                  <a:cubicBezTo>
                    <a:pt x="190" y="365"/>
                    <a:pt x="190" y="365"/>
                    <a:pt x="190" y="365"/>
                  </a:cubicBezTo>
                  <a:cubicBezTo>
                    <a:pt x="188" y="365"/>
                    <a:pt x="190" y="366"/>
                    <a:pt x="189" y="367"/>
                  </a:cubicBezTo>
                  <a:cubicBezTo>
                    <a:pt x="190" y="367"/>
                    <a:pt x="193" y="367"/>
                    <a:pt x="193" y="368"/>
                  </a:cubicBezTo>
                  <a:cubicBezTo>
                    <a:pt x="195" y="368"/>
                    <a:pt x="190" y="368"/>
                    <a:pt x="189" y="368"/>
                  </a:cubicBezTo>
                  <a:cubicBezTo>
                    <a:pt x="190" y="368"/>
                    <a:pt x="190" y="368"/>
                    <a:pt x="190" y="369"/>
                  </a:cubicBezTo>
                  <a:cubicBezTo>
                    <a:pt x="190" y="369"/>
                    <a:pt x="190" y="369"/>
                    <a:pt x="190" y="369"/>
                  </a:cubicBezTo>
                  <a:cubicBezTo>
                    <a:pt x="191" y="369"/>
                    <a:pt x="191" y="369"/>
                    <a:pt x="190" y="369"/>
                  </a:cubicBezTo>
                  <a:cubicBezTo>
                    <a:pt x="190" y="369"/>
                    <a:pt x="190" y="369"/>
                    <a:pt x="190" y="369"/>
                  </a:cubicBezTo>
                  <a:cubicBezTo>
                    <a:pt x="190" y="370"/>
                    <a:pt x="189" y="370"/>
                    <a:pt x="189" y="370"/>
                  </a:cubicBezTo>
                  <a:cubicBezTo>
                    <a:pt x="191" y="370"/>
                    <a:pt x="190" y="371"/>
                    <a:pt x="191" y="371"/>
                  </a:cubicBezTo>
                  <a:cubicBezTo>
                    <a:pt x="190" y="371"/>
                    <a:pt x="190" y="371"/>
                    <a:pt x="190" y="371"/>
                  </a:cubicBezTo>
                  <a:cubicBezTo>
                    <a:pt x="192" y="371"/>
                    <a:pt x="192" y="371"/>
                    <a:pt x="192" y="371"/>
                  </a:cubicBezTo>
                  <a:cubicBezTo>
                    <a:pt x="191" y="371"/>
                    <a:pt x="191" y="371"/>
                    <a:pt x="191" y="371"/>
                  </a:cubicBezTo>
                  <a:cubicBezTo>
                    <a:pt x="189" y="371"/>
                    <a:pt x="189" y="371"/>
                    <a:pt x="189" y="371"/>
                  </a:cubicBezTo>
                  <a:cubicBezTo>
                    <a:pt x="188" y="371"/>
                    <a:pt x="191" y="371"/>
                    <a:pt x="192" y="372"/>
                  </a:cubicBezTo>
                  <a:cubicBezTo>
                    <a:pt x="193" y="372"/>
                    <a:pt x="191" y="372"/>
                    <a:pt x="191" y="372"/>
                  </a:cubicBezTo>
                  <a:cubicBezTo>
                    <a:pt x="190" y="372"/>
                    <a:pt x="191" y="372"/>
                    <a:pt x="191" y="372"/>
                  </a:cubicBezTo>
                  <a:cubicBezTo>
                    <a:pt x="189" y="371"/>
                    <a:pt x="190" y="372"/>
                    <a:pt x="189" y="372"/>
                  </a:cubicBezTo>
                  <a:cubicBezTo>
                    <a:pt x="189" y="372"/>
                    <a:pt x="191" y="372"/>
                    <a:pt x="191" y="372"/>
                  </a:cubicBezTo>
                  <a:cubicBezTo>
                    <a:pt x="190" y="373"/>
                    <a:pt x="191" y="373"/>
                    <a:pt x="189" y="373"/>
                  </a:cubicBezTo>
                  <a:cubicBezTo>
                    <a:pt x="190" y="373"/>
                    <a:pt x="190" y="373"/>
                    <a:pt x="191" y="374"/>
                  </a:cubicBezTo>
                  <a:cubicBezTo>
                    <a:pt x="191" y="373"/>
                    <a:pt x="191" y="373"/>
                    <a:pt x="193" y="373"/>
                  </a:cubicBezTo>
                  <a:cubicBezTo>
                    <a:pt x="193" y="373"/>
                    <a:pt x="193" y="374"/>
                    <a:pt x="192" y="374"/>
                  </a:cubicBezTo>
                  <a:cubicBezTo>
                    <a:pt x="192" y="374"/>
                    <a:pt x="192" y="374"/>
                    <a:pt x="192" y="374"/>
                  </a:cubicBezTo>
                  <a:cubicBezTo>
                    <a:pt x="192" y="374"/>
                    <a:pt x="192" y="374"/>
                    <a:pt x="193" y="374"/>
                  </a:cubicBezTo>
                  <a:cubicBezTo>
                    <a:pt x="191" y="374"/>
                    <a:pt x="191" y="374"/>
                    <a:pt x="191" y="374"/>
                  </a:cubicBezTo>
                  <a:cubicBezTo>
                    <a:pt x="193" y="374"/>
                    <a:pt x="192" y="375"/>
                    <a:pt x="193" y="375"/>
                  </a:cubicBezTo>
                  <a:cubicBezTo>
                    <a:pt x="191" y="375"/>
                    <a:pt x="189" y="375"/>
                    <a:pt x="189" y="375"/>
                  </a:cubicBezTo>
                  <a:cubicBezTo>
                    <a:pt x="190" y="376"/>
                    <a:pt x="190" y="376"/>
                    <a:pt x="190" y="376"/>
                  </a:cubicBezTo>
                  <a:cubicBezTo>
                    <a:pt x="191" y="376"/>
                    <a:pt x="190" y="376"/>
                    <a:pt x="189" y="376"/>
                  </a:cubicBezTo>
                  <a:cubicBezTo>
                    <a:pt x="188" y="376"/>
                    <a:pt x="194" y="377"/>
                    <a:pt x="192" y="377"/>
                  </a:cubicBezTo>
                  <a:cubicBezTo>
                    <a:pt x="190" y="377"/>
                    <a:pt x="190" y="377"/>
                    <a:pt x="189" y="377"/>
                  </a:cubicBezTo>
                  <a:cubicBezTo>
                    <a:pt x="190" y="378"/>
                    <a:pt x="191" y="378"/>
                    <a:pt x="191" y="378"/>
                  </a:cubicBezTo>
                  <a:cubicBezTo>
                    <a:pt x="192" y="378"/>
                    <a:pt x="189" y="377"/>
                    <a:pt x="191" y="377"/>
                  </a:cubicBezTo>
                  <a:cubicBezTo>
                    <a:pt x="192" y="377"/>
                    <a:pt x="191" y="378"/>
                    <a:pt x="192" y="378"/>
                  </a:cubicBezTo>
                  <a:cubicBezTo>
                    <a:pt x="187" y="378"/>
                    <a:pt x="191" y="380"/>
                    <a:pt x="188" y="380"/>
                  </a:cubicBezTo>
                  <a:cubicBezTo>
                    <a:pt x="191" y="380"/>
                    <a:pt x="189" y="381"/>
                    <a:pt x="190" y="381"/>
                  </a:cubicBezTo>
                  <a:cubicBezTo>
                    <a:pt x="187" y="381"/>
                    <a:pt x="190" y="382"/>
                    <a:pt x="189" y="382"/>
                  </a:cubicBezTo>
                  <a:cubicBezTo>
                    <a:pt x="191" y="382"/>
                    <a:pt x="191" y="382"/>
                    <a:pt x="191" y="382"/>
                  </a:cubicBezTo>
                  <a:cubicBezTo>
                    <a:pt x="190" y="382"/>
                    <a:pt x="195" y="383"/>
                    <a:pt x="192" y="383"/>
                  </a:cubicBezTo>
                  <a:cubicBezTo>
                    <a:pt x="191" y="383"/>
                    <a:pt x="190" y="383"/>
                    <a:pt x="190" y="383"/>
                  </a:cubicBezTo>
                  <a:cubicBezTo>
                    <a:pt x="187" y="383"/>
                    <a:pt x="192" y="384"/>
                    <a:pt x="189" y="384"/>
                  </a:cubicBezTo>
                  <a:cubicBezTo>
                    <a:pt x="190" y="384"/>
                    <a:pt x="192" y="384"/>
                    <a:pt x="193" y="385"/>
                  </a:cubicBezTo>
                  <a:cubicBezTo>
                    <a:pt x="192" y="385"/>
                    <a:pt x="190" y="385"/>
                    <a:pt x="190" y="385"/>
                  </a:cubicBezTo>
                  <a:cubicBezTo>
                    <a:pt x="190" y="386"/>
                    <a:pt x="191" y="386"/>
                    <a:pt x="190" y="386"/>
                  </a:cubicBezTo>
                  <a:cubicBezTo>
                    <a:pt x="189" y="386"/>
                    <a:pt x="189" y="386"/>
                    <a:pt x="189" y="386"/>
                  </a:cubicBezTo>
                  <a:cubicBezTo>
                    <a:pt x="188" y="386"/>
                    <a:pt x="189" y="386"/>
                    <a:pt x="190" y="387"/>
                  </a:cubicBezTo>
                  <a:cubicBezTo>
                    <a:pt x="188" y="387"/>
                    <a:pt x="189" y="388"/>
                    <a:pt x="188" y="388"/>
                  </a:cubicBezTo>
                  <a:cubicBezTo>
                    <a:pt x="191" y="389"/>
                    <a:pt x="187" y="389"/>
                    <a:pt x="190" y="389"/>
                  </a:cubicBezTo>
                  <a:cubicBezTo>
                    <a:pt x="189" y="389"/>
                    <a:pt x="189" y="389"/>
                    <a:pt x="189" y="389"/>
                  </a:cubicBezTo>
                  <a:cubicBezTo>
                    <a:pt x="190" y="389"/>
                    <a:pt x="192" y="390"/>
                    <a:pt x="192" y="390"/>
                  </a:cubicBezTo>
                  <a:cubicBezTo>
                    <a:pt x="190" y="390"/>
                    <a:pt x="190" y="390"/>
                    <a:pt x="190" y="390"/>
                  </a:cubicBezTo>
                  <a:cubicBezTo>
                    <a:pt x="188" y="390"/>
                    <a:pt x="190" y="390"/>
                    <a:pt x="189" y="391"/>
                  </a:cubicBezTo>
                  <a:cubicBezTo>
                    <a:pt x="190" y="390"/>
                    <a:pt x="189" y="391"/>
                    <a:pt x="190" y="391"/>
                  </a:cubicBezTo>
                  <a:cubicBezTo>
                    <a:pt x="191" y="391"/>
                    <a:pt x="191" y="391"/>
                    <a:pt x="191" y="391"/>
                  </a:cubicBezTo>
                  <a:cubicBezTo>
                    <a:pt x="192" y="392"/>
                    <a:pt x="192" y="391"/>
                    <a:pt x="192" y="392"/>
                  </a:cubicBezTo>
                  <a:cubicBezTo>
                    <a:pt x="192" y="392"/>
                    <a:pt x="190" y="392"/>
                    <a:pt x="190" y="392"/>
                  </a:cubicBezTo>
                  <a:cubicBezTo>
                    <a:pt x="189" y="392"/>
                    <a:pt x="190" y="392"/>
                    <a:pt x="190" y="393"/>
                  </a:cubicBezTo>
                  <a:cubicBezTo>
                    <a:pt x="190" y="393"/>
                    <a:pt x="190" y="392"/>
                    <a:pt x="191" y="393"/>
                  </a:cubicBezTo>
                  <a:cubicBezTo>
                    <a:pt x="191" y="393"/>
                    <a:pt x="190" y="393"/>
                    <a:pt x="190" y="393"/>
                  </a:cubicBezTo>
                  <a:cubicBezTo>
                    <a:pt x="190" y="393"/>
                    <a:pt x="191" y="393"/>
                    <a:pt x="191" y="393"/>
                  </a:cubicBezTo>
                  <a:cubicBezTo>
                    <a:pt x="191" y="393"/>
                    <a:pt x="191" y="393"/>
                    <a:pt x="191" y="393"/>
                  </a:cubicBezTo>
                  <a:cubicBezTo>
                    <a:pt x="190" y="393"/>
                    <a:pt x="190" y="393"/>
                    <a:pt x="190" y="393"/>
                  </a:cubicBezTo>
                  <a:cubicBezTo>
                    <a:pt x="190" y="393"/>
                    <a:pt x="190" y="393"/>
                    <a:pt x="190" y="393"/>
                  </a:cubicBezTo>
                  <a:cubicBezTo>
                    <a:pt x="190" y="393"/>
                    <a:pt x="190" y="393"/>
                    <a:pt x="190" y="393"/>
                  </a:cubicBezTo>
                  <a:cubicBezTo>
                    <a:pt x="190" y="393"/>
                    <a:pt x="190" y="393"/>
                    <a:pt x="190" y="393"/>
                  </a:cubicBezTo>
                  <a:cubicBezTo>
                    <a:pt x="188" y="393"/>
                    <a:pt x="188" y="393"/>
                    <a:pt x="188" y="393"/>
                  </a:cubicBezTo>
                  <a:cubicBezTo>
                    <a:pt x="188" y="394"/>
                    <a:pt x="190" y="394"/>
                    <a:pt x="191" y="394"/>
                  </a:cubicBezTo>
                  <a:cubicBezTo>
                    <a:pt x="189" y="395"/>
                    <a:pt x="191" y="396"/>
                    <a:pt x="192" y="396"/>
                  </a:cubicBezTo>
                  <a:cubicBezTo>
                    <a:pt x="192" y="396"/>
                    <a:pt x="190" y="396"/>
                    <a:pt x="191" y="396"/>
                  </a:cubicBezTo>
                  <a:cubicBezTo>
                    <a:pt x="191" y="397"/>
                    <a:pt x="193" y="397"/>
                    <a:pt x="192" y="397"/>
                  </a:cubicBezTo>
                  <a:cubicBezTo>
                    <a:pt x="192" y="397"/>
                    <a:pt x="191" y="397"/>
                    <a:pt x="191" y="398"/>
                  </a:cubicBezTo>
                  <a:cubicBezTo>
                    <a:pt x="190" y="398"/>
                    <a:pt x="192" y="397"/>
                    <a:pt x="192" y="397"/>
                  </a:cubicBezTo>
                  <a:cubicBezTo>
                    <a:pt x="190" y="398"/>
                    <a:pt x="194" y="399"/>
                    <a:pt x="192" y="400"/>
                  </a:cubicBezTo>
                  <a:cubicBezTo>
                    <a:pt x="192" y="399"/>
                    <a:pt x="191" y="399"/>
                    <a:pt x="191" y="399"/>
                  </a:cubicBezTo>
                  <a:cubicBezTo>
                    <a:pt x="191" y="400"/>
                    <a:pt x="192" y="400"/>
                    <a:pt x="194" y="401"/>
                  </a:cubicBezTo>
                  <a:cubicBezTo>
                    <a:pt x="192" y="401"/>
                    <a:pt x="192" y="401"/>
                    <a:pt x="192" y="401"/>
                  </a:cubicBezTo>
                  <a:cubicBezTo>
                    <a:pt x="192" y="401"/>
                    <a:pt x="193" y="401"/>
                    <a:pt x="194" y="401"/>
                  </a:cubicBezTo>
                  <a:cubicBezTo>
                    <a:pt x="195" y="401"/>
                    <a:pt x="196" y="401"/>
                    <a:pt x="196" y="402"/>
                  </a:cubicBezTo>
                  <a:cubicBezTo>
                    <a:pt x="196" y="402"/>
                    <a:pt x="196" y="402"/>
                    <a:pt x="196" y="402"/>
                  </a:cubicBezTo>
                  <a:cubicBezTo>
                    <a:pt x="196" y="402"/>
                    <a:pt x="197" y="402"/>
                    <a:pt x="197" y="402"/>
                  </a:cubicBezTo>
                  <a:cubicBezTo>
                    <a:pt x="196" y="403"/>
                    <a:pt x="196" y="402"/>
                    <a:pt x="195" y="402"/>
                  </a:cubicBezTo>
                  <a:cubicBezTo>
                    <a:pt x="193" y="403"/>
                    <a:pt x="194" y="404"/>
                    <a:pt x="194" y="404"/>
                  </a:cubicBezTo>
                  <a:cubicBezTo>
                    <a:pt x="195" y="404"/>
                    <a:pt x="195" y="404"/>
                    <a:pt x="195" y="404"/>
                  </a:cubicBezTo>
                  <a:cubicBezTo>
                    <a:pt x="196" y="404"/>
                    <a:pt x="194" y="404"/>
                    <a:pt x="194" y="404"/>
                  </a:cubicBezTo>
                  <a:cubicBezTo>
                    <a:pt x="199" y="405"/>
                    <a:pt x="199" y="405"/>
                    <a:pt x="199" y="405"/>
                  </a:cubicBezTo>
                  <a:cubicBezTo>
                    <a:pt x="198" y="404"/>
                    <a:pt x="197" y="405"/>
                    <a:pt x="196" y="405"/>
                  </a:cubicBezTo>
                  <a:cubicBezTo>
                    <a:pt x="196" y="405"/>
                    <a:pt x="199" y="406"/>
                    <a:pt x="201" y="406"/>
                  </a:cubicBezTo>
                  <a:cubicBezTo>
                    <a:pt x="200" y="406"/>
                    <a:pt x="201" y="406"/>
                    <a:pt x="201" y="407"/>
                  </a:cubicBezTo>
                  <a:cubicBezTo>
                    <a:pt x="200" y="407"/>
                    <a:pt x="202" y="407"/>
                    <a:pt x="200" y="407"/>
                  </a:cubicBezTo>
                  <a:cubicBezTo>
                    <a:pt x="199" y="407"/>
                    <a:pt x="199" y="407"/>
                    <a:pt x="199" y="407"/>
                  </a:cubicBezTo>
                  <a:cubicBezTo>
                    <a:pt x="199" y="407"/>
                    <a:pt x="197" y="407"/>
                    <a:pt x="196" y="407"/>
                  </a:cubicBezTo>
                  <a:cubicBezTo>
                    <a:pt x="196" y="407"/>
                    <a:pt x="196" y="408"/>
                    <a:pt x="195" y="409"/>
                  </a:cubicBezTo>
                  <a:cubicBezTo>
                    <a:pt x="198" y="408"/>
                    <a:pt x="197" y="410"/>
                    <a:pt x="199" y="409"/>
                  </a:cubicBezTo>
                  <a:cubicBezTo>
                    <a:pt x="200" y="410"/>
                    <a:pt x="197" y="410"/>
                    <a:pt x="197" y="410"/>
                  </a:cubicBezTo>
                  <a:cubicBezTo>
                    <a:pt x="198" y="411"/>
                    <a:pt x="197" y="411"/>
                    <a:pt x="197" y="412"/>
                  </a:cubicBezTo>
                  <a:cubicBezTo>
                    <a:pt x="197" y="412"/>
                    <a:pt x="197" y="412"/>
                    <a:pt x="197" y="412"/>
                  </a:cubicBezTo>
                  <a:cubicBezTo>
                    <a:pt x="198" y="412"/>
                    <a:pt x="197" y="413"/>
                    <a:pt x="199" y="413"/>
                  </a:cubicBezTo>
                  <a:cubicBezTo>
                    <a:pt x="198" y="413"/>
                    <a:pt x="198" y="413"/>
                    <a:pt x="198" y="413"/>
                  </a:cubicBezTo>
                  <a:cubicBezTo>
                    <a:pt x="197" y="414"/>
                    <a:pt x="201" y="413"/>
                    <a:pt x="200" y="414"/>
                  </a:cubicBezTo>
                  <a:cubicBezTo>
                    <a:pt x="199" y="414"/>
                    <a:pt x="199" y="414"/>
                    <a:pt x="199" y="414"/>
                  </a:cubicBezTo>
                  <a:cubicBezTo>
                    <a:pt x="200" y="414"/>
                    <a:pt x="198" y="415"/>
                    <a:pt x="200" y="415"/>
                  </a:cubicBezTo>
                  <a:cubicBezTo>
                    <a:pt x="199" y="415"/>
                    <a:pt x="199" y="415"/>
                    <a:pt x="198" y="415"/>
                  </a:cubicBezTo>
                  <a:cubicBezTo>
                    <a:pt x="199" y="415"/>
                    <a:pt x="199" y="416"/>
                    <a:pt x="200" y="416"/>
                  </a:cubicBezTo>
                  <a:cubicBezTo>
                    <a:pt x="198" y="416"/>
                    <a:pt x="198" y="416"/>
                    <a:pt x="198" y="416"/>
                  </a:cubicBezTo>
                  <a:cubicBezTo>
                    <a:pt x="197" y="417"/>
                    <a:pt x="201" y="416"/>
                    <a:pt x="200" y="417"/>
                  </a:cubicBezTo>
                  <a:cubicBezTo>
                    <a:pt x="200" y="417"/>
                    <a:pt x="199" y="417"/>
                    <a:pt x="199" y="417"/>
                  </a:cubicBezTo>
                  <a:cubicBezTo>
                    <a:pt x="200" y="417"/>
                    <a:pt x="200" y="418"/>
                    <a:pt x="200" y="418"/>
                  </a:cubicBezTo>
                  <a:cubicBezTo>
                    <a:pt x="198" y="419"/>
                    <a:pt x="198" y="419"/>
                    <a:pt x="198" y="419"/>
                  </a:cubicBezTo>
                  <a:cubicBezTo>
                    <a:pt x="198" y="421"/>
                    <a:pt x="198" y="423"/>
                    <a:pt x="201" y="425"/>
                  </a:cubicBezTo>
                  <a:cubicBezTo>
                    <a:pt x="198" y="425"/>
                    <a:pt x="199" y="424"/>
                    <a:pt x="197" y="425"/>
                  </a:cubicBezTo>
                  <a:cubicBezTo>
                    <a:pt x="200" y="425"/>
                    <a:pt x="198" y="425"/>
                    <a:pt x="199" y="426"/>
                  </a:cubicBezTo>
                  <a:cubicBezTo>
                    <a:pt x="198" y="426"/>
                    <a:pt x="198" y="426"/>
                    <a:pt x="198" y="426"/>
                  </a:cubicBezTo>
                  <a:cubicBezTo>
                    <a:pt x="199" y="426"/>
                    <a:pt x="198" y="426"/>
                    <a:pt x="198" y="426"/>
                  </a:cubicBezTo>
                  <a:cubicBezTo>
                    <a:pt x="199" y="426"/>
                    <a:pt x="199" y="426"/>
                    <a:pt x="199" y="426"/>
                  </a:cubicBezTo>
                  <a:cubicBezTo>
                    <a:pt x="199" y="426"/>
                    <a:pt x="199" y="427"/>
                    <a:pt x="199" y="427"/>
                  </a:cubicBezTo>
                  <a:cubicBezTo>
                    <a:pt x="199" y="427"/>
                    <a:pt x="199" y="427"/>
                    <a:pt x="199" y="427"/>
                  </a:cubicBezTo>
                  <a:cubicBezTo>
                    <a:pt x="199" y="427"/>
                    <a:pt x="199" y="427"/>
                    <a:pt x="199" y="427"/>
                  </a:cubicBezTo>
                  <a:cubicBezTo>
                    <a:pt x="198" y="427"/>
                    <a:pt x="197" y="427"/>
                    <a:pt x="199" y="427"/>
                  </a:cubicBezTo>
                  <a:cubicBezTo>
                    <a:pt x="199" y="427"/>
                    <a:pt x="199" y="427"/>
                    <a:pt x="199" y="427"/>
                  </a:cubicBezTo>
                  <a:cubicBezTo>
                    <a:pt x="197" y="428"/>
                    <a:pt x="197" y="428"/>
                    <a:pt x="197" y="428"/>
                  </a:cubicBezTo>
                  <a:cubicBezTo>
                    <a:pt x="200" y="428"/>
                    <a:pt x="198" y="428"/>
                    <a:pt x="198" y="428"/>
                  </a:cubicBezTo>
                  <a:cubicBezTo>
                    <a:pt x="197" y="429"/>
                    <a:pt x="194" y="427"/>
                    <a:pt x="194" y="429"/>
                  </a:cubicBezTo>
                  <a:cubicBezTo>
                    <a:pt x="194" y="429"/>
                    <a:pt x="194" y="429"/>
                    <a:pt x="194" y="429"/>
                  </a:cubicBezTo>
                  <a:cubicBezTo>
                    <a:pt x="189" y="432"/>
                    <a:pt x="183" y="435"/>
                    <a:pt x="180" y="441"/>
                  </a:cubicBezTo>
                  <a:cubicBezTo>
                    <a:pt x="180" y="442"/>
                    <a:pt x="179" y="443"/>
                    <a:pt x="178" y="444"/>
                  </a:cubicBezTo>
                  <a:cubicBezTo>
                    <a:pt x="178" y="441"/>
                    <a:pt x="178" y="437"/>
                    <a:pt x="180" y="434"/>
                  </a:cubicBezTo>
                  <a:cubicBezTo>
                    <a:pt x="179" y="431"/>
                    <a:pt x="178" y="427"/>
                    <a:pt x="179" y="425"/>
                  </a:cubicBezTo>
                  <a:cubicBezTo>
                    <a:pt x="178" y="412"/>
                    <a:pt x="182" y="402"/>
                    <a:pt x="179" y="389"/>
                  </a:cubicBezTo>
                  <a:cubicBezTo>
                    <a:pt x="179" y="390"/>
                    <a:pt x="178" y="389"/>
                    <a:pt x="177" y="389"/>
                  </a:cubicBezTo>
                  <a:cubicBezTo>
                    <a:pt x="178" y="389"/>
                    <a:pt x="178" y="389"/>
                    <a:pt x="178" y="389"/>
                  </a:cubicBezTo>
                  <a:cubicBezTo>
                    <a:pt x="176" y="388"/>
                    <a:pt x="176" y="388"/>
                    <a:pt x="176" y="388"/>
                  </a:cubicBezTo>
                  <a:cubicBezTo>
                    <a:pt x="176" y="387"/>
                    <a:pt x="178" y="387"/>
                    <a:pt x="178" y="388"/>
                  </a:cubicBezTo>
                  <a:cubicBezTo>
                    <a:pt x="178" y="383"/>
                    <a:pt x="177" y="379"/>
                    <a:pt x="178" y="374"/>
                  </a:cubicBezTo>
                  <a:cubicBezTo>
                    <a:pt x="175" y="374"/>
                    <a:pt x="177" y="371"/>
                    <a:pt x="175" y="371"/>
                  </a:cubicBezTo>
                  <a:cubicBezTo>
                    <a:pt x="176" y="371"/>
                    <a:pt x="176" y="371"/>
                    <a:pt x="176" y="371"/>
                  </a:cubicBezTo>
                  <a:cubicBezTo>
                    <a:pt x="175" y="368"/>
                    <a:pt x="175" y="368"/>
                    <a:pt x="177" y="365"/>
                  </a:cubicBezTo>
                  <a:cubicBezTo>
                    <a:pt x="178" y="353"/>
                    <a:pt x="176" y="340"/>
                    <a:pt x="174" y="326"/>
                  </a:cubicBezTo>
                  <a:cubicBezTo>
                    <a:pt x="170" y="313"/>
                    <a:pt x="162" y="297"/>
                    <a:pt x="148" y="288"/>
                  </a:cubicBezTo>
                  <a:cubicBezTo>
                    <a:pt x="143" y="290"/>
                    <a:pt x="142" y="286"/>
                    <a:pt x="138" y="288"/>
                  </a:cubicBezTo>
                  <a:cubicBezTo>
                    <a:pt x="138" y="287"/>
                    <a:pt x="138" y="287"/>
                    <a:pt x="138" y="287"/>
                  </a:cubicBezTo>
                  <a:cubicBezTo>
                    <a:pt x="136" y="288"/>
                    <a:pt x="136" y="286"/>
                    <a:pt x="133" y="284"/>
                  </a:cubicBezTo>
                  <a:cubicBezTo>
                    <a:pt x="133" y="285"/>
                    <a:pt x="132" y="284"/>
                    <a:pt x="132" y="286"/>
                  </a:cubicBezTo>
                  <a:cubicBezTo>
                    <a:pt x="131" y="287"/>
                    <a:pt x="131" y="282"/>
                    <a:pt x="129" y="283"/>
                  </a:cubicBezTo>
                  <a:cubicBezTo>
                    <a:pt x="129" y="282"/>
                    <a:pt x="129" y="284"/>
                    <a:pt x="129" y="283"/>
                  </a:cubicBezTo>
                  <a:cubicBezTo>
                    <a:pt x="125" y="285"/>
                    <a:pt x="129" y="282"/>
                    <a:pt x="127" y="279"/>
                  </a:cubicBezTo>
                  <a:cubicBezTo>
                    <a:pt x="120" y="278"/>
                    <a:pt x="113" y="280"/>
                    <a:pt x="107" y="278"/>
                  </a:cubicBezTo>
                  <a:cubicBezTo>
                    <a:pt x="108" y="278"/>
                    <a:pt x="108" y="280"/>
                    <a:pt x="107" y="280"/>
                  </a:cubicBezTo>
                  <a:cubicBezTo>
                    <a:pt x="107" y="276"/>
                    <a:pt x="105" y="280"/>
                    <a:pt x="104" y="279"/>
                  </a:cubicBezTo>
                  <a:cubicBezTo>
                    <a:pt x="104" y="278"/>
                    <a:pt x="105" y="278"/>
                    <a:pt x="105" y="278"/>
                  </a:cubicBezTo>
                  <a:cubicBezTo>
                    <a:pt x="103" y="276"/>
                    <a:pt x="101" y="278"/>
                    <a:pt x="98" y="277"/>
                  </a:cubicBezTo>
                  <a:cubicBezTo>
                    <a:pt x="96" y="278"/>
                    <a:pt x="94" y="275"/>
                    <a:pt x="92" y="277"/>
                  </a:cubicBezTo>
                  <a:cubicBezTo>
                    <a:pt x="93" y="275"/>
                    <a:pt x="91" y="276"/>
                    <a:pt x="91" y="275"/>
                  </a:cubicBezTo>
                  <a:cubicBezTo>
                    <a:pt x="89" y="279"/>
                    <a:pt x="88" y="273"/>
                    <a:pt x="85" y="275"/>
                  </a:cubicBezTo>
                  <a:cubicBezTo>
                    <a:pt x="86" y="275"/>
                    <a:pt x="86" y="275"/>
                    <a:pt x="86" y="275"/>
                  </a:cubicBezTo>
                  <a:cubicBezTo>
                    <a:pt x="80" y="274"/>
                    <a:pt x="77" y="272"/>
                    <a:pt x="72" y="271"/>
                  </a:cubicBezTo>
                  <a:cubicBezTo>
                    <a:pt x="69" y="270"/>
                    <a:pt x="69" y="264"/>
                    <a:pt x="66" y="264"/>
                  </a:cubicBezTo>
                  <a:cubicBezTo>
                    <a:pt x="65" y="265"/>
                    <a:pt x="65" y="265"/>
                    <a:pt x="64" y="265"/>
                  </a:cubicBezTo>
                  <a:cubicBezTo>
                    <a:pt x="64" y="264"/>
                    <a:pt x="65" y="264"/>
                    <a:pt x="65" y="264"/>
                  </a:cubicBezTo>
                  <a:cubicBezTo>
                    <a:pt x="63" y="263"/>
                    <a:pt x="63" y="260"/>
                    <a:pt x="62" y="259"/>
                  </a:cubicBezTo>
                  <a:cubicBezTo>
                    <a:pt x="62" y="259"/>
                    <a:pt x="61" y="258"/>
                    <a:pt x="60" y="259"/>
                  </a:cubicBezTo>
                  <a:cubicBezTo>
                    <a:pt x="61" y="256"/>
                    <a:pt x="56" y="255"/>
                    <a:pt x="57" y="252"/>
                  </a:cubicBezTo>
                  <a:cubicBezTo>
                    <a:pt x="54" y="254"/>
                    <a:pt x="54" y="252"/>
                    <a:pt x="53" y="251"/>
                  </a:cubicBezTo>
                  <a:cubicBezTo>
                    <a:pt x="53" y="251"/>
                    <a:pt x="54" y="250"/>
                    <a:pt x="54" y="250"/>
                  </a:cubicBezTo>
                  <a:cubicBezTo>
                    <a:pt x="53" y="249"/>
                    <a:pt x="53" y="248"/>
                    <a:pt x="53" y="245"/>
                  </a:cubicBezTo>
                  <a:cubicBezTo>
                    <a:pt x="52" y="245"/>
                    <a:pt x="50" y="245"/>
                    <a:pt x="50" y="244"/>
                  </a:cubicBezTo>
                  <a:cubicBezTo>
                    <a:pt x="52" y="242"/>
                    <a:pt x="50" y="241"/>
                    <a:pt x="50" y="240"/>
                  </a:cubicBezTo>
                  <a:cubicBezTo>
                    <a:pt x="48" y="241"/>
                    <a:pt x="46" y="240"/>
                    <a:pt x="47" y="239"/>
                  </a:cubicBezTo>
                  <a:cubicBezTo>
                    <a:pt x="49" y="238"/>
                    <a:pt x="49" y="238"/>
                    <a:pt x="49" y="238"/>
                  </a:cubicBezTo>
                  <a:cubicBezTo>
                    <a:pt x="46" y="235"/>
                    <a:pt x="48" y="230"/>
                    <a:pt x="44" y="225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2" y="219"/>
                    <a:pt x="42" y="213"/>
                    <a:pt x="37" y="209"/>
                  </a:cubicBezTo>
                  <a:cubicBezTo>
                    <a:pt x="37" y="208"/>
                    <a:pt x="37" y="207"/>
                    <a:pt x="36" y="205"/>
                  </a:cubicBezTo>
                  <a:cubicBezTo>
                    <a:pt x="37" y="205"/>
                    <a:pt x="39" y="204"/>
                    <a:pt x="40" y="203"/>
                  </a:cubicBezTo>
                  <a:cubicBezTo>
                    <a:pt x="36" y="203"/>
                    <a:pt x="36" y="203"/>
                    <a:pt x="36" y="203"/>
                  </a:cubicBezTo>
                  <a:cubicBezTo>
                    <a:pt x="41" y="201"/>
                    <a:pt x="44" y="197"/>
                    <a:pt x="48" y="196"/>
                  </a:cubicBezTo>
                  <a:cubicBezTo>
                    <a:pt x="47" y="198"/>
                    <a:pt x="49" y="198"/>
                    <a:pt x="49" y="199"/>
                  </a:cubicBezTo>
                  <a:cubicBezTo>
                    <a:pt x="50" y="198"/>
                    <a:pt x="50" y="196"/>
                    <a:pt x="52" y="196"/>
                  </a:cubicBezTo>
                  <a:cubicBezTo>
                    <a:pt x="51" y="199"/>
                    <a:pt x="51" y="199"/>
                    <a:pt x="51" y="199"/>
                  </a:cubicBezTo>
                  <a:cubicBezTo>
                    <a:pt x="52" y="197"/>
                    <a:pt x="56" y="193"/>
                    <a:pt x="59" y="190"/>
                  </a:cubicBezTo>
                  <a:cubicBezTo>
                    <a:pt x="59" y="197"/>
                    <a:pt x="61" y="192"/>
                    <a:pt x="62" y="201"/>
                  </a:cubicBezTo>
                  <a:cubicBezTo>
                    <a:pt x="60" y="200"/>
                    <a:pt x="60" y="200"/>
                    <a:pt x="60" y="200"/>
                  </a:cubicBezTo>
                  <a:cubicBezTo>
                    <a:pt x="61" y="202"/>
                    <a:pt x="61" y="203"/>
                    <a:pt x="62" y="206"/>
                  </a:cubicBezTo>
                  <a:cubicBezTo>
                    <a:pt x="64" y="206"/>
                    <a:pt x="65" y="204"/>
                    <a:pt x="64" y="199"/>
                  </a:cubicBezTo>
                  <a:cubicBezTo>
                    <a:pt x="68" y="202"/>
                    <a:pt x="65" y="203"/>
                    <a:pt x="68" y="212"/>
                  </a:cubicBezTo>
                  <a:cubicBezTo>
                    <a:pt x="71" y="214"/>
                    <a:pt x="66" y="208"/>
                    <a:pt x="69" y="207"/>
                  </a:cubicBezTo>
                  <a:cubicBezTo>
                    <a:pt x="70" y="206"/>
                    <a:pt x="71" y="211"/>
                    <a:pt x="75" y="215"/>
                  </a:cubicBezTo>
                  <a:cubicBezTo>
                    <a:pt x="82" y="221"/>
                    <a:pt x="78" y="220"/>
                    <a:pt x="81" y="223"/>
                  </a:cubicBezTo>
                  <a:cubicBezTo>
                    <a:pt x="79" y="223"/>
                    <a:pt x="71" y="217"/>
                    <a:pt x="73" y="217"/>
                  </a:cubicBezTo>
                  <a:cubicBezTo>
                    <a:pt x="65" y="209"/>
                    <a:pt x="73" y="224"/>
                    <a:pt x="68" y="218"/>
                  </a:cubicBezTo>
                  <a:cubicBezTo>
                    <a:pt x="75" y="226"/>
                    <a:pt x="76" y="226"/>
                    <a:pt x="82" y="226"/>
                  </a:cubicBezTo>
                  <a:cubicBezTo>
                    <a:pt x="79" y="225"/>
                    <a:pt x="85" y="224"/>
                    <a:pt x="82" y="223"/>
                  </a:cubicBezTo>
                  <a:cubicBezTo>
                    <a:pt x="98" y="219"/>
                    <a:pt x="96" y="225"/>
                    <a:pt x="106" y="216"/>
                  </a:cubicBezTo>
                  <a:cubicBezTo>
                    <a:pt x="103" y="216"/>
                    <a:pt x="111" y="202"/>
                    <a:pt x="104" y="206"/>
                  </a:cubicBezTo>
                  <a:cubicBezTo>
                    <a:pt x="104" y="204"/>
                    <a:pt x="105" y="201"/>
                    <a:pt x="107" y="200"/>
                  </a:cubicBezTo>
                  <a:cubicBezTo>
                    <a:pt x="107" y="203"/>
                    <a:pt x="110" y="197"/>
                    <a:pt x="110" y="201"/>
                  </a:cubicBezTo>
                  <a:cubicBezTo>
                    <a:pt x="111" y="198"/>
                    <a:pt x="111" y="198"/>
                    <a:pt x="111" y="198"/>
                  </a:cubicBezTo>
                  <a:cubicBezTo>
                    <a:pt x="111" y="204"/>
                    <a:pt x="111" y="204"/>
                    <a:pt x="111" y="204"/>
                  </a:cubicBezTo>
                  <a:cubicBezTo>
                    <a:pt x="114" y="201"/>
                    <a:pt x="118" y="196"/>
                    <a:pt x="120" y="194"/>
                  </a:cubicBezTo>
                  <a:cubicBezTo>
                    <a:pt x="121" y="189"/>
                    <a:pt x="117" y="195"/>
                    <a:pt x="119" y="190"/>
                  </a:cubicBezTo>
                  <a:cubicBezTo>
                    <a:pt x="119" y="192"/>
                    <a:pt x="121" y="189"/>
                    <a:pt x="122" y="186"/>
                  </a:cubicBezTo>
                  <a:cubicBezTo>
                    <a:pt x="120" y="191"/>
                    <a:pt x="119" y="186"/>
                    <a:pt x="120" y="182"/>
                  </a:cubicBezTo>
                  <a:cubicBezTo>
                    <a:pt x="120" y="181"/>
                    <a:pt x="121" y="180"/>
                    <a:pt x="121" y="179"/>
                  </a:cubicBezTo>
                  <a:cubicBezTo>
                    <a:pt x="122" y="180"/>
                    <a:pt x="122" y="180"/>
                    <a:pt x="122" y="181"/>
                  </a:cubicBezTo>
                  <a:cubicBezTo>
                    <a:pt x="122" y="182"/>
                    <a:pt x="122" y="182"/>
                    <a:pt x="122" y="183"/>
                  </a:cubicBezTo>
                  <a:cubicBezTo>
                    <a:pt x="123" y="183"/>
                    <a:pt x="123" y="183"/>
                    <a:pt x="123" y="183"/>
                  </a:cubicBezTo>
                  <a:cubicBezTo>
                    <a:pt x="123" y="183"/>
                    <a:pt x="122" y="183"/>
                    <a:pt x="122" y="183"/>
                  </a:cubicBezTo>
                  <a:cubicBezTo>
                    <a:pt x="122" y="188"/>
                    <a:pt x="125" y="188"/>
                    <a:pt x="126" y="189"/>
                  </a:cubicBezTo>
                  <a:cubicBezTo>
                    <a:pt x="126" y="193"/>
                    <a:pt x="126" y="193"/>
                    <a:pt x="126" y="193"/>
                  </a:cubicBezTo>
                  <a:cubicBezTo>
                    <a:pt x="127" y="193"/>
                    <a:pt x="127" y="193"/>
                    <a:pt x="127" y="193"/>
                  </a:cubicBezTo>
                  <a:cubicBezTo>
                    <a:pt x="130" y="197"/>
                    <a:pt x="134" y="202"/>
                    <a:pt x="132" y="203"/>
                  </a:cubicBezTo>
                  <a:cubicBezTo>
                    <a:pt x="134" y="205"/>
                    <a:pt x="136" y="206"/>
                    <a:pt x="135" y="203"/>
                  </a:cubicBezTo>
                  <a:cubicBezTo>
                    <a:pt x="136" y="205"/>
                    <a:pt x="140" y="212"/>
                    <a:pt x="151" y="211"/>
                  </a:cubicBezTo>
                  <a:cubicBezTo>
                    <a:pt x="161" y="208"/>
                    <a:pt x="165" y="201"/>
                    <a:pt x="167" y="197"/>
                  </a:cubicBezTo>
                  <a:cubicBezTo>
                    <a:pt x="164" y="201"/>
                    <a:pt x="163" y="200"/>
                    <a:pt x="162" y="200"/>
                  </a:cubicBezTo>
                  <a:cubicBezTo>
                    <a:pt x="161" y="197"/>
                    <a:pt x="164" y="198"/>
                    <a:pt x="164" y="194"/>
                  </a:cubicBezTo>
                  <a:cubicBezTo>
                    <a:pt x="165" y="195"/>
                    <a:pt x="167" y="192"/>
                    <a:pt x="166" y="196"/>
                  </a:cubicBezTo>
                  <a:cubicBezTo>
                    <a:pt x="170" y="191"/>
                    <a:pt x="171" y="185"/>
                    <a:pt x="173" y="179"/>
                  </a:cubicBezTo>
                  <a:cubicBezTo>
                    <a:pt x="173" y="180"/>
                    <a:pt x="173" y="180"/>
                    <a:pt x="174" y="181"/>
                  </a:cubicBezTo>
                  <a:cubicBezTo>
                    <a:pt x="174" y="181"/>
                    <a:pt x="174" y="181"/>
                    <a:pt x="174" y="182"/>
                  </a:cubicBezTo>
                  <a:cubicBezTo>
                    <a:pt x="174" y="182"/>
                    <a:pt x="174" y="182"/>
                    <a:pt x="174" y="183"/>
                  </a:cubicBezTo>
                  <a:cubicBezTo>
                    <a:pt x="175" y="184"/>
                    <a:pt x="175" y="185"/>
                    <a:pt x="176" y="186"/>
                  </a:cubicBezTo>
                  <a:cubicBezTo>
                    <a:pt x="175" y="185"/>
                    <a:pt x="175" y="185"/>
                    <a:pt x="175" y="184"/>
                  </a:cubicBezTo>
                  <a:cubicBezTo>
                    <a:pt x="175" y="185"/>
                    <a:pt x="175" y="186"/>
                    <a:pt x="176" y="187"/>
                  </a:cubicBezTo>
                  <a:cubicBezTo>
                    <a:pt x="176" y="187"/>
                    <a:pt x="176" y="187"/>
                    <a:pt x="176" y="187"/>
                  </a:cubicBezTo>
                  <a:cubicBezTo>
                    <a:pt x="177" y="189"/>
                    <a:pt x="177" y="190"/>
                    <a:pt x="178" y="191"/>
                  </a:cubicBezTo>
                  <a:cubicBezTo>
                    <a:pt x="176" y="191"/>
                    <a:pt x="176" y="191"/>
                    <a:pt x="176" y="191"/>
                  </a:cubicBezTo>
                  <a:cubicBezTo>
                    <a:pt x="176" y="194"/>
                    <a:pt x="188" y="201"/>
                    <a:pt x="189" y="198"/>
                  </a:cubicBezTo>
                  <a:cubicBezTo>
                    <a:pt x="205" y="196"/>
                    <a:pt x="210" y="186"/>
                    <a:pt x="213" y="179"/>
                  </a:cubicBezTo>
                  <a:cubicBezTo>
                    <a:pt x="214" y="178"/>
                    <a:pt x="214" y="178"/>
                    <a:pt x="214" y="178"/>
                  </a:cubicBezTo>
                  <a:cubicBezTo>
                    <a:pt x="214" y="178"/>
                    <a:pt x="214" y="178"/>
                    <a:pt x="214" y="178"/>
                  </a:cubicBezTo>
                  <a:cubicBezTo>
                    <a:pt x="214" y="178"/>
                    <a:pt x="214" y="177"/>
                    <a:pt x="214" y="177"/>
                  </a:cubicBezTo>
                  <a:cubicBezTo>
                    <a:pt x="214" y="177"/>
                    <a:pt x="215" y="177"/>
                    <a:pt x="215" y="177"/>
                  </a:cubicBezTo>
                  <a:cubicBezTo>
                    <a:pt x="219" y="183"/>
                    <a:pt x="215" y="181"/>
                    <a:pt x="216" y="184"/>
                  </a:cubicBezTo>
                  <a:cubicBezTo>
                    <a:pt x="224" y="191"/>
                    <a:pt x="234" y="187"/>
                    <a:pt x="239" y="182"/>
                  </a:cubicBezTo>
                  <a:cubicBezTo>
                    <a:pt x="239" y="182"/>
                    <a:pt x="240" y="183"/>
                    <a:pt x="239" y="183"/>
                  </a:cubicBezTo>
                  <a:cubicBezTo>
                    <a:pt x="244" y="179"/>
                    <a:pt x="250" y="173"/>
                    <a:pt x="253" y="167"/>
                  </a:cubicBezTo>
                  <a:cubicBezTo>
                    <a:pt x="255" y="173"/>
                    <a:pt x="258" y="178"/>
                    <a:pt x="262" y="183"/>
                  </a:cubicBezTo>
                  <a:cubicBezTo>
                    <a:pt x="272" y="194"/>
                    <a:pt x="282" y="179"/>
                    <a:pt x="282" y="172"/>
                  </a:cubicBezTo>
                  <a:cubicBezTo>
                    <a:pt x="282" y="171"/>
                    <a:pt x="283" y="172"/>
                    <a:pt x="283" y="173"/>
                  </a:cubicBezTo>
                  <a:cubicBezTo>
                    <a:pt x="283" y="162"/>
                    <a:pt x="288" y="150"/>
                    <a:pt x="283" y="141"/>
                  </a:cubicBezTo>
                  <a:cubicBezTo>
                    <a:pt x="281" y="138"/>
                    <a:pt x="281" y="138"/>
                    <a:pt x="281" y="138"/>
                  </a:cubicBezTo>
                  <a:cubicBezTo>
                    <a:pt x="282" y="136"/>
                    <a:pt x="283" y="136"/>
                    <a:pt x="284" y="134"/>
                  </a:cubicBezTo>
                  <a:cubicBezTo>
                    <a:pt x="283" y="132"/>
                    <a:pt x="283" y="124"/>
                    <a:pt x="282" y="122"/>
                  </a:cubicBezTo>
                  <a:cubicBezTo>
                    <a:pt x="283" y="121"/>
                    <a:pt x="283" y="123"/>
                    <a:pt x="283" y="123"/>
                  </a:cubicBezTo>
                  <a:cubicBezTo>
                    <a:pt x="284" y="122"/>
                    <a:pt x="284" y="121"/>
                    <a:pt x="284" y="120"/>
                  </a:cubicBezTo>
                  <a:cubicBezTo>
                    <a:pt x="285" y="120"/>
                    <a:pt x="286" y="120"/>
                    <a:pt x="287" y="120"/>
                  </a:cubicBezTo>
                  <a:cubicBezTo>
                    <a:pt x="293" y="141"/>
                    <a:pt x="294" y="171"/>
                    <a:pt x="312" y="180"/>
                  </a:cubicBezTo>
                  <a:cubicBezTo>
                    <a:pt x="316" y="182"/>
                    <a:pt x="313" y="183"/>
                    <a:pt x="315" y="184"/>
                  </a:cubicBezTo>
                  <a:cubicBezTo>
                    <a:pt x="325" y="187"/>
                    <a:pt x="336" y="188"/>
                    <a:pt x="347" y="188"/>
                  </a:cubicBezTo>
                  <a:cubicBezTo>
                    <a:pt x="346" y="189"/>
                    <a:pt x="345" y="190"/>
                    <a:pt x="344" y="191"/>
                  </a:cubicBezTo>
                  <a:cubicBezTo>
                    <a:pt x="346" y="193"/>
                    <a:pt x="342" y="195"/>
                    <a:pt x="343" y="196"/>
                  </a:cubicBezTo>
                  <a:cubicBezTo>
                    <a:pt x="343" y="196"/>
                    <a:pt x="343" y="196"/>
                    <a:pt x="343" y="195"/>
                  </a:cubicBezTo>
                  <a:cubicBezTo>
                    <a:pt x="340" y="201"/>
                    <a:pt x="343" y="196"/>
                    <a:pt x="338" y="200"/>
                  </a:cubicBezTo>
                  <a:cubicBezTo>
                    <a:pt x="327" y="213"/>
                    <a:pt x="329" y="230"/>
                    <a:pt x="329" y="240"/>
                  </a:cubicBezTo>
                  <a:cubicBezTo>
                    <a:pt x="330" y="251"/>
                    <a:pt x="331" y="257"/>
                    <a:pt x="326" y="263"/>
                  </a:cubicBezTo>
                  <a:cubicBezTo>
                    <a:pt x="327" y="267"/>
                    <a:pt x="324" y="267"/>
                    <a:pt x="325" y="270"/>
                  </a:cubicBezTo>
                  <a:cubicBezTo>
                    <a:pt x="324" y="269"/>
                    <a:pt x="324" y="269"/>
                    <a:pt x="324" y="269"/>
                  </a:cubicBezTo>
                  <a:cubicBezTo>
                    <a:pt x="324" y="271"/>
                    <a:pt x="323" y="270"/>
                    <a:pt x="321" y="270"/>
                  </a:cubicBezTo>
                  <a:cubicBezTo>
                    <a:pt x="321" y="271"/>
                    <a:pt x="320" y="271"/>
                    <a:pt x="321" y="272"/>
                  </a:cubicBezTo>
                  <a:cubicBezTo>
                    <a:pt x="322" y="274"/>
                    <a:pt x="319" y="270"/>
                    <a:pt x="318" y="271"/>
                  </a:cubicBezTo>
                  <a:cubicBezTo>
                    <a:pt x="318" y="271"/>
                    <a:pt x="319" y="272"/>
                    <a:pt x="318" y="272"/>
                  </a:cubicBezTo>
                  <a:cubicBezTo>
                    <a:pt x="317" y="275"/>
                    <a:pt x="318" y="271"/>
                    <a:pt x="315" y="270"/>
                  </a:cubicBezTo>
                  <a:cubicBezTo>
                    <a:pt x="311" y="273"/>
                    <a:pt x="306" y="276"/>
                    <a:pt x="302" y="277"/>
                  </a:cubicBezTo>
                  <a:cubicBezTo>
                    <a:pt x="302" y="277"/>
                    <a:pt x="303" y="278"/>
                    <a:pt x="302" y="278"/>
                  </a:cubicBezTo>
                  <a:cubicBezTo>
                    <a:pt x="301" y="275"/>
                    <a:pt x="301" y="280"/>
                    <a:pt x="299" y="279"/>
                  </a:cubicBezTo>
                  <a:cubicBezTo>
                    <a:pt x="300" y="277"/>
                    <a:pt x="300" y="277"/>
                    <a:pt x="300" y="277"/>
                  </a:cubicBezTo>
                  <a:cubicBezTo>
                    <a:pt x="297" y="277"/>
                    <a:pt x="296" y="279"/>
                    <a:pt x="293" y="279"/>
                  </a:cubicBezTo>
                  <a:cubicBezTo>
                    <a:pt x="292" y="280"/>
                    <a:pt x="288" y="279"/>
                    <a:pt x="287" y="281"/>
                  </a:cubicBezTo>
                  <a:cubicBezTo>
                    <a:pt x="287" y="280"/>
                    <a:pt x="286" y="280"/>
                    <a:pt x="285" y="280"/>
                  </a:cubicBezTo>
                  <a:cubicBezTo>
                    <a:pt x="285" y="284"/>
                    <a:pt x="281" y="280"/>
                    <a:pt x="280" y="284"/>
                  </a:cubicBezTo>
                  <a:cubicBezTo>
                    <a:pt x="280" y="283"/>
                    <a:pt x="280" y="283"/>
                    <a:pt x="280" y="283"/>
                  </a:cubicBezTo>
                  <a:cubicBezTo>
                    <a:pt x="274" y="287"/>
                    <a:pt x="267" y="290"/>
                    <a:pt x="263" y="297"/>
                  </a:cubicBezTo>
                  <a:cubicBezTo>
                    <a:pt x="260" y="300"/>
                    <a:pt x="256" y="300"/>
                    <a:pt x="254" y="305"/>
                  </a:cubicBezTo>
                  <a:cubicBezTo>
                    <a:pt x="254" y="306"/>
                    <a:pt x="255" y="306"/>
                    <a:pt x="255" y="307"/>
                  </a:cubicBezTo>
                  <a:cubicBezTo>
                    <a:pt x="255" y="308"/>
                    <a:pt x="254" y="306"/>
                    <a:pt x="254" y="306"/>
                  </a:cubicBezTo>
                  <a:cubicBezTo>
                    <a:pt x="254" y="309"/>
                    <a:pt x="251" y="310"/>
                    <a:pt x="250" y="312"/>
                  </a:cubicBezTo>
                  <a:cubicBezTo>
                    <a:pt x="250" y="313"/>
                    <a:pt x="250" y="314"/>
                    <a:pt x="251" y="314"/>
                  </a:cubicBezTo>
                  <a:cubicBezTo>
                    <a:pt x="247" y="315"/>
                    <a:pt x="248" y="320"/>
                    <a:pt x="245" y="322"/>
                  </a:cubicBezTo>
                  <a:cubicBezTo>
                    <a:pt x="248" y="322"/>
                    <a:pt x="246" y="324"/>
                    <a:pt x="247" y="325"/>
                  </a:cubicBezTo>
                  <a:cubicBezTo>
                    <a:pt x="246" y="326"/>
                    <a:pt x="245" y="326"/>
                    <a:pt x="245" y="325"/>
                  </a:cubicBezTo>
                  <a:cubicBezTo>
                    <a:pt x="245" y="327"/>
                    <a:pt x="244" y="328"/>
                    <a:pt x="243" y="330"/>
                  </a:cubicBezTo>
                  <a:cubicBezTo>
                    <a:pt x="243" y="332"/>
                    <a:pt x="244" y="333"/>
                    <a:pt x="243" y="334"/>
                  </a:cubicBezTo>
                  <a:cubicBezTo>
                    <a:pt x="241" y="334"/>
                    <a:pt x="242" y="336"/>
                    <a:pt x="241" y="338"/>
                  </a:cubicBezTo>
                  <a:cubicBezTo>
                    <a:pt x="243" y="338"/>
                    <a:pt x="244" y="340"/>
                    <a:pt x="243" y="341"/>
                  </a:cubicBezTo>
                  <a:cubicBezTo>
                    <a:pt x="240" y="340"/>
                    <a:pt x="240" y="340"/>
                    <a:pt x="240" y="340"/>
                  </a:cubicBezTo>
                  <a:cubicBezTo>
                    <a:pt x="241" y="344"/>
                    <a:pt x="237" y="350"/>
                    <a:pt x="240" y="355"/>
                  </a:cubicBezTo>
                  <a:cubicBezTo>
                    <a:pt x="238" y="355"/>
                    <a:pt x="238" y="355"/>
                    <a:pt x="238" y="355"/>
                  </a:cubicBezTo>
                  <a:cubicBezTo>
                    <a:pt x="239" y="360"/>
                    <a:pt x="236" y="365"/>
                    <a:pt x="239" y="370"/>
                  </a:cubicBezTo>
                  <a:cubicBezTo>
                    <a:pt x="238" y="371"/>
                    <a:pt x="237" y="373"/>
                    <a:pt x="237" y="374"/>
                  </a:cubicBezTo>
                  <a:cubicBezTo>
                    <a:pt x="239" y="376"/>
                    <a:pt x="238" y="376"/>
                    <a:pt x="241" y="378"/>
                  </a:cubicBezTo>
                  <a:cubicBezTo>
                    <a:pt x="241" y="378"/>
                    <a:pt x="239" y="379"/>
                    <a:pt x="239" y="379"/>
                  </a:cubicBezTo>
                  <a:cubicBezTo>
                    <a:pt x="238" y="381"/>
                    <a:pt x="236" y="383"/>
                    <a:pt x="238" y="385"/>
                  </a:cubicBezTo>
                  <a:cubicBezTo>
                    <a:pt x="237" y="385"/>
                    <a:pt x="237" y="385"/>
                    <a:pt x="237" y="385"/>
                  </a:cubicBezTo>
                  <a:cubicBezTo>
                    <a:pt x="238" y="387"/>
                    <a:pt x="240" y="389"/>
                    <a:pt x="238" y="391"/>
                  </a:cubicBezTo>
                  <a:cubicBezTo>
                    <a:pt x="239" y="391"/>
                    <a:pt x="239" y="393"/>
                    <a:pt x="241" y="393"/>
                  </a:cubicBezTo>
                  <a:cubicBezTo>
                    <a:pt x="241" y="393"/>
                    <a:pt x="239" y="393"/>
                    <a:pt x="240" y="394"/>
                  </a:cubicBezTo>
                  <a:cubicBezTo>
                    <a:pt x="238" y="393"/>
                    <a:pt x="238" y="393"/>
                    <a:pt x="238" y="393"/>
                  </a:cubicBezTo>
                  <a:cubicBezTo>
                    <a:pt x="237" y="397"/>
                    <a:pt x="238" y="401"/>
                    <a:pt x="239" y="405"/>
                  </a:cubicBezTo>
                  <a:cubicBezTo>
                    <a:pt x="236" y="406"/>
                    <a:pt x="239" y="409"/>
                    <a:pt x="237" y="411"/>
                  </a:cubicBezTo>
                  <a:cubicBezTo>
                    <a:pt x="239" y="412"/>
                    <a:pt x="237" y="415"/>
                    <a:pt x="240" y="416"/>
                  </a:cubicBezTo>
                  <a:cubicBezTo>
                    <a:pt x="238" y="416"/>
                    <a:pt x="238" y="416"/>
                    <a:pt x="238" y="416"/>
                  </a:cubicBezTo>
                  <a:cubicBezTo>
                    <a:pt x="238" y="418"/>
                    <a:pt x="238" y="420"/>
                    <a:pt x="237" y="423"/>
                  </a:cubicBezTo>
                  <a:cubicBezTo>
                    <a:pt x="237" y="424"/>
                    <a:pt x="239" y="424"/>
                    <a:pt x="240" y="425"/>
                  </a:cubicBezTo>
                  <a:cubicBezTo>
                    <a:pt x="238" y="425"/>
                    <a:pt x="238" y="425"/>
                    <a:pt x="238" y="425"/>
                  </a:cubicBezTo>
                  <a:cubicBezTo>
                    <a:pt x="239" y="426"/>
                    <a:pt x="241" y="427"/>
                    <a:pt x="243" y="427"/>
                  </a:cubicBezTo>
                  <a:cubicBezTo>
                    <a:pt x="242" y="428"/>
                    <a:pt x="243" y="428"/>
                    <a:pt x="242" y="429"/>
                  </a:cubicBezTo>
                  <a:cubicBezTo>
                    <a:pt x="241" y="428"/>
                    <a:pt x="239" y="428"/>
                    <a:pt x="237" y="427"/>
                  </a:cubicBezTo>
                  <a:cubicBezTo>
                    <a:pt x="237" y="428"/>
                    <a:pt x="240" y="430"/>
                    <a:pt x="238" y="431"/>
                  </a:cubicBezTo>
                  <a:cubicBezTo>
                    <a:pt x="238" y="432"/>
                    <a:pt x="239" y="433"/>
                    <a:pt x="241" y="433"/>
                  </a:cubicBezTo>
                  <a:cubicBezTo>
                    <a:pt x="240" y="433"/>
                    <a:pt x="239" y="434"/>
                    <a:pt x="239" y="433"/>
                  </a:cubicBezTo>
                  <a:cubicBezTo>
                    <a:pt x="239" y="434"/>
                    <a:pt x="239" y="435"/>
                    <a:pt x="240" y="435"/>
                  </a:cubicBezTo>
                  <a:cubicBezTo>
                    <a:pt x="240" y="435"/>
                    <a:pt x="240" y="435"/>
                    <a:pt x="240" y="435"/>
                  </a:cubicBezTo>
                  <a:cubicBezTo>
                    <a:pt x="241" y="435"/>
                    <a:pt x="241" y="436"/>
                    <a:pt x="243" y="436"/>
                  </a:cubicBezTo>
                  <a:cubicBezTo>
                    <a:pt x="243" y="435"/>
                    <a:pt x="243" y="435"/>
                    <a:pt x="243" y="435"/>
                  </a:cubicBezTo>
                  <a:cubicBezTo>
                    <a:pt x="244" y="435"/>
                    <a:pt x="245" y="436"/>
                    <a:pt x="243" y="437"/>
                  </a:cubicBezTo>
                  <a:cubicBezTo>
                    <a:pt x="242" y="437"/>
                    <a:pt x="241" y="436"/>
                    <a:pt x="240" y="437"/>
                  </a:cubicBezTo>
                  <a:cubicBezTo>
                    <a:pt x="244" y="439"/>
                    <a:pt x="244" y="439"/>
                    <a:pt x="244" y="439"/>
                  </a:cubicBezTo>
                  <a:cubicBezTo>
                    <a:pt x="243" y="439"/>
                    <a:pt x="244" y="438"/>
                    <a:pt x="245" y="438"/>
                  </a:cubicBezTo>
                  <a:cubicBezTo>
                    <a:pt x="244" y="437"/>
                    <a:pt x="244" y="437"/>
                    <a:pt x="244" y="437"/>
                  </a:cubicBezTo>
                  <a:cubicBezTo>
                    <a:pt x="246" y="437"/>
                    <a:pt x="246" y="437"/>
                    <a:pt x="246" y="437"/>
                  </a:cubicBezTo>
                  <a:cubicBezTo>
                    <a:pt x="245" y="435"/>
                    <a:pt x="246" y="434"/>
                    <a:pt x="245" y="432"/>
                  </a:cubicBezTo>
                  <a:cubicBezTo>
                    <a:pt x="244" y="433"/>
                    <a:pt x="244" y="433"/>
                    <a:pt x="244" y="433"/>
                  </a:cubicBezTo>
                  <a:cubicBezTo>
                    <a:pt x="243" y="432"/>
                    <a:pt x="241" y="431"/>
                    <a:pt x="243" y="430"/>
                  </a:cubicBezTo>
                  <a:cubicBezTo>
                    <a:pt x="244" y="430"/>
                    <a:pt x="244" y="430"/>
                    <a:pt x="245" y="430"/>
                  </a:cubicBezTo>
                  <a:cubicBezTo>
                    <a:pt x="245" y="430"/>
                    <a:pt x="244" y="430"/>
                    <a:pt x="244" y="429"/>
                  </a:cubicBezTo>
                  <a:cubicBezTo>
                    <a:pt x="247" y="430"/>
                    <a:pt x="247" y="430"/>
                    <a:pt x="247" y="430"/>
                  </a:cubicBezTo>
                  <a:cubicBezTo>
                    <a:pt x="243" y="429"/>
                    <a:pt x="246" y="427"/>
                    <a:pt x="245" y="427"/>
                  </a:cubicBezTo>
                  <a:cubicBezTo>
                    <a:pt x="246" y="427"/>
                    <a:pt x="246" y="427"/>
                    <a:pt x="246" y="427"/>
                  </a:cubicBezTo>
                  <a:cubicBezTo>
                    <a:pt x="247" y="425"/>
                    <a:pt x="244" y="427"/>
                    <a:pt x="244" y="426"/>
                  </a:cubicBezTo>
                  <a:cubicBezTo>
                    <a:pt x="245" y="425"/>
                    <a:pt x="247" y="426"/>
                    <a:pt x="248" y="425"/>
                  </a:cubicBezTo>
                  <a:cubicBezTo>
                    <a:pt x="248" y="423"/>
                    <a:pt x="246" y="421"/>
                    <a:pt x="248" y="419"/>
                  </a:cubicBezTo>
                  <a:cubicBezTo>
                    <a:pt x="248" y="418"/>
                    <a:pt x="247" y="416"/>
                    <a:pt x="246" y="415"/>
                  </a:cubicBezTo>
                  <a:cubicBezTo>
                    <a:pt x="246" y="414"/>
                    <a:pt x="248" y="415"/>
                    <a:pt x="247" y="414"/>
                  </a:cubicBezTo>
                  <a:cubicBezTo>
                    <a:pt x="248" y="414"/>
                    <a:pt x="249" y="414"/>
                    <a:pt x="250" y="414"/>
                  </a:cubicBezTo>
                  <a:cubicBezTo>
                    <a:pt x="249" y="414"/>
                    <a:pt x="250" y="412"/>
                    <a:pt x="248" y="413"/>
                  </a:cubicBezTo>
                  <a:cubicBezTo>
                    <a:pt x="249" y="411"/>
                    <a:pt x="249" y="409"/>
                    <a:pt x="249" y="407"/>
                  </a:cubicBezTo>
                  <a:cubicBezTo>
                    <a:pt x="249" y="408"/>
                    <a:pt x="250" y="408"/>
                    <a:pt x="251" y="407"/>
                  </a:cubicBezTo>
                  <a:cubicBezTo>
                    <a:pt x="250" y="406"/>
                    <a:pt x="249" y="405"/>
                    <a:pt x="249" y="403"/>
                  </a:cubicBezTo>
                  <a:cubicBezTo>
                    <a:pt x="248" y="403"/>
                    <a:pt x="248" y="404"/>
                    <a:pt x="246" y="403"/>
                  </a:cubicBezTo>
                  <a:cubicBezTo>
                    <a:pt x="246" y="403"/>
                    <a:pt x="245" y="403"/>
                    <a:pt x="245" y="402"/>
                  </a:cubicBezTo>
                  <a:cubicBezTo>
                    <a:pt x="247" y="402"/>
                    <a:pt x="250" y="403"/>
                    <a:pt x="250" y="401"/>
                  </a:cubicBezTo>
                  <a:cubicBezTo>
                    <a:pt x="253" y="402"/>
                    <a:pt x="249" y="404"/>
                    <a:pt x="252" y="403"/>
                  </a:cubicBezTo>
                  <a:cubicBezTo>
                    <a:pt x="254" y="404"/>
                    <a:pt x="254" y="406"/>
                    <a:pt x="253" y="407"/>
                  </a:cubicBezTo>
                  <a:cubicBezTo>
                    <a:pt x="255" y="408"/>
                    <a:pt x="253" y="406"/>
                    <a:pt x="256" y="406"/>
                  </a:cubicBezTo>
                  <a:cubicBezTo>
                    <a:pt x="256" y="405"/>
                    <a:pt x="254" y="405"/>
                    <a:pt x="254" y="403"/>
                  </a:cubicBezTo>
                  <a:cubicBezTo>
                    <a:pt x="253" y="403"/>
                    <a:pt x="253" y="403"/>
                    <a:pt x="252" y="402"/>
                  </a:cubicBezTo>
                  <a:cubicBezTo>
                    <a:pt x="249" y="401"/>
                    <a:pt x="254" y="401"/>
                    <a:pt x="254" y="400"/>
                  </a:cubicBezTo>
                  <a:cubicBezTo>
                    <a:pt x="254" y="401"/>
                    <a:pt x="254" y="401"/>
                    <a:pt x="254" y="401"/>
                  </a:cubicBezTo>
                  <a:cubicBezTo>
                    <a:pt x="255" y="400"/>
                    <a:pt x="254" y="400"/>
                    <a:pt x="254" y="399"/>
                  </a:cubicBezTo>
                  <a:cubicBezTo>
                    <a:pt x="257" y="398"/>
                    <a:pt x="254" y="400"/>
                    <a:pt x="256" y="401"/>
                  </a:cubicBezTo>
                  <a:cubicBezTo>
                    <a:pt x="258" y="400"/>
                    <a:pt x="258" y="400"/>
                    <a:pt x="258" y="400"/>
                  </a:cubicBezTo>
                  <a:cubicBezTo>
                    <a:pt x="259" y="399"/>
                    <a:pt x="256" y="400"/>
                    <a:pt x="257" y="398"/>
                  </a:cubicBezTo>
                  <a:cubicBezTo>
                    <a:pt x="258" y="398"/>
                    <a:pt x="258" y="398"/>
                    <a:pt x="258" y="398"/>
                  </a:cubicBezTo>
                  <a:cubicBezTo>
                    <a:pt x="257" y="397"/>
                    <a:pt x="257" y="397"/>
                    <a:pt x="257" y="397"/>
                  </a:cubicBezTo>
                  <a:cubicBezTo>
                    <a:pt x="256" y="397"/>
                    <a:pt x="254" y="397"/>
                    <a:pt x="254" y="398"/>
                  </a:cubicBezTo>
                  <a:cubicBezTo>
                    <a:pt x="251" y="397"/>
                    <a:pt x="254" y="397"/>
                    <a:pt x="254" y="396"/>
                  </a:cubicBezTo>
                  <a:cubicBezTo>
                    <a:pt x="252" y="395"/>
                    <a:pt x="254" y="396"/>
                    <a:pt x="252" y="396"/>
                  </a:cubicBezTo>
                  <a:cubicBezTo>
                    <a:pt x="250" y="396"/>
                    <a:pt x="250" y="395"/>
                    <a:pt x="250" y="394"/>
                  </a:cubicBezTo>
                  <a:cubicBezTo>
                    <a:pt x="250" y="393"/>
                    <a:pt x="252" y="394"/>
                    <a:pt x="253" y="393"/>
                  </a:cubicBezTo>
                  <a:cubicBezTo>
                    <a:pt x="254" y="394"/>
                    <a:pt x="254" y="395"/>
                    <a:pt x="253" y="394"/>
                  </a:cubicBezTo>
                  <a:cubicBezTo>
                    <a:pt x="254" y="396"/>
                    <a:pt x="256" y="394"/>
                    <a:pt x="258" y="395"/>
                  </a:cubicBezTo>
                  <a:cubicBezTo>
                    <a:pt x="259" y="394"/>
                    <a:pt x="257" y="394"/>
                    <a:pt x="256" y="393"/>
                  </a:cubicBezTo>
                  <a:cubicBezTo>
                    <a:pt x="256" y="394"/>
                    <a:pt x="254" y="393"/>
                    <a:pt x="254" y="393"/>
                  </a:cubicBezTo>
                  <a:cubicBezTo>
                    <a:pt x="249" y="391"/>
                    <a:pt x="257" y="392"/>
                    <a:pt x="257" y="390"/>
                  </a:cubicBezTo>
                  <a:cubicBezTo>
                    <a:pt x="253" y="390"/>
                    <a:pt x="252" y="387"/>
                    <a:pt x="249" y="389"/>
                  </a:cubicBezTo>
                  <a:cubicBezTo>
                    <a:pt x="248" y="388"/>
                    <a:pt x="248" y="387"/>
                    <a:pt x="248" y="387"/>
                  </a:cubicBezTo>
                  <a:cubicBezTo>
                    <a:pt x="250" y="388"/>
                    <a:pt x="250" y="386"/>
                    <a:pt x="252" y="387"/>
                  </a:cubicBezTo>
                  <a:cubicBezTo>
                    <a:pt x="252" y="386"/>
                    <a:pt x="252" y="386"/>
                    <a:pt x="252" y="386"/>
                  </a:cubicBezTo>
                  <a:cubicBezTo>
                    <a:pt x="254" y="388"/>
                    <a:pt x="254" y="388"/>
                    <a:pt x="254" y="388"/>
                  </a:cubicBezTo>
                  <a:cubicBezTo>
                    <a:pt x="256" y="387"/>
                    <a:pt x="257" y="385"/>
                    <a:pt x="258" y="386"/>
                  </a:cubicBezTo>
                  <a:cubicBezTo>
                    <a:pt x="257" y="385"/>
                    <a:pt x="256" y="386"/>
                    <a:pt x="256" y="385"/>
                  </a:cubicBezTo>
                  <a:cubicBezTo>
                    <a:pt x="257" y="385"/>
                    <a:pt x="258" y="385"/>
                    <a:pt x="258" y="384"/>
                  </a:cubicBezTo>
                  <a:cubicBezTo>
                    <a:pt x="257" y="385"/>
                    <a:pt x="255" y="384"/>
                    <a:pt x="254" y="383"/>
                  </a:cubicBezTo>
                  <a:cubicBezTo>
                    <a:pt x="255" y="382"/>
                    <a:pt x="257" y="382"/>
                    <a:pt x="257" y="382"/>
                  </a:cubicBezTo>
                  <a:cubicBezTo>
                    <a:pt x="259" y="383"/>
                    <a:pt x="259" y="383"/>
                    <a:pt x="259" y="383"/>
                  </a:cubicBezTo>
                  <a:cubicBezTo>
                    <a:pt x="257" y="382"/>
                    <a:pt x="260" y="383"/>
                    <a:pt x="259" y="382"/>
                  </a:cubicBezTo>
                  <a:cubicBezTo>
                    <a:pt x="258" y="381"/>
                    <a:pt x="256" y="381"/>
                    <a:pt x="255" y="380"/>
                  </a:cubicBezTo>
                  <a:cubicBezTo>
                    <a:pt x="254" y="380"/>
                    <a:pt x="256" y="379"/>
                    <a:pt x="256" y="379"/>
                  </a:cubicBezTo>
                  <a:cubicBezTo>
                    <a:pt x="257" y="380"/>
                    <a:pt x="257" y="380"/>
                    <a:pt x="257" y="380"/>
                  </a:cubicBezTo>
                  <a:cubicBezTo>
                    <a:pt x="256" y="379"/>
                    <a:pt x="260" y="380"/>
                    <a:pt x="259" y="379"/>
                  </a:cubicBezTo>
                  <a:cubicBezTo>
                    <a:pt x="258" y="378"/>
                    <a:pt x="258" y="378"/>
                    <a:pt x="258" y="378"/>
                  </a:cubicBezTo>
                  <a:cubicBezTo>
                    <a:pt x="258" y="378"/>
                    <a:pt x="259" y="378"/>
                    <a:pt x="259" y="378"/>
                  </a:cubicBezTo>
                  <a:cubicBezTo>
                    <a:pt x="258" y="378"/>
                    <a:pt x="258" y="377"/>
                    <a:pt x="258" y="377"/>
                  </a:cubicBezTo>
                  <a:cubicBezTo>
                    <a:pt x="259" y="377"/>
                    <a:pt x="259" y="377"/>
                    <a:pt x="259" y="377"/>
                  </a:cubicBezTo>
                  <a:cubicBezTo>
                    <a:pt x="258" y="376"/>
                    <a:pt x="256" y="375"/>
                    <a:pt x="258" y="375"/>
                  </a:cubicBezTo>
                  <a:cubicBezTo>
                    <a:pt x="256" y="375"/>
                    <a:pt x="258" y="376"/>
                    <a:pt x="257" y="376"/>
                  </a:cubicBezTo>
                  <a:cubicBezTo>
                    <a:pt x="255" y="377"/>
                    <a:pt x="255" y="375"/>
                    <a:pt x="255" y="375"/>
                  </a:cubicBezTo>
                  <a:cubicBezTo>
                    <a:pt x="258" y="375"/>
                    <a:pt x="255" y="374"/>
                    <a:pt x="255" y="373"/>
                  </a:cubicBezTo>
                  <a:cubicBezTo>
                    <a:pt x="256" y="373"/>
                    <a:pt x="257" y="372"/>
                    <a:pt x="258" y="372"/>
                  </a:cubicBezTo>
                  <a:cubicBezTo>
                    <a:pt x="256" y="372"/>
                    <a:pt x="256" y="372"/>
                    <a:pt x="256" y="372"/>
                  </a:cubicBezTo>
                  <a:cubicBezTo>
                    <a:pt x="259" y="372"/>
                    <a:pt x="255" y="370"/>
                    <a:pt x="256" y="370"/>
                  </a:cubicBezTo>
                  <a:cubicBezTo>
                    <a:pt x="257" y="370"/>
                    <a:pt x="259" y="370"/>
                    <a:pt x="259" y="370"/>
                  </a:cubicBezTo>
                  <a:cubicBezTo>
                    <a:pt x="257" y="370"/>
                    <a:pt x="256" y="368"/>
                    <a:pt x="254" y="368"/>
                  </a:cubicBezTo>
                  <a:cubicBezTo>
                    <a:pt x="255" y="367"/>
                    <a:pt x="258" y="369"/>
                    <a:pt x="260" y="369"/>
                  </a:cubicBezTo>
                  <a:cubicBezTo>
                    <a:pt x="258" y="368"/>
                    <a:pt x="261" y="367"/>
                    <a:pt x="258" y="366"/>
                  </a:cubicBezTo>
                  <a:cubicBezTo>
                    <a:pt x="257" y="367"/>
                    <a:pt x="257" y="366"/>
                    <a:pt x="256" y="366"/>
                  </a:cubicBezTo>
                  <a:cubicBezTo>
                    <a:pt x="256" y="365"/>
                    <a:pt x="257" y="366"/>
                    <a:pt x="258" y="365"/>
                  </a:cubicBezTo>
                  <a:cubicBezTo>
                    <a:pt x="258" y="365"/>
                    <a:pt x="256" y="364"/>
                    <a:pt x="255" y="365"/>
                  </a:cubicBezTo>
                  <a:cubicBezTo>
                    <a:pt x="255" y="364"/>
                    <a:pt x="253" y="363"/>
                    <a:pt x="255" y="362"/>
                  </a:cubicBezTo>
                  <a:cubicBezTo>
                    <a:pt x="256" y="362"/>
                    <a:pt x="255" y="364"/>
                    <a:pt x="257" y="363"/>
                  </a:cubicBezTo>
                  <a:cubicBezTo>
                    <a:pt x="257" y="362"/>
                    <a:pt x="253" y="362"/>
                    <a:pt x="252" y="360"/>
                  </a:cubicBezTo>
                  <a:cubicBezTo>
                    <a:pt x="251" y="361"/>
                    <a:pt x="248" y="360"/>
                    <a:pt x="248" y="359"/>
                  </a:cubicBezTo>
                  <a:cubicBezTo>
                    <a:pt x="249" y="357"/>
                    <a:pt x="248" y="360"/>
                    <a:pt x="251" y="360"/>
                  </a:cubicBezTo>
                  <a:cubicBezTo>
                    <a:pt x="250" y="359"/>
                    <a:pt x="250" y="359"/>
                    <a:pt x="250" y="359"/>
                  </a:cubicBezTo>
                  <a:cubicBezTo>
                    <a:pt x="254" y="358"/>
                    <a:pt x="255" y="362"/>
                    <a:pt x="257" y="361"/>
                  </a:cubicBezTo>
                  <a:cubicBezTo>
                    <a:pt x="257" y="360"/>
                    <a:pt x="257" y="360"/>
                    <a:pt x="257" y="360"/>
                  </a:cubicBezTo>
                  <a:cubicBezTo>
                    <a:pt x="257" y="360"/>
                    <a:pt x="259" y="361"/>
                    <a:pt x="260" y="361"/>
                  </a:cubicBezTo>
                  <a:cubicBezTo>
                    <a:pt x="258" y="360"/>
                    <a:pt x="259" y="359"/>
                    <a:pt x="259" y="359"/>
                  </a:cubicBezTo>
                  <a:cubicBezTo>
                    <a:pt x="257" y="358"/>
                    <a:pt x="259" y="359"/>
                    <a:pt x="258" y="359"/>
                  </a:cubicBezTo>
                  <a:cubicBezTo>
                    <a:pt x="258" y="358"/>
                    <a:pt x="255" y="357"/>
                    <a:pt x="256" y="356"/>
                  </a:cubicBezTo>
                  <a:cubicBezTo>
                    <a:pt x="257" y="357"/>
                    <a:pt x="259" y="356"/>
                    <a:pt x="259" y="357"/>
                  </a:cubicBezTo>
                  <a:cubicBezTo>
                    <a:pt x="260" y="356"/>
                    <a:pt x="257" y="356"/>
                    <a:pt x="259" y="356"/>
                  </a:cubicBezTo>
                  <a:cubicBezTo>
                    <a:pt x="260" y="356"/>
                    <a:pt x="260" y="356"/>
                    <a:pt x="260" y="356"/>
                  </a:cubicBezTo>
                  <a:cubicBezTo>
                    <a:pt x="260" y="353"/>
                    <a:pt x="261" y="349"/>
                    <a:pt x="257" y="345"/>
                  </a:cubicBezTo>
                  <a:cubicBezTo>
                    <a:pt x="259" y="345"/>
                    <a:pt x="260" y="344"/>
                    <a:pt x="261" y="343"/>
                  </a:cubicBezTo>
                  <a:cubicBezTo>
                    <a:pt x="261" y="343"/>
                    <a:pt x="260" y="343"/>
                    <a:pt x="260" y="342"/>
                  </a:cubicBezTo>
                  <a:cubicBezTo>
                    <a:pt x="262" y="342"/>
                    <a:pt x="262" y="342"/>
                    <a:pt x="262" y="342"/>
                  </a:cubicBezTo>
                  <a:cubicBezTo>
                    <a:pt x="263" y="341"/>
                    <a:pt x="262" y="340"/>
                    <a:pt x="261" y="339"/>
                  </a:cubicBezTo>
                  <a:cubicBezTo>
                    <a:pt x="262" y="339"/>
                    <a:pt x="262" y="339"/>
                    <a:pt x="262" y="339"/>
                  </a:cubicBezTo>
                  <a:cubicBezTo>
                    <a:pt x="264" y="338"/>
                    <a:pt x="261" y="338"/>
                    <a:pt x="261" y="337"/>
                  </a:cubicBezTo>
                  <a:cubicBezTo>
                    <a:pt x="263" y="337"/>
                    <a:pt x="263" y="337"/>
                    <a:pt x="263" y="337"/>
                  </a:cubicBezTo>
                  <a:cubicBezTo>
                    <a:pt x="261" y="337"/>
                    <a:pt x="261" y="337"/>
                    <a:pt x="261" y="337"/>
                  </a:cubicBezTo>
                  <a:cubicBezTo>
                    <a:pt x="261" y="336"/>
                    <a:pt x="262" y="335"/>
                    <a:pt x="264" y="336"/>
                  </a:cubicBezTo>
                  <a:cubicBezTo>
                    <a:pt x="263" y="335"/>
                    <a:pt x="263" y="335"/>
                    <a:pt x="262" y="335"/>
                  </a:cubicBezTo>
                  <a:cubicBezTo>
                    <a:pt x="264" y="335"/>
                    <a:pt x="264" y="332"/>
                    <a:pt x="264" y="331"/>
                  </a:cubicBezTo>
                  <a:cubicBezTo>
                    <a:pt x="263" y="331"/>
                    <a:pt x="263" y="331"/>
                    <a:pt x="261" y="330"/>
                  </a:cubicBezTo>
                  <a:cubicBezTo>
                    <a:pt x="259" y="329"/>
                    <a:pt x="262" y="330"/>
                    <a:pt x="261" y="329"/>
                  </a:cubicBezTo>
                  <a:cubicBezTo>
                    <a:pt x="262" y="329"/>
                    <a:pt x="263" y="329"/>
                    <a:pt x="263" y="330"/>
                  </a:cubicBezTo>
                  <a:cubicBezTo>
                    <a:pt x="266" y="329"/>
                    <a:pt x="266" y="326"/>
                    <a:pt x="268" y="325"/>
                  </a:cubicBezTo>
                  <a:cubicBezTo>
                    <a:pt x="267" y="324"/>
                    <a:pt x="267" y="324"/>
                    <a:pt x="267" y="324"/>
                  </a:cubicBezTo>
                  <a:cubicBezTo>
                    <a:pt x="270" y="323"/>
                    <a:pt x="268" y="321"/>
                    <a:pt x="270" y="320"/>
                  </a:cubicBezTo>
                  <a:cubicBezTo>
                    <a:pt x="269" y="320"/>
                    <a:pt x="267" y="318"/>
                    <a:pt x="268" y="317"/>
                  </a:cubicBezTo>
                  <a:cubicBezTo>
                    <a:pt x="266" y="315"/>
                    <a:pt x="270" y="318"/>
                    <a:pt x="271" y="318"/>
                  </a:cubicBezTo>
                  <a:cubicBezTo>
                    <a:pt x="271" y="317"/>
                    <a:pt x="271" y="316"/>
                    <a:pt x="271" y="316"/>
                  </a:cubicBezTo>
                  <a:cubicBezTo>
                    <a:pt x="272" y="316"/>
                    <a:pt x="272" y="316"/>
                    <a:pt x="272" y="316"/>
                  </a:cubicBezTo>
                  <a:cubicBezTo>
                    <a:pt x="271" y="315"/>
                    <a:pt x="271" y="314"/>
                    <a:pt x="272" y="314"/>
                  </a:cubicBezTo>
                  <a:cubicBezTo>
                    <a:pt x="272" y="314"/>
                    <a:pt x="272" y="314"/>
                    <a:pt x="272" y="314"/>
                  </a:cubicBezTo>
                  <a:cubicBezTo>
                    <a:pt x="273" y="314"/>
                    <a:pt x="274" y="314"/>
                    <a:pt x="274" y="313"/>
                  </a:cubicBezTo>
                  <a:cubicBezTo>
                    <a:pt x="274" y="311"/>
                    <a:pt x="275" y="312"/>
                    <a:pt x="274" y="310"/>
                  </a:cubicBezTo>
                  <a:cubicBezTo>
                    <a:pt x="275" y="311"/>
                    <a:pt x="275" y="311"/>
                    <a:pt x="275" y="311"/>
                  </a:cubicBezTo>
                  <a:cubicBezTo>
                    <a:pt x="273" y="310"/>
                    <a:pt x="273" y="310"/>
                    <a:pt x="273" y="310"/>
                  </a:cubicBezTo>
                  <a:cubicBezTo>
                    <a:pt x="275" y="309"/>
                    <a:pt x="275" y="309"/>
                    <a:pt x="275" y="309"/>
                  </a:cubicBezTo>
                  <a:cubicBezTo>
                    <a:pt x="276" y="311"/>
                    <a:pt x="276" y="311"/>
                    <a:pt x="276" y="311"/>
                  </a:cubicBezTo>
                  <a:cubicBezTo>
                    <a:pt x="277" y="311"/>
                    <a:pt x="275" y="310"/>
                    <a:pt x="275" y="309"/>
                  </a:cubicBezTo>
                  <a:cubicBezTo>
                    <a:pt x="274" y="308"/>
                    <a:pt x="275" y="309"/>
                    <a:pt x="276" y="309"/>
                  </a:cubicBezTo>
                  <a:cubicBezTo>
                    <a:pt x="277" y="310"/>
                    <a:pt x="276" y="309"/>
                    <a:pt x="276" y="309"/>
                  </a:cubicBezTo>
                  <a:cubicBezTo>
                    <a:pt x="276" y="310"/>
                    <a:pt x="276" y="309"/>
                    <a:pt x="277" y="310"/>
                  </a:cubicBezTo>
                  <a:cubicBezTo>
                    <a:pt x="277" y="310"/>
                    <a:pt x="276" y="308"/>
                    <a:pt x="276" y="308"/>
                  </a:cubicBezTo>
                  <a:cubicBezTo>
                    <a:pt x="277" y="308"/>
                    <a:pt x="277" y="307"/>
                    <a:pt x="278" y="308"/>
                  </a:cubicBezTo>
                  <a:cubicBezTo>
                    <a:pt x="278" y="307"/>
                    <a:pt x="279" y="307"/>
                    <a:pt x="278" y="306"/>
                  </a:cubicBezTo>
                  <a:cubicBezTo>
                    <a:pt x="278" y="306"/>
                    <a:pt x="277" y="307"/>
                    <a:pt x="276" y="306"/>
                  </a:cubicBezTo>
                  <a:cubicBezTo>
                    <a:pt x="276" y="305"/>
                    <a:pt x="277" y="305"/>
                    <a:pt x="277" y="305"/>
                  </a:cubicBezTo>
                  <a:cubicBezTo>
                    <a:pt x="277" y="306"/>
                    <a:pt x="277" y="306"/>
                    <a:pt x="277" y="306"/>
                  </a:cubicBezTo>
                  <a:cubicBezTo>
                    <a:pt x="277" y="305"/>
                    <a:pt x="278" y="305"/>
                    <a:pt x="277" y="304"/>
                  </a:cubicBezTo>
                  <a:cubicBezTo>
                    <a:pt x="279" y="305"/>
                    <a:pt x="279" y="305"/>
                    <a:pt x="279" y="305"/>
                  </a:cubicBezTo>
                  <a:cubicBezTo>
                    <a:pt x="278" y="304"/>
                    <a:pt x="279" y="303"/>
                    <a:pt x="279" y="303"/>
                  </a:cubicBezTo>
                  <a:cubicBezTo>
                    <a:pt x="280" y="304"/>
                    <a:pt x="281" y="306"/>
                    <a:pt x="282" y="306"/>
                  </a:cubicBezTo>
                  <a:cubicBezTo>
                    <a:pt x="282" y="304"/>
                    <a:pt x="282" y="304"/>
                    <a:pt x="282" y="304"/>
                  </a:cubicBezTo>
                  <a:cubicBezTo>
                    <a:pt x="282" y="303"/>
                    <a:pt x="283" y="304"/>
                    <a:pt x="283" y="304"/>
                  </a:cubicBezTo>
                  <a:cubicBezTo>
                    <a:pt x="285" y="304"/>
                    <a:pt x="282" y="299"/>
                    <a:pt x="284" y="300"/>
                  </a:cubicBezTo>
                  <a:cubicBezTo>
                    <a:pt x="285" y="302"/>
                    <a:pt x="285" y="302"/>
                    <a:pt x="286" y="302"/>
                  </a:cubicBezTo>
                  <a:cubicBezTo>
                    <a:pt x="286" y="301"/>
                    <a:pt x="286" y="301"/>
                    <a:pt x="286" y="301"/>
                  </a:cubicBezTo>
                  <a:cubicBezTo>
                    <a:pt x="285" y="300"/>
                    <a:pt x="286" y="302"/>
                    <a:pt x="285" y="301"/>
                  </a:cubicBezTo>
                  <a:cubicBezTo>
                    <a:pt x="285" y="300"/>
                    <a:pt x="285" y="300"/>
                    <a:pt x="285" y="300"/>
                  </a:cubicBezTo>
                  <a:cubicBezTo>
                    <a:pt x="288" y="303"/>
                    <a:pt x="290" y="299"/>
                    <a:pt x="293" y="300"/>
                  </a:cubicBezTo>
                  <a:cubicBezTo>
                    <a:pt x="292" y="298"/>
                    <a:pt x="294" y="299"/>
                    <a:pt x="294" y="298"/>
                  </a:cubicBezTo>
                  <a:cubicBezTo>
                    <a:pt x="294" y="300"/>
                    <a:pt x="295" y="297"/>
                    <a:pt x="296" y="298"/>
                  </a:cubicBezTo>
                  <a:cubicBezTo>
                    <a:pt x="295" y="296"/>
                    <a:pt x="295" y="296"/>
                    <a:pt x="295" y="296"/>
                  </a:cubicBezTo>
                  <a:cubicBezTo>
                    <a:pt x="296" y="297"/>
                    <a:pt x="295" y="291"/>
                    <a:pt x="297" y="294"/>
                  </a:cubicBezTo>
                  <a:cubicBezTo>
                    <a:pt x="298" y="295"/>
                    <a:pt x="298" y="296"/>
                    <a:pt x="297" y="296"/>
                  </a:cubicBezTo>
                  <a:cubicBezTo>
                    <a:pt x="299" y="299"/>
                    <a:pt x="300" y="293"/>
                    <a:pt x="301" y="296"/>
                  </a:cubicBezTo>
                  <a:cubicBezTo>
                    <a:pt x="301" y="295"/>
                    <a:pt x="300" y="294"/>
                    <a:pt x="301" y="292"/>
                  </a:cubicBezTo>
                  <a:cubicBezTo>
                    <a:pt x="302" y="293"/>
                    <a:pt x="304" y="294"/>
                    <a:pt x="304" y="294"/>
                  </a:cubicBezTo>
                  <a:cubicBezTo>
                    <a:pt x="304" y="294"/>
                    <a:pt x="304" y="293"/>
                    <a:pt x="305" y="294"/>
                  </a:cubicBezTo>
                  <a:cubicBezTo>
                    <a:pt x="305" y="294"/>
                    <a:pt x="305" y="294"/>
                    <a:pt x="305" y="295"/>
                  </a:cubicBezTo>
                  <a:cubicBezTo>
                    <a:pt x="306" y="295"/>
                    <a:pt x="307" y="294"/>
                    <a:pt x="308" y="293"/>
                  </a:cubicBezTo>
                  <a:cubicBezTo>
                    <a:pt x="309" y="294"/>
                    <a:pt x="310" y="293"/>
                    <a:pt x="312" y="293"/>
                  </a:cubicBezTo>
                  <a:cubicBezTo>
                    <a:pt x="312" y="291"/>
                    <a:pt x="315" y="293"/>
                    <a:pt x="314" y="290"/>
                  </a:cubicBezTo>
                  <a:cubicBezTo>
                    <a:pt x="314" y="291"/>
                    <a:pt x="314" y="291"/>
                    <a:pt x="314" y="291"/>
                  </a:cubicBezTo>
                  <a:cubicBezTo>
                    <a:pt x="314" y="290"/>
                    <a:pt x="314" y="288"/>
                    <a:pt x="315" y="288"/>
                  </a:cubicBezTo>
                  <a:cubicBezTo>
                    <a:pt x="315" y="290"/>
                    <a:pt x="315" y="290"/>
                    <a:pt x="315" y="290"/>
                  </a:cubicBezTo>
                  <a:cubicBezTo>
                    <a:pt x="316" y="292"/>
                    <a:pt x="317" y="290"/>
                    <a:pt x="318" y="291"/>
                  </a:cubicBezTo>
                  <a:cubicBezTo>
                    <a:pt x="316" y="289"/>
                    <a:pt x="318" y="291"/>
                    <a:pt x="318" y="289"/>
                  </a:cubicBezTo>
                  <a:cubicBezTo>
                    <a:pt x="318" y="288"/>
                    <a:pt x="318" y="288"/>
                    <a:pt x="318" y="288"/>
                  </a:cubicBezTo>
                  <a:cubicBezTo>
                    <a:pt x="319" y="287"/>
                    <a:pt x="318" y="287"/>
                    <a:pt x="319" y="286"/>
                  </a:cubicBezTo>
                  <a:cubicBezTo>
                    <a:pt x="320" y="286"/>
                    <a:pt x="321" y="288"/>
                    <a:pt x="320" y="288"/>
                  </a:cubicBezTo>
                  <a:cubicBezTo>
                    <a:pt x="321" y="289"/>
                    <a:pt x="322" y="288"/>
                    <a:pt x="322" y="287"/>
                  </a:cubicBezTo>
                  <a:cubicBezTo>
                    <a:pt x="322" y="287"/>
                    <a:pt x="322" y="287"/>
                    <a:pt x="322" y="287"/>
                  </a:cubicBezTo>
                  <a:cubicBezTo>
                    <a:pt x="322" y="287"/>
                    <a:pt x="322" y="287"/>
                    <a:pt x="322" y="287"/>
                  </a:cubicBezTo>
                  <a:cubicBezTo>
                    <a:pt x="323" y="287"/>
                    <a:pt x="323" y="287"/>
                    <a:pt x="323" y="287"/>
                  </a:cubicBezTo>
                  <a:cubicBezTo>
                    <a:pt x="323" y="287"/>
                    <a:pt x="323" y="287"/>
                    <a:pt x="323" y="287"/>
                  </a:cubicBezTo>
                  <a:cubicBezTo>
                    <a:pt x="323" y="287"/>
                    <a:pt x="323" y="287"/>
                    <a:pt x="322" y="287"/>
                  </a:cubicBezTo>
                  <a:cubicBezTo>
                    <a:pt x="323" y="287"/>
                    <a:pt x="323" y="287"/>
                    <a:pt x="323" y="287"/>
                  </a:cubicBezTo>
                  <a:cubicBezTo>
                    <a:pt x="323" y="287"/>
                    <a:pt x="323" y="287"/>
                    <a:pt x="323" y="287"/>
                  </a:cubicBezTo>
                  <a:cubicBezTo>
                    <a:pt x="324" y="287"/>
                    <a:pt x="324" y="287"/>
                    <a:pt x="324" y="287"/>
                  </a:cubicBezTo>
                  <a:cubicBezTo>
                    <a:pt x="325" y="289"/>
                    <a:pt x="325" y="289"/>
                    <a:pt x="325" y="289"/>
                  </a:cubicBezTo>
                  <a:cubicBezTo>
                    <a:pt x="325" y="289"/>
                    <a:pt x="326" y="286"/>
                    <a:pt x="326" y="286"/>
                  </a:cubicBezTo>
                  <a:cubicBezTo>
                    <a:pt x="328" y="286"/>
                    <a:pt x="331" y="283"/>
                    <a:pt x="332" y="281"/>
                  </a:cubicBezTo>
                  <a:cubicBezTo>
                    <a:pt x="332" y="282"/>
                    <a:pt x="332" y="282"/>
                    <a:pt x="332" y="282"/>
                  </a:cubicBezTo>
                  <a:cubicBezTo>
                    <a:pt x="332" y="281"/>
                    <a:pt x="332" y="279"/>
                    <a:pt x="333" y="280"/>
                  </a:cubicBezTo>
                  <a:cubicBezTo>
                    <a:pt x="333" y="279"/>
                    <a:pt x="334" y="280"/>
                    <a:pt x="335" y="280"/>
                  </a:cubicBezTo>
                  <a:cubicBezTo>
                    <a:pt x="335" y="280"/>
                    <a:pt x="334" y="279"/>
                    <a:pt x="334" y="279"/>
                  </a:cubicBezTo>
                  <a:cubicBezTo>
                    <a:pt x="337" y="279"/>
                    <a:pt x="337" y="275"/>
                    <a:pt x="339" y="274"/>
                  </a:cubicBezTo>
                  <a:cubicBezTo>
                    <a:pt x="339" y="274"/>
                    <a:pt x="340" y="275"/>
                    <a:pt x="340" y="276"/>
                  </a:cubicBezTo>
                  <a:cubicBezTo>
                    <a:pt x="341" y="274"/>
                    <a:pt x="341" y="272"/>
                    <a:pt x="341" y="270"/>
                  </a:cubicBezTo>
                  <a:cubicBezTo>
                    <a:pt x="341" y="270"/>
                    <a:pt x="342" y="270"/>
                    <a:pt x="342" y="271"/>
                  </a:cubicBezTo>
                  <a:cubicBezTo>
                    <a:pt x="342" y="270"/>
                    <a:pt x="343" y="269"/>
                    <a:pt x="342" y="267"/>
                  </a:cubicBezTo>
                  <a:cubicBezTo>
                    <a:pt x="341" y="268"/>
                    <a:pt x="343" y="268"/>
                    <a:pt x="342" y="268"/>
                  </a:cubicBezTo>
                  <a:cubicBezTo>
                    <a:pt x="341" y="268"/>
                    <a:pt x="340" y="266"/>
                    <a:pt x="341" y="266"/>
                  </a:cubicBezTo>
                  <a:cubicBezTo>
                    <a:pt x="341" y="266"/>
                    <a:pt x="341" y="266"/>
                    <a:pt x="341" y="266"/>
                  </a:cubicBezTo>
                  <a:cubicBezTo>
                    <a:pt x="342" y="265"/>
                    <a:pt x="341" y="265"/>
                    <a:pt x="342" y="263"/>
                  </a:cubicBezTo>
                  <a:cubicBezTo>
                    <a:pt x="343" y="263"/>
                    <a:pt x="342" y="264"/>
                    <a:pt x="343" y="264"/>
                  </a:cubicBezTo>
                  <a:cubicBezTo>
                    <a:pt x="345" y="265"/>
                    <a:pt x="345" y="262"/>
                    <a:pt x="346" y="262"/>
                  </a:cubicBezTo>
                  <a:cubicBezTo>
                    <a:pt x="344" y="261"/>
                    <a:pt x="344" y="261"/>
                    <a:pt x="344" y="261"/>
                  </a:cubicBezTo>
                  <a:cubicBezTo>
                    <a:pt x="344" y="260"/>
                    <a:pt x="346" y="261"/>
                    <a:pt x="346" y="260"/>
                  </a:cubicBezTo>
                  <a:cubicBezTo>
                    <a:pt x="342" y="256"/>
                    <a:pt x="342" y="256"/>
                    <a:pt x="342" y="256"/>
                  </a:cubicBezTo>
                  <a:cubicBezTo>
                    <a:pt x="342" y="257"/>
                    <a:pt x="344" y="256"/>
                    <a:pt x="345" y="257"/>
                  </a:cubicBezTo>
                  <a:cubicBezTo>
                    <a:pt x="346" y="255"/>
                    <a:pt x="342" y="254"/>
                    <a:pt x="341" y="253"/>
                  </a:cubicBezTo>
                  <a:cubicBezTo>
                    <a:pt x="342" y="252"/>
                    <a:pt x="341" y="250"/>
                    <a:pt x="341" y="250"/>
                  </a:cubicBezTo>
                  <a:cubicBezTo>
                    <a:pt x="342" y="250"/>
                    <a:pt x="341" y="250"/>
                    <a:pt x="342" y="250"/>
                  </a:cubicBezTo>
                  <a:cubicBezTo>
                    <a:pt x="343" y="250"/>
                    <a:pt x="343" y="250"/>
                    <a:pt x="343" y="250"/>
                  </a:cubicBezTo>
                  <a:cubicBezTo>
                    <a:pt x="343" y="251"/>
                    <a:pt x="346" y="250"/>
                    <a:pt x="347" y="251"/>
                  </a:cubicBezTo>
                  <a:cubicBezTo>
                    <a:pt x="346" y="249"/>
                    <a:pt x="347" y="247"/>
                    <a:pt x="347" y="246"/>
                  </a:cubicBezTo>
                  <a:cubicBezTo>
                    <a:pt x="345" y="247"/>
                    <a:pt x="346" y="244"/>
                    <a:pt x="343" y="244"/>
                  </a:cubicBezTo>
                  <a:cubicBezTo>
                    <a:pt x="343" y="242"/>
                    <a:pt x="346" y="243"/>
                    <a:pt x="346" y="242"/>
                  </a:cubicBezTo>
                  <a:cubicBezTo>
                    <a:pt x="345" y="240"/>
                    <a:pt x="346" y="239"/>
                    <a:pt x="345" y="237"/>
                  </a:cubicBezTo>
                  <a:cubicBezTo>
                    <a:pt x="346" y="237"/>
                    <a:pt x="346" y="237"/>
                    <a:pt x="346" y="237"/>
                  </a:cubicBezTo>
                  <a:cubicBezTo>
                    <a:pt x="345" y="236"/>
                    <a:pt x="346" y="233"/>
                    <a:pt x="344" y="232"/>
                  </a:cubicBezTo>
                  <a:cubicBezTo>
                    <a:pt x="345" y="232"/>
                    <a:pt x="345" y="232"/>
                    <a:pt x="345" y="232"/>
                  </a:cubicBezTo>
                  <a:cubicBezTo>
                    <a:pt x="346" y="231"/>
                    <a:pt x="342" y="232"/>
                    <a:pt x="343" y="230"/>
                  </a:cubicBezTo>
                  <a:cubicBezTo>
                    <a:pt x="345" y="231"/>
                    <a:pt x="345" y="231"/>
                    <a:pt x="345" y="231"/>
                  </a:cubicBezTo>
                  <a:cubicBezTo>
                    <a:pt x="343" y="230"/>
                    <a:pt x="346" y="229"/>
                    <a:pt x="344" y="227"/>
                  </a:cubicBezTo>
                  <a:cubicBezTo>
                    <a:pt x="344" y="227"/>
                    <a:pt x="345" y="227"/>
                    <a:pt x="345" y="228"/>
                  </a:cubicBezTo>
                  <a:cubicBezTo>
                    <a:pt x="344" y="226"/>
                    <a:pt x="345" y="225"/>
                    <a:pt x="343" y="224"/>
                  </a:cubicBezTo>
                  <a:cubicBezTo>
                    <a:pt x="344" y="224"/>
                    <a:pt x="345" y="224"/>
                    <a:pt x="345" y="225"/>
                  </a:cubicBezTo>
                  <a:cubicBezTo>
                    <a:pt x="346" y="224"/>
                    <a:pt x="343" y="223"/>
                    <a:pt x="344" y="222"/>
                  </a:cubicBezTo>
                  <a:cubicBezTo>
                    <a:pt x="344" y="222"/>
                    <a:pt x="345" y="222"/>
                    <a:pt x="346" y="222"/>
                  </a:cubicBezTo>
                  <a:cubicBezTo>
                    <a:pt x="344" y="221"/>
                    <a:pt x="345" y="219"/>
                    <a:pt x="344" y="219"/>
                  </a:cubicBezTo>
                  <a:cubicBezTo>
                    <a:pt x="345" y="219"/>
                    <a:pt x="346" y="218"/>
                    <a:pt x="347" y="218"/>
                  </a:cubicBezTo>
                  <a:cubicBezTo>
                    <a:pt x="348" y="213"/>
                    <a:pt x="351" y="208"/>
                    <a:pt x="353" y="202"/>
                  </a:cubicBezTo>
                  <a:cubicBezTo>
                    <a:pt x="355" y="203"/>
                    <a:pt x="353" y="204"/>
                    <a:pt x="355" y="204"/>
                  </a:cubicBezTo>
                  <a:cubicBezTo>
                    <a:pt x="353" y="203"/>
                    <a:pt x="355" y="203"/>
                    <a:pt x="355" y="202"/>
                  </a:cubicBezTo>
                  <a:cubicBezTo>
                    <a:pt x="356" y="202"/>
                    <a:pt x="356" y="202"/>
                    <a:pt x="356" y="202"/>
                  </a:cubicBezTo>
                  <a:cubicBezTo>
                    <a:pt x="356" y="201"/>
                    <a:pt x="357" y="202"/>
                    <a:pt x="357" y="201"/>
                  </a:cubicBezTo>
                  <a:cubicBezTo>
                    <a:pt x="357" y="200"/>
                    <a:pt x="357" y="200"/>
                    <a:pt x="357" y="200"/>
                  </a:cubicBezTo>
                  <a:cubicBezTo>
                    <a:pt x="356" y="199"/>
                    <a:pt x="360" y="201"/>
                    <a:pt x="358" y="199"/>
                  </a:cubicBezTo>
                  <a:cubicBezTo>
                    <a:pt x="360" y="200"/>
                    <a:pt x="360" y="200"/>
                    <a:pt x="360" y="200"/>
                  </a:cubicBezTo>
                  <a:cubicBezTo>
                    <a:pt x="359" y="197"/>
                    <a:pt x="361" y="199"/>
                    <a:pt x="361" y="197"/>
                  </a:cubicBezTo>
                  <a:cubicBezTo>
                    <a:pt x="361" y="197"/>
                    <a:pt x="361" y="197"/>
                    <a:pt x="361" y="197"/>
                  </a:cubicBezTo>
                  <a:cubicBezTo>
                    <a:pt x="363" y="198"/>
                    <a:pt x="362" y="194"/>
                    <a:pt x="363" y="195"/>
                  </a:cubicBezTo>
                  <a:cubicBezTo>
                    <a:pt x="364" y="194"/>
                    <a:pt x="365" y="193"/>
                    <a:pt x="364" y="191"/>
                  </a:cubicBezTo>
                  <a:cubicBezTo>
                    <a:pt x="365" y="193"/>
                    <a:pt x="365" y="193"/>
                    <a:pt x="365" y="193"/>
                  </a:cubicBezTo>
                  <a:cubicBezTo>
                    <a:pt x="366" y="192"/>
                    <a:pt x="368" y="191"/>
                    <a:pt x="369" y="190"/>
                  </a:cubicBezTo>
                  <a:cubicBezTo>
                    <a:pt x="374" y="190"/>
                    <a:pt x="379" y="190"/>
                    <a:pt x="383" y="191"/>
                  </a:cubicBezTo>
                  <a:cubicBezTo>
                    <a:pt x="386" y="192"/>
                    <a:pt x="388" y="193"/>
                    <a:pt x="390" y="194"/>
                  </a:cubicBezTo>
                  <a:cubicBezTo>
                    <a:pt x="389" y="196"/>
                    <a:pt x="388" y="198"/>
                    <a:pt x="388" y="200"/>
                  </a:cubicBezTo>
                  <a:cubicBezTo>
                    <a:pt x="387" y="201"/>
                    <a:pt x="386" y="199"/>
                    <a:pt x="386" y="199"/>
                  </a:cubicBezTo>
                  <a:cubicBezTo>
                    <a:pt x="384" y="205"/>
                    <a:pt x="377" y="203"/>
                    <a:pt x="373" y="209"/>
                  </a:cubicBezTo>
                  <a:cubicBezTo>
                    <a:pt x="369" y="210"/>
                    <a:pt x="365" y="215"/>
                    <a:pt x="365" y="215"/>
                  </a:cubicBezTo>
                  <a:cubicBezTo>
                    <a:pt x="382" y="216"/>
                    <a:pt x="389" y="211"/>
                    <a:pt x="399" y="205"/>
                  </a:cubicBezTo>
                  <a:cubicBezTo>
                    <a:pt x="401" y="203"/>
                    <a:pt x="402" y="201"/>
                    <a:pt x="403" y="198"/>
                  </a:cubicBezTo>
                  <a:cubicBezTo>
                    <a:pt x="405" y="199"/>
                    <a:pt x="406" y="199"/>
                    <a:pt x="406" y="198"/>
                  </a:cubicBezTo>
                  <a:cubicBezTo>
                    <a:pt x="405" y="197"/>
                    <a:pt x="404" y="197"/>
                    <a:pt x="404" y="196"/>
                  </a:cubicBezTo>
                  <a:cubicBezTo>
                    <a:pt x="404" y="194"/>
                    <a:pt x="405" y="191"/>
                    <a:pt x="406" y="188"/>
                  </a:cubicBezTo>
                  <a:cubicBezTo>
                    <a:pt x="398" y="164"/>
                    <a:pt x="382" y="170"/>
                    <a:pt x="375" y="170"/>
                  </a:cubicBezTo>
                  <a:cubicBezTo>
                    <a:pt x="367" y="172"/>
                    <a:pt x="361" y="175"/>
                    <a:pt x="356" y="179"/>
                  </a:cubicBezTo>
                  <a:cubicBezTo>
                    <a:pt x="356" y="179"/>
                    <a:pt x="356" y="179"/>
                    <a:pt x="357" y="180"/>
                  </a:cubicBezTo>
                  <a:cubicBezTo>
                    <a:pt x="354" y="179"/>
                    <a:pt x="351" y="179"/>
                    <a:pt x="349" y="179"/>
                  </a:cubicBezTo>
                  <a:cubicBezTo>
                    <a:pt x="332" y="177"/>
                    <a:pt x="315" y="175"/>
                    <a:pt x="313" y="163"/>
                  </a:cubicBezTo>
                  <a:cubicBezTo>
                    <a:pt x="308" y="154"/>
                    <a:pt x="303" y="139"/>
                    <a:pt x="301" y="128"/>
                  </a:cubicBezTo>
                  <a:cubicBezTo>
                    <a:pt x="300" y="124"/>
                    <a:pt x="300" y="121"/>
                    <a:pt x="299" y="117"/>
                  </a:cubicBezTo>
                  <a:cubicBezTo>
                    <a:pt x="323" y="112"/>
                    <a:pt x="296" y="118"/>
                    <a:pt x="307" y="115"/>
                  </a:cubicBezTo>
                  <a:cubicBezTo>
                    <a:pt x="307" y="115"/>
                    <a:pt x="307" y="115"/>
                    <a:pt x="307" y="115"/>
                  </a:cubicBezTo>
                  <a:cubicBezTo>
                    <a:pt x="307" y="114"/>
                    <a:pt x="307" y="114"/>
                    <a:pt x="307" y="114"/>
                  </a:cubicBezTo>
                  <a:cubicBezTo>
                    <a:pt x="306" y="113"/>
                    <a:pt x="306" y="113"/>
                    <a:pt x="306" y="113"/>
                  </a:cubicBezTo>
                  <a:cubicBezTo>
                    <a:pt x="306" y="110"/>
                    <a:pt x="306" y="110"/>
                    <a:pt x="306" y="110"/>
                  </a:cubicBezTo>
                  <a:cubicBezTo>
                    <a:pt x="303" y="103"/>
                    <a:pt x="304" y="96"/>
                    <a:pt x="292" y="85"/>
                  </a:cubicBezTo>
                  <a:cubicBezTo>
                    <a:pt x="277" y="75"/>
                    <a:pt x="266" y="83"/>
                    <a:pt x="261" y="92"/>
                  </a:cubicBezTo>
                  <a:cubicBezTo>
                    <a:pt x="260" y="93"/>
                    <a:pt x="259" y="94"/>
                    <a:pt x="258" y="95"/>
                  </a:cubicBezTo>
                  <a:cubicBezTo>
                    <a:pt x="257" y="95"/>
                    <a:pt x="257" y="95"/>
                    <a:pt x="257" y="95"/>
                  </a:cubicBezTo>
                  <a:cubicBezTo>
                    <a:pt x="255" y="97"/>
                    <a:pt x="253" y="98"/>
                    <a:pt x="251" y="102"/>
                  </a:cubicBezTo>
                  <a:cubicBezTo>
                    <a:pt x="251" y="102"/>
                    <a:pt x="251" y="102"/>
                    <a:pt x="251" y="102"/>
                  </a:cubicBezTo>
                  <a:cubicBezTo>
                    <a:pt x="251" y="106"/>
                    <a:pt x="245" y="110"/>
                    <a:pt x="247" y="113"/>
                  </a:cubicBezTo>
                  <a:cubicBezTo>
                    <a:pt x="245" y="115"/>
                    <a:pt x="245" y="115"/>
                    <a:pt x="245" y="115"/>
                  </a:cubicBezTo>
                  <a:cubicBezTo>
                    <a:pt x="246" y="120"/>
                    <a:pt x="243" y="122"/>
                    <a:pt x="245" y="127"/>
                  </a:cubicBezTo>
                  <a:cubicBezTo>
                    <a:pt x="244" y="126"/>
                    <a:pt x="244" y="126"/>
                    <a:pt x="244" y="126"/>
                  </a:cubicBezTo>
                  <a:cubicBezTo>
                    <a:pt x="243" y="133"/>
                    <a:pt x="248" y="140"/>
                    <a:pt x="246" y="142"/>
                  </a:cubicBezTo>
                  <a:cubicBezTo>
                    <a:pt x="246" y="144"/>
                    <a:pt x="246" y="145"/>
                    <a:pt x="247" y="147"/>
                  </a:cubicBezTo>
                  <a:cubicBezTo>
                    <a:pt x="241" y="158"/>
                    <a:pt x="234" y="167"/>
                    <a:pt x="228" y="171"/>
                  </a:cubicBezTo>
                  <a:cubicBezTo>
                    <a:pt x="228" y="169"/>
                    <a:pt x="226" y="166"/>
                    <a:pt x="223" y="162"/>
                  </a:cubicBezTo>
                  <a:cubicBezTo>
                    <a:pt x="223" y="162"/>
                    <a:pt x="223" y="162"/>
                    <a:pt x="224" y="162"/>
                  </a:cubicBezTo>
                  <a:cubicBezTo>
                    <a:pt x="224" y="162"/>
                    <a:pt x="223" y="161"/>
                    <a:pt x="223" y="161"/>
                  </a:cubicBezTo>
                  <a:cubicBezTo>
                    <a:pt x="223" y="161"/>
                    <a:pt x="223" y="161"/>
                    <a:pt x="223" y="160"/>
                  </a:cubicBezTo>
                  <a:cubicBezTo>
                    <a:pt x="228" y="153"/>
                    <a:pt x="228" y="143"/>
                    <a:pt x="231" y="134"/>
                  </a:cubicBezTo>
                  <a:cubicBezTo>
                    <a:pt x="231" y="134"/>
                    <a:pt x="232" y="136"/>
                    <a:pt x="232" y="137"/>
                  </a:cubicBezTo>
                  <a:cubicBezTo>
                    <a:pt x="233" y="129"/>
                    <a:pt x="233" y="121"/>
                    <a:pt x="230" y="115"/>
                  </a:cubicBezTo>
                  <a:cubicBezTo>
                    <a:pt x="231" y="115"/>
                    <a:pt x="231" y="115"/>
                    <a:pt x="232" y="117"/>
                  </a:cubicBezTo>
                  <a:cubicBezTo>
                    <a:pt x="231" y="111"/>
                    <a:pt x="229" y="105"/>
                    <a:pt x="227" y="103"/>
                  </a:cubicBezTo>
                  <a:cubicBezTo>
                    <a:pt x="227" y="107"/>
                    <a:pt x="228" y="103"/>
                    <a:pt x="228" y="106"/>
                  </a:cubicBezTo>
                  <a:cubicBezTo>
                    <a:pt x="228" y="110"/>
                    <a:pt x="225" y="104"/>
                    <a:pt x="223" y="100"/>
                  </a:cubicBezTo>
                  <a:cubicBezTo>
                    <a:pt x="223" y="100"/>
                    <a:pt x="223" y="100"/>
                    <a:pt x="223" y="100"/>
                  </a:cubicBezTo>
                  <a:cubicBezTo>
                    <a:pt x="220" y="96"/>
                    <a:pt x="218" y="95"/>
                    <a:pt x="213" y="96"/>
                  </a:cubicBezTo>
                  <a:cubicBezTo>
                    <a:pt x="209" y="95"/>
                    <a:pt x="216" y="95"/>
                    <a:pt x="214" y="94"/>
                  </a:cubicBezTo>
                  <a:cubicBezTo>
                    <a:pt x="211" y="90"/>
                    <a:pt x="201" y="99"/>
                    <a:pt x="201" y="100"/>
                  </a:cubicBezTo>
                  <a:cubicBezTo>
                    <a:pt x="200" y="102"/>
                    <a:pt x="199" y="104"/>
                    <a:pt x="200" y="104"/>
                  </a:cubicBezTo>
                  <a:cubicBezTo>
                    <a:pt x="198" y="108"/>
                    <a:pt x="198" y="105"/>
                    <a:pt x="197" y="108"/>
                  </a:cubicBezTo>
                  <a:cubicBezTo>
                    <a:pt x="196" y="112"/>
                    <a:pt x="197" y="116"/>
                    <a:pt x="199" y="120"/>
                  </a:cubicBezTo>
                  <a:cubicBezTo>
                    <a:pt x="198" y="119"/>
                    <a:pt x="196" y="123"/>
                    <a:pt x="195" y="120"/>
                  </a:cubicBezTo>
                  <a:cubicBezTo>
                    <a:pt x="196" y="129"/>
                    <a:pt x="200" y="133"/>
                    <a:pt x="202" y="137"/>
                  </a:cubicBezTo>
                  <a:cubicBezTo>
                    <a:pt x="202" y="140"/>
                    <a:pt x="205" y="147"/>
                    <a:pt x="207" y="149"/>
                  </a:cubicBezTo>
                  <a:cubicBezTo>
                    <a:pt x="206" y="151"/>
                    <a:pt x="206" y="147"/>
                    <a:pt x="205" y="147"/>
                  </a:cubicBezTo>
                  <a:cubicBezTo>
                    <a:pt x="205" y="151"/>
                    <a:pt x="205" y="151"/>
                    <a:pt x="205" y="151"/>
                  </a:cubicBezTo>
                  <a:cubicBezTo>
                    <a:pt x="202" y="146"/>
                    <a:pt x="203" y="153"/>
                    <a:pt x="201" y="150"/>
                  </a:cubicBezTo>
                  <a:cubicBezTo>
                    <a:pt x="202" y="153"/>
                    <a:pt x="204" y="158"/>
                    <a:pt x="206" y="163"/>
                  </a:cubicBezTo>
                  <a:cubicBezTo>
                    <a:pt x="203" y="170"/>
                    <a:pt x="201" y="172"/>
                    <a:pt x="194" y="178"/>
                  </a:cubicBezTo>
                  <a:cubicBezTo>
                    <a:pt x="195" y="178"/>
                    <a:pt x="192" y="180"/>
                    <a:pt x="194" y="181"/>
                  </a:cubicBezTo>
                  <a:cubicBezTo>
                    <a:pt x="194" y="183"/>
                    <a:pt x="192" y="183"/>
                    <a:pt x="191" y="183"/>
                  </a:cubicBezTo>
                  <a:cubicBezTo>
                    <a:pt x="192" y="182"/>
                    <a:pt x="193" y="182"/>
                    <a:pt x="192" y="176"/>
                  </a:cubicBezTo>
                  <a:cubicBezTo>
                    <a:pt x="186" y="156"/>
                    <a:pt x="180" y="130"/>
                    <a:pt x="179" y="108"/>
                  </a:cubicBezTo>
                  <a:cubicBezTo>
                    <a:pt x="179" y="110"/>
                    <a:pt x="178" y="110"/>
                    <a:pt x="178" y="108"/>
                  </a:cubicBezTo>
                  <a:cubicBezTo>
                    <a:pt x="181" y="106"/>
                    <a:pt x="176" y="101"/>
                    <a:pt x="177" y="97"/>
                  </a:cubicBezTo>
                  <a:cubicBezTo>
                    <a:pt x="178" y="97"/>
                    <a:pt x="178" y="99"/>
                    <a:pt x="178" y="100"/>
                  </a:cubicBezTo>
                  <a:cubicBezTo>
                    <a:pt x="179" y="89"/>
                    <a:pt x="176" y="81"/>
                    <a:pt x="177" y="71"/>
                  </a:cubicBezTo>
                  <a:cubicBezTo>
                    <a:pt x="175" y="62"/>
                    <a:pt x="178" y="51"/>
                    <a:pt x="176" y="45"/>
                  </a:cubicBezTo>
                  <a:cubicBezTo>
                    <a:pt x="177" y="46"/>
                    <a:pt x="176" y="41"/>
                    <a:pt x="177" y="39"/>
                  </a:cubicBezTo>
                  <a:cubicBezTo>
                    <a:pt x="176" y="36"/>
                    <a:pt x="176" y="34"/>
                    <a:pt x="176" y="31"/>
                  </a:cubicBezTo>
                  <a:cubicBezTo>
                    <a:pt x="176" y="30"/>
                    <a:pt x="176" y="29"/>
                    <a:pt x="176" y="28"/>
                  </a:cubicBezTo>
                  <a:cubicBezTo>
                    <a:pt x="176" y="27"/>
                    <a:pt x="176" y="27"/>
                    <a:pt x="176" y="27"/>
                  </a:cubicBezTo>
                  <a:cubicBezTo>
                    <a:pt x="176" y="23"/>
                    <a:pt x="177" y="18"/>
                    <a:pt x="176" y="14"/>
                  </a:cubicBezTo>
                  <a:cubicBezTo>
                    <a:pt x="176" y="13"/>
                    <a:pt x="175" y="2"/>
                    <a:pt x="174" y="1"/>
                  </a:cubicBezTo>
                  <a:cubicBezTo>
                    <a:pt x="173" y="0"/>
                    <a:pt x="172" y="6"/>
                    <a:pt x="170" y="6"/>
                  </a:cubicBezTo>
                  <a:cubicBezTo>
                    <a:pt x="162" y="5"/>
                    <a:pt x="168" y="10"/>
                    <a:pt x="161" y="11"/>
                  </a:cubicBezTo>
                  <a:cubicBezTo>
                    <a:pt x="157" y="12"/>
                    <a:pt x="156" y="13"/>
                    <a:pt x="154" y="16"/>
                  </a:cubicBezTo>
                  <a:cubicBezTo>
                    <a:pt x="155" y="20"/>
                    <a:pt x="155" y="24"/>
                    <a:pt x="155" y="28"/>
                  </a:cubicBezTo>
                  <a:cubicBezTo>
                    <a:pt x="156" y="67"/>
                    <a:pt x="156" y="67"/>
                    <a:pt x="156" y="67"/>
                  </a:cubicBezTo>
                  <a:cubicBezTo>
                    <a:pt x="156" y="75"/>
                    <a:pt x="154" y="84"/>
                    <a:pt x="153" y="92"/>
                  </a:cubicBezTo>
                  <a:cubicBezTo>
                    <a:pt x="148" y="91"/>
                    <a:pt x="142" y="91"/>
                    <a:pt x="139" y="94"/>
                  </a:cubicBezTo>
                  <a:cubicBezTo>
                    <a:pt x="137" y="95"/>
                    <a:pt x="135" y="96"/>
                    <a:pt x="134" y="98"/>
                  </a:cubicBezTo>
                  <a:cubicBezTo>
                    <a:pt x="125" y="103"/>
                    <a:pt x="119" y="113"/>
                    <a:pt x="119" y="118"/>
                  </a:cubicBezTo>
                  <a:cubicBezTo>
                    <a:pt x="118" y="121"/>
                    <a:pt x="118" y="124"/>
                    <a:pt x="118" y="127"/>
                  </a:cubicBezTo>
                  <a:cubicBezTo>
                    <a:pt x="115" y="132"/>
                    <a:pt x="113" y="140"/>
                    <a:pt x="112" y="144"/>
                  </a:cubicBezTo>
                  <a:cubicBezTo>
                    <a:pt x="111" y="152"/>
                    <a:pt x="111" y="155"/>
                    <a:pt x="111" y="160"/>
                  </a:cubicBezTo>
                  <a:cubicBezTo>
                    <a:pt x="111" y="163"/>
                    <a:pt x="109" y="164"/>
                    <a:pt x="108" y="165"/>
                  </a:cubicBezTo>
                  <a:cubicBezTo>
                    <a:pt x="105" y="174"/>
                    <a:pt x="100" y="181"/>
                    <a:pt x="100" y="189"/>
                  </a:cubicBezTo>
                  <a:cubicBezTo>
                    <a:pt x="99" y="189"/>
                    <a:pt x="99" y="189"/>
                    <a:pt x="99" y="189"/>
                  </a:cubicBezTo>
                  <a:cubicBezTo>
                    <a:pt x="98" y="195"/>
                    <a:pt x="93" y="208"/>
                    <a:pt x="88" y="208"/>
                  </a:cubicBezTo>
                  <a:cubicBezTo>
                    <a:pt x="88" y="210"/>
                    <a:pt x="83" y="208"/>
                    <a:pt x="85" y="211"/>
                  </a:cubicBezTo>
                  <a:cubicBezTo>
                    <a:pt x="82" y="210"/>
                    <a:pt x="85" y="209"/>
                    <a:pt x="82" y="208"/>
                  </a:cubicBezTo>
                  <a:cubicBezTo>
                    <a:pt x="83" y="209"/>
                    <a:pt x="84" y="208"/>
                    <a:pt x="85" y="208"/>
                  </a:cubicBezTo>
                  <a:cubicBezTo>
                    <a:pt x="78" y="200"/>
                    <a:pt x="79" y="178"/>
                    <a:pt x="79" y="161"/>
                  </a:cubicBezTo>
                  <a:cubicBezTo>
                    <a:pt x="81" y="156"/>
                    <a:pt x="80" y="144"/>
                    <a:pt x="81" y="133"/>
                  </a:cubicBezTo>
                  <a:cubicBezTo>
                    <a:pt x="81" y="131"/>
                    <a:pt x="81" y="131"/>
                    <a:pt x="81" y="131"/>
                  </a:cubicBezTo>
                  <a:cubicBezTo>
                    <a:pt x="82" y="131"/>
                    <a:pt x="82" y="131"/>
                    <a:pt x="83" y="131"/>
                  </a:cubicBezTo>
                  <a:cubicBezTo>
                    <a:pt x="83" y="131"/>
                    <a:pt x="83" y="130"/>
                    <a:pt x="83" y="130"/>
                  </a:cubicBezTo>
                  <a:cubicBezTo>
                    <a:pt x="83" y="129"/>
                    <a:pt x="83" y="129"/>
                    <a:pt x="83" y="129"/>
                  </a:cubicBezTo>
                  <a:cubicBezTo>
                    <a:pt x="83" y="128"/>
                    <a:pt x="83" y="128"/>
                    <a:pt x="83" y="128"/>
                  </a:cubicBezTo>
                  <a:cubicBezTo>
                    <a:pt x="82" y="128"/>
                    <a:pt x="82" y="128"/>
                    <a:pt x="81" y="128"/>
                  </a:cubicBezTo>
                  <a:cubicBezTo>
                    <a:pt x="81" y="127"/>
                    <a:pt x="81" y="127"/>
                    <a:pt x="81" y="127"/>
                  </a:cubicBezTo>
                  <a:cubicBezTo>
                    <a:pt x="82" y="128"/>
                    <a:pt x="82" y="128"/>
                    <a:pt x="83" y="128"/>
                  </a:cubicBezTo>
                  <a:cubicBezTo>
                    <a:pt x="83" y="128"/>
                    <a:pt x="83" y="128"/>
                    <a:pt x="83" y="128"/>
                  </a:cubicBezTo>
                  <a:cubicBezTo>
                    <a:pt x="83" y="127"/>
                    <a:pt x="83" y="127"/>
                    <a:pt x="83" y="127"/>
                  </a:cubicBezTo>
                  <a:cubicBezTo>
                    <a:pt x="83" y="127"/>
                    <a:pt x="83" y="127"/>
                    <a:pt x="83" y="127"/>
                  </a:cubicBezTo>
                  <a:cubicBezTo>
                    <a:pt x="83" y="127"/>
                    <a:pt x="83" y="127"/>
                    <a:pt x="83" y="127"/>
                  </a:cubicBezTo>
                  <a:cubicBezTo>
                    <a:pt x="83" y="127"/>
                    <a:pt x="83" y="127"/>
                    <a:pt x="83" y="127"/>
                  </a:cubicBezTo>
                  <a:cubicBezTo>
                    <a:pt x="83" y="127"/>
                    <a:pt x="82" y="127"/>
                    <a:pt x="81" y="127"/>
                  </a:cubicBezTo>
                  <a:cubicBezTo>
                    <a:pt x="81" y="126"/>
                    <a:pt x="81" y="126"/>
                    <a:pt x="81" y="126"/>
                  </a:cubicBezTo>
                  <a:cubicBezTo>
                    <a:pt x="62" y="125"/>
                    <a:pt x="75" y="126"/>
                    <a:pt x="71" y="127"/>
                  </a:cubicBezTo>
                  <a:cubicBezTo>
                    <a:pt x="71" y="127"/>
                    <a:pt x="71" y="127"/>
                    <a:pt x="71" y="127"/>
                  </a:cubicBezTo>
                  <a:cubicBezTo>
                    <a:pt x="66" y="126"/>
                    <a:pt x="63" y="126"/>
                    <a:pt x="69" y="126"/>
                  </a:cubicBezTo>
                  <a:cubicBezTo>
                    <a:pt x="69" y="127"/>
                    <a:pt x="69" y="127"/>
                    <a:pt x="69" y="127"/>
                  </a:cubicBezTo>
                  <a:cubicBezTo>
                    <a:pt x="69" y="127"/>
                    <a:pt x="69" y="127"/>
                    <a:pt x="69" y="127"/>
                  </a:cubicBezTo>
                  <a:cubicBezTo>
                    <a:pt x="70" y="127"/>
                    <a:pt x="70" y="127"/>
                    <a:pt x="71" y="127"/>
                  </a:cubicBezTo>
                  <a:cubicBezTo>
                    <a:pt x="71" y="127"/>
                    <a:pt x="71" y="127"/>
                    <a:pt x="71" y="127"/>
                  </a:cubicBezTo>
                  <a:cubicBezTo>
                    <a:pt x="70" y="127"/>
                    <a:pt x="70" y="127"/>
                    <a:pt x="69" y="127"/>
                  </a:cubicBezTo>
                  <a:cubicBezTo>
                    <a:pt x="69" y="129"/>
                    <a:pt x="69" y="131"/>
                    <a:pt x="71" y="129"/>
                  </a:cubicBezTo>
                  <a:cubicBezTo>
                    <a:pt x="71" y="129"/>
                    <a:pt x="71" y="129"/>
                    <a:pt x="71" y="130"/>
                  </a:cubicBezTo>
                  <a:cubicBezTo>
                    <a:pt x="71" y="130"/>
                    <a:pt x="71" y="130"/>
                    <a:pt x="71" y="130"/>
                  </a:cubicBezTo>
                  <a:cubicBezTo>
                    <a:pt x="70" y="132"/>
                    <a:pt x="70" y="134"/>
                    <a:pt x="70" y="136"/>
                  </a:cubicBezTo>
                  <a:cubicBezTo>
                    <a:pt x="70" y="138"/>
                    <a:pt x="70" y="139"/>
                    <a:pt x="70" y="140"/>
                  </a:cubicBezTo>
                  <a:cubicBezTo>
                    <a:pt x="70" y="140"/>
                    <a:pt x="70" y="140"/>
                    <a:pt x="70" y="140"/>
                  </a:cubicBezTo>
                  <a:cubicBezTo>
                    <a:pt x="69" y="144"/>
                    <a:pt x="69" y="147"/>
                    <a:pt x="68" y="151"/>
                  </a:cubicBezTo>
                  <a:cubicBezTo>
                    <a:pt x="68" y="151"/>
                    <a:pt x="67" y="151"/>
                    <a:pt x="67" y="152"/>
                  </a:cubicBezTo>
                  <a:cubicBezTo>
                    <a:pt x="67" y="153"/>
                    <a:pt x="67" y="155"/>
                    <a:pt x="67" y="156"/>
                  </a:cubicBezTo>
                  <a:cubicBezTo>
                    <a:pt x="67" y="160"/>
                    <a:pt x="66" y="164"/>
                    <a:pt x="64" y="168"/>
                  </a:cubicBezTo>
                  <a:cubicBezTo>
                    <a:pt x="64" y="168"/>
                    <a:pt x="64" y="169"/>
                    <a:pt x="64" y="169"/>
                  </a:cubicBezTo>
                  <a:cubicBezTo>
                    <a:pt x="63" y="164"/>
                    <a:pt x="64" y="157"/>
                    <a:pt x="65" y="155"/>
                  </a:cubicBezTo>
                  <a:cubicBezTo>
                    <a:pt x="63" y="149"/>
                    <a:pt x="64" y="160"/>
                    <a:pt x="62" y="159"/>
                  </a:cubicBezTo>
                  <a:cubicBezTo>
                    <a:pt x="62" y="163"/>
                    <a:pt x="62" y="166"/>
                    <a:pt x="63" y="171"/>
                  </a:cubicBezTo>
                  <a:cubicBezTo>
                    <a:pt x="62" y="174"/>
                    <a:pt x="63" y="175"/>
                    <a:pt x="61" y="179"/>
                  </a:cubicBezTo>
                  <a:cubicBezTo>
                    <a:pt x="60" y="178"/>
                    <a:pt x="60" y="178"/>
                    <a:pt x="60" y="178"/>
                  </a:cubicBezTo>
                  <a:cubicBezTo>
                    <a:pt x="58" y="183"/>
                    <a:pt x="58" y="185"/>
                    <a:pt x="58" y="188"/>
                  </a:cubicBezTo>
                  <a:cubicBezTo>
                    <a:pt x="54" y="190"/>
                    <a:pt x="55" y="191"/>
                    <a:pt x="51" y="193"/>
                  </a:cubicBezTo>
                  <a:cubicBezTo>
                    <a:pt x="54" y="190"/>
                    <a:pt x="55" y="186"/>
                    <a:pt x="55" y="183"/>
                  </a:cubicBezTo>
                  <a:cubicBezTo>
                    <a:pt x="51" y="187"/>
                    <a:pt x="48" y="194"/>
                    <a:pt x="43" y="194"/>
                  </a:cubicBezTo>
                  <a:cubicBezTo>
                    <a:pt x="38" y="196"/>
                    <a:pt x="35" y="199"/>
                    <a:pt x="35" y="201"/>
                  </a:cubicBezTo>
                  <a:cubicBezTo>
                    <a:pt x="36" y="200"/>
                    <a:pt x="31" y="201"/>
                    <a:pt x="34" y="199"/>
                  </a:cubicBezTo>
                  <a:cubicBezTo>
                    <a:pt x="32" y="200"/>
                    <a:pt x="30" y="201"/>
                    <a:pt x="29" y="201"/>
                  </a:cubicBezTo>
                  <a:cubicBezTo>
                    <a:pt x="29" y="201"/>
                    <a:pt x="29" y="201"/>
                    <a:pt x="29" y="201"/>
                  </a:cubicBezTo>
                  <a:cubicBezTo>
                    <a:pt x="28" y="201"/>
                    <a:pt x="28" y="200"/>
                    <a:pt x="28" y="199"/>
                  </a:cubicBezTo>
                  <a:cubicBezTo>
                    <a:pt x="26" y="197"/>
                    <a:pt x="23" y="193"/>
                    <a:pt x="19" y="196"/>
                  </a:cubicBezTo>
                  <a:cubicBezTo>
                    <a:pt x="19" y="194"/>
                    <a:pt x="19" y="194"/>
                    <a:pt x="19" y="194"/>
                  </a:cubicBezTo>
                  <a:cubicBezTo>
                    <a:pt x="16" y="196"/>
                    <a:pt x="12" y="198"/>
                    <a:pt x="9" y="198"/>
                  </a:cubicBezTo>
                  <a:cubicBezTo>
                    <a:pt x="9" y="200"/>
                    <a:pt x="8" y="202"/>
                    <a:pt x="10" y="203"/>
                  </a:cubicBezTo>
                  <a:cubicBezTo>
                    <a:pt x="9" y="204"/>
                    <a:pt x="7" y="201"/>
                    <a:pt x="8" y="203"/>
                  </a:cubicBezTo>
                  <a:cubicBezTo>
                    <a:pt x="7" y="201"/>
                    <a:pt x="7" y="201"/>
                    <a:pt x="7" y="201"/>
                  </a:cubicBezTo>
                  <a:cubicBezTo>
                    <a:pt x="1" y="206"/>
                    <a:pt x="3" y="212"/>
                    <a:pt x="3" y="217"/>
                  </a:cubicBezTo>
                  <a:cubicBezTo>
                    <a:pt x="0" y="218"/>
                    <a:pt x="3" y="221"/>
                    <a:pt x="2" y="224"/>
                  </a:cubicBezTo>
                  <a:cubicBezTo>
                    <a:pt x="3" y="226"/>
                    <a:pt x="2" y="229"/>
                    <a:pt x="5" y="229"/>
                  </a:cubicBezTo>
                  <a:cubicBezTo>
                    <a:pt x="4" y="230"/>
                    <a:pt x="4" y="230"/>
                    <a:pt x="4" y="230"/>
                  </a:cubicBezTo>
                  <a:cubicBezTo>
                    <a:pt x="4" y="232"/>
                    <a:pt x="4" y="235"/>
                    <a:pt x="5" y="237"/>
                  </a:cubicBezTo>
                  <a:cubicBezTo>
                    <a:pt x="5" y="239"/>
                    <a:pt x="7" y="238"/>
                    <a:pt x="8" y="239"/>
                  </a:cubicBezTo>
                  <a:cubicBezTo>
                    <a:pt x="7" y="240"/>
                    <a:pt x="7" y="240"/>
                    <a:pt x="7" y="240"/>
                  </a:cubicBezTo>
                  <a:cubicBezTo>
                    <a:pt x="8" y="241"/>
                    <a:pt x="10" y="240"/>
                    <a:pt x="12" y="240"/>
                  </a:cubicBezTo>
                  <a:cubicBezTo>
                    <a:pt x="12" y="241"/>
                    <a:pt x="12" y="241"/>
                    <a:pt x="12" y="242"/>
                  </a:cubicBezTo>
                  <a:cubicBezTo>
                    <a:pt x="11" y="242"/>
                    <a:pt x="9" y="242"/>
                    <a:pt x="7" y="242"/>
                  </a:cubicBezTo>
                  <a:cubicBezTo>
                    <a:pt x="8" y="244"/>
                    <a:pt x="11" y="244"/>
                    <a:pt x="10" y="246"/>
                  </a:cubicBezTo>
                  <a:cubicBezTo>
                    <a:pt x="11" y="247"/>
                    <a:pt x="12" y="248"/>
                    <a:pt x="14" y="247"/>
                  </a:cubicBezTo>
                  <a:cubicBezTo>
                    <a:pt x="13" y="247"/>
                    <a:pt x="14" y="248"/>
                    <a:pt x="13" y="248"/>
                  </a:cubicBezTo>
                  <a:cubicBezTo>
                    <a:pt x="13" y="249"/>
                    <a:pt x="14" y="249"/>
                    <a:pt x="15" y="249"/>
                  </a:cubicBezTo>
                  <a:cubicBezTo>
                    <a:pt x="15" y="249"/>
                    <a:pt x="15" y="249"/>
                    <a:pt x="15" y="249"/>
                  </a:cubicBezTo>
                  <a:cubicBezTo>
                    <a:pt x="16" y="248"/>
                    <a:pt x="17" y="249"/>
                    <a:pt x="18" y="247"/>
                  </a:cubicBezTo>
                  <a:cubicBezTo>
                    <a:pt x="17" y="247"/>
                    <a:pt x="17" y="247"/>
                    <a:pt x="17" y="246"/>
                  </a:cubicBezTo>
                  <a:cubicBezTo>
                    <a:pt x="18" y="246"/>
                    <a:pt x="19" y="246"/>
                    <a:pt x="19" y="248"/>
                  </a:cubicBezTo>
                  <a:cubicBezTo>
                    <a:pt x="18" y="249"/>
                    <a:pt x="16" y="249"/>
                    <a:pt x="17" y="250"/>
                  </a:cubicBezTo>
                  <a:cubicBezTo>
                    <a:pt x="18" y="250"/>
                    <a:pt x="20" y="249"/>
                    <a:pt x="21" y="248"/>
                  </a:cubicBezTo>
                  <a:cubicBezTo>
                    <a:pt x="20" y="249"/>
                    <a:pt x="19" y="248"/>
                    <a:pt x="20" y="246"/>
                  </a:cubicBezTo>
                  <a:cubicBezTo>
                    <a:pt x="19" y="247"/>
                    <a:pt x="19" y="247"/>
                    <a:pt x="19" y="247"/>
                  </a:cubicBezTo>
                  <a:cubicBezTo>
                    <a:pt x="20" y="246"/>
                    <a:pt x="20" y="246"/>
                    <a:pt x="20" y="246"/>
                  </a:cubicBezTo>
                  <a:cubicBezTo>
                    <a:pt x="18" y="245"/>
                    <a:pt x="19" y="243"/>
                    <a:pt x="17" y="243"/>
                  </a:cubicBezTo>
                  <a:cubicBezTo>
                    <a:pt x="16" y="245"/>
                    <a:pt x="16" y="245"/>
                    <a:pt x="16" y="245"/>
                  </a:cubicBezTo>
                  <a:cubicBezTo>
                    <a:pt x="15" y="244"/>
                    <a:pt x="13" y="244"/>
                    <a:pt x="13" y="243"/>
                  </a:cubicBezTo>
                  <a:cubicBezTo>
                    <a:pt x="14" y="243"/>
                    <a:pt x="15" y="242"/>
                    <a:pt x="15" y="241"/>
                  </a:cubicBezTo>
                  <a:cubicBezTo>
                    <a:pt x="15" y="241"/>
                    <a:pt x="14" y="241"/>
                    <a:pt x="15" y="241"/>
                  </a:cubicBezTo>
                  <a:cubicBezTo>
                    <a:pt x="17" y="240"/>
                    <a:pt x="17" y="240"/>
                    <a:pt x="17" y="240"/>
                  </a:cubicBezTo>
                  <a:cubicBezTo>
                    <a:pt x="14" y="242"/>
                    <a:pt x="15" y="238"/>
                    <a:pt x="14" y="238"/>
                  </a:cubicBezTo>
                  <a:cubicBezTo>
                    <a:pt x="15" y="238"/>
                    <a:pt x="15" y="238"/>
                    <a:pt x="15" y="238"/>
                  </a:cubicBezTo>
                  <a:cubicBezTo>
                    <a:pt x="15" y="236"/>
                    <a:pt x="13" y="239"/>
                    <a:pt x="13" y="238"/>
                  </a:cubicBezTo>
                  <a:cubicBezTo>
                    <a:pt x="13" y="237"/>
                    <a:pt x="15" y="237"/>
                    <a:pt x="16" y="235"/>
                  </a:cubicBezTo>
                  <a:cubicBezTo>
                    <a:pt x="15" y="234"/>
                    <a:pt x="12" y="233"/>
                    <a:pt x="14" y="230"/>
                  </a:cubicBezTo>
                  <a:cubicBezTo>
                    <a:pt x="13" y="229"/>
                    <a:pt x="12" y="228"/>
                    <a:pt x="11" y="227"/>
                  </a:cubicBezTo>
                  <a:cubicBezTo>
                    <a:pt x="10" y="226"/>
                    <a:pt x="13" y="227"/>
                    <a:pt x="12" y="226"/>
                  </a:cubicBezTo>
                  <a:cubicBezTo>
                    <a:pt x="13" y="226"/>
                    <a:pt x="14" y="225"/>
                    <a:pt x="15" y="225"/>
                  </a:cubicBezTo>
                  <a:cubicBezTo>
                    <a:pt x="14" y="225"/>
                    <a:pt x="15" y="223"/>
                    <a:pt x="12" y="224"/>
                  </a:cubicBezTo>
                  <a:cubicBezTo>
                    <a:pt x="13" y="222"/>
                    <a:pt x="13" y="221"/>
                    <a:pt x="13" y="219"/>
                  </a:cubicBezTo>
                  <a:cubicBezTo>
                    <a:pt x="13" y="219"/>
                    <a:pt x="14" y="219"/>
                    <a:pt x="15" y="219"/>
                  </a:cubicBezTo>
                  <a:cubicBezTo>
                    <a:pt x="14" y="218"/>
                    <a:pt x="12" y="217"/>
                    <a:pt x="13" y="216"/>
                  </a:cubicBezTo>
                  <a:cubicBezTo>
                    <a:pt x="12" y="215"/>
                    <a:pt x="12" y="216"/>
                    <a:pt x="10" y="215"/>
                  </a:cubicBezTo>
                  <a:cubicBezTo>
                    <a:pt x="10" y="215"/>
                    <a:pt x="9" y="215"/>
                    <a:pt x="9" y="214"/>
                  </a:cubicBezTo>
                  <a:cubicBezTo>
                    <a:pt x="11" y="214"/>
                    <a:pt x="14" y="215"/>
                    <a:pt x="14" y="214"/>
                  </a:cubicBezTo>
                  <a:cubicBezTo>
                    <a:pt x="17" y="215"/>
                    <a:pt x="13" y="216"/>
                    <a:pt x="16" y="216"/>
                  </a:cubicBezTo>
                  <a:cubicBezTo>
                    <a:pt x="18" y="216"/>
                    <a:pt x="18" y="218"/>
                    <a:pt x="17" y="219"/>
                  </a:cubicBezTo>
                  <a:cubicBezTo>
                    <a:pt x="19" y="220"/>
                    <a:pt x="17" y="218"/>
                    <a:pt x="19" y="218"/>
                  </a:cubicBezTo>
                  <a:cubicBezTo>
                    <a:pt x="19" y="217"/>
                    <a:pt x="18" y="217"/>
                    <a:pt x="18" y="216"/>
                  </a:cubicBezTo>
                  <a:cubicBezTo>
                    <a:pt x="18" y="216"/>
                    <a:pt x="17" y="216"/>
                    <a:pt x="17" y="216"/>
                  </a:cubicBezTo>
                  <a:cubicBezTo>
                    <a:pt x="17" y="215"/>
                    <a:pt x="18" y="215"/>
                    <a:pt x="18" y="215"/>
                  </a:cubicBezTo>
                  <a:cubicBezTo>
                    <a:pt x="18" y="215"/>
                    <a:pt x="18" y="215"/>
                    <a:pt x="18" y="215"/>
                  </a:cubicBezTo>
                  <a:cubicBezTo>
                    <a:pt x="17" y="216"/>
                    <a:pt x="17" y="216"/>
                    <a:pt x="17" y="216"/>
                  </a:cubicBezTo>
                  <a:cubicBezTo>
                    <a:pt x="17" y="216"/>
                    <a:pt x="17" y="216"/>
                    <a:pt x="17" y="216"/>
                  </a:cubicBezTo>
                  <a:cubicBezTo>
                    <a:pt x="17" y="216"/>
                    <a:pt x="17" y="216"/>
                    <a:pt x="17" y="216"/>
                  </a:cubicBezTo>
                  <a:cubicBezTo>
                    <a:pt x="17" y="215"/>
                    <a:pt x="17" y="215"/>
                    <a:pt x="17" y="215"/>
                  </a:cubicBezTo>
                  <a:cubicBezTo>
                    <a:pt x="17" y="215"/>
                    <a:pt x="17" y="216"/>
                    <a:pt x="17" y="216"/>
                  </a:cubicBezTo>
                  <a:cubicBezTo>
                    <a:pt x="17" y="216"/>
                    <a:pt x="17" y="216"/>
                    <a:pt x="17" y="216"/>
                  </a:cubicBezTo>
                  <a:cubicBezTo>
                    <a:pt x="17" y="215"/>
                    <a:pt x="17" y="215"/>
                    <a:pt x="17" y="215"/>
                  </a:cubicBezTo>
                  <a:cubicBezTo>
                    <a:pt x="17" y="215"/>
                    <a:pt x="17" y="215"/>
                    <a:pt x="17" y="215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17" y="215"/>
                    <a:pt x="17" y="215"/>
                    <a:pt x="17" y="216"/>
                  </a:cubicBezTo>
                  <a:cubicBezTo>
                    <a:pt x="17" y="216"/>
                    <a:pt x="17" y="216"/>
                    <a:pt x="17" y="216"/>
                  </a:cubicBezTo>
                  <a:cubicBezTo>
                    <a:pt x="16" y="216"/>
                    <a:pt x="16" y="215"/>
                    <a:pt x="16" y="215"/>
                  </a:cubicBezTo>
                  <a:cubicBezTo>
                    <a:pt x="14" y="214"/>
                    <a:pt x="17" y="214"/>
                    <a:pt x="18" y="214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17" y="214"/>
                    <a:pt x="17" y="215"/>
                    <a:pt x="17" y="215"/>
                  </a:cubicBezTo>
                  <a:cubicBezTo>
                    <a:pt x="17" y="215"/>
                    <a:pt x="17" y="215"/>
                    <a:pt x="17" y="215"/>
                  </a:cubicBezTo>
                  <a:cubicBezTo>
                    <a:pt x="17" y="216"/>
                    <a:pt x="17" y="216"/>
                    <a:pt x="17" y="216"/>
                  </a:cubicBezTo>
                  <a:cubicBezTo>
                    <a:pt x="18" y="215"/>
                    <a:pt x="18" y="215"/>
                    <a:pt x="18" y="215"/>
                  </a:cubicBezTo>
                  <a:cubicBezTo>
                    <a:pt x="18" y="215"/>
                    <a:pt x="18" y="214"/>
                    <a:pt x="18" y="214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18" y="215"/>
                    <a:pt x="17" y="215"/>
                    <a:pt x="17" y="215"/>
                  </a:cubicBezTo>
                  <a:cubicBezTo>
                    <a:pt x="17" y="215"/>
                    <a:pt x="17" y="215"/>
                    <a:pt x="18" y="215"/>
                  </a:cubicBezTo>
                  <a:cubicBezTo>
                    <a:pt x="17" y="215"/>
                    <a:pt x="17" y="215"/>
                    <a:pt x="17" y="215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9" y="212"/>
                  </a:cubicBezTo>
                  <a:cubicBezTo>
                    <a:pt x="19" y="212"/>
                    <a:pt x="19" y="212"/>
                    <a:pt x="19" y="212"/>
                  </a:cubicBezTo>
                  <a:cubicBezTo>
                    <a:pt x="19" y="212"/>
                    <a:pt x="19" y="212"/>
                    <a:pt x="19" y="212"/>
                  </a:cubicBezTo>
                  <a:cubicBezTo>
                    <a:pt x="19" y="212"/>
                    <a:pt x="19" y="212"/>
                    <a:pt x="19" y="212"/>
                  </a:cubicBezTo>
                  <a:cubicBezTo>
                    <a:pt x="20" y="212"/>
                    <a:pt x="19" y="213"/>
                    <a:pt x="19" y="213"/>
                  </a:cubicBezTo>
                  <a:cubicBezTo>
                    <a:pt x="19" y="213"/>
                    <a:pt x="19" y="213"/>
                    <a:pt x="19" y="213"/>
                  </a:cubicBezTo>
                  <a:cubicBezTo>
                    <a:pt x="19" y="213"/>
                    <a:pt x="19" y="213"/>
                    <a:pt x="19" y="213"/>
                  </a:cubicBezTo>
                  <a:cubicBezTo>
                    <a:pt x="19" y="213"/>
                    <a:pt x="19" y="213"/>
                    <a:pt x="19" y="213"/>
                  </a:cubicBezTo>
                  <a:cubicBezTo>
                    <a:pt x="19" y="213"/>
                    <a:pt x="19" y="213"/>
                    <a:pt x="19" y="213"/>
                  </a:cubicBezTo>
                  <a:cubicBezTo>
                    <a:pt x="19" y="213"/>
                    <a:pt x="19" y="213"/>
                    <a:pt x="19" y="213"/>
                  </a:cubicBezTo>
                  <a:cubicBezTo>
                    <a:pt x="19" y="213"/>
                    <a:pt x="19" y="213"/>
                    <a:pt x="19" y="213"/>
                  </a:cubicBezTo>
                  <a:cubicBezTo>
                    <a:pt x="19" y="213"/>
                    <a:pt x="19" y="213"/>
                    <a:pt x="19" y="213"/>
                  </a:cubicBezTo>
                  <a:cubicBezTo>
                    <a:pt x="19" y="213"/>
                    <a:pt x="19" y="213"/>
                    <a:pt x="19" y="213"/>
                  </a:cubicBezTo>
                  <a:cubicBezTo>
                    <a:pt x="19" y="213"/>
                    <a:pt x="19" y="213"/>
                    <a:pt x="19" y="213"/>
                  </a:cubicBezTo>
                  <a:cubicBezTo>
                    <a:pt x="19" y="213"/>
                    <a:pt x="19" y="213"/>
                    <a:pt x="18" y="213"/>
                  </a:cubicBezTo>
                  <a:cubicBezTo>
                    <a:pt x="19" y="213"/>
                    <a:pt x="19" y="213"/>
                    <a:pt x="19" y="212"/>
                  </a:cubicBezTo>
                  <a:cubicBezTo>
                    <a:pt x="19" y="212"/>
                    <a:pt x="19" y="212"/>
                    <a:pt x="19" y="212"/>
                  </a:cubicBezTo>
                  <a:cubicBezTo>
                    <a:pt x="19" y="212"/>
                    <a:pt x="19" y="212"/>
                    <a:pt x="19" y="212"/>
                  </a:cubicBezTo>
                  <a:cubicBezTo>
                    <a:pt x="19" y="212"/>
                    <a:pt x="19" y="212"/>
                    <a:pt x="19" y="212"/>
                  </a:cubicBezTo>
                  <a:cubicBezTo>
                    <a:pt x="19" y="212"/>
                    <a:pt x="19" y="212"/>
                    <a:pt x="19" y="212"/>
                  </a:cubicBezTo>
                  <a:cubicBezTo>
                    <a:pt x="19" y="212"/>
                    <a:pt x="19" y="212"/>
                    <a:pt x="19" y="212"/>
                  </a:cubicBezTo>
                  <a:cubicBezTo>
                    <a:pt x="19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3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18" y="213"/>
                    <a:pt x="19" y="213"/>
                    <a:pt x="19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18" y="213"/>
                    <a:pt x="18" y="214"/>
                    <a:pt x="18" y="214"/>
                  </a:cubicBezTo>
                  <a:cubicBezTo>
                    <a:pt x="18" y="214"/>
                    <a:pt x="18" y="214"/>
                    <a:pt x="18" y="213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18" y="215"/>
                    <a:pt x="18" y="215"/>
                    <a:pt x="18" y="215"/>
                  </a:cubicBezTo>
                  <a:cubicBezTo>
                    <a:pt x="18" y="215"/>
                    <a:pt x="18" y="215"/>
                    <a:pt x="18" y="215"/>
                  </a:cubicBezTo>
                  <a:cubicBezTo>
                    <a:pt x="18" y="215"/>
                    <a:pt x="18" y="215"/>
                    <a:pt x="18" y="215"/>
                  </a:cubicBezTo>
                  <a:cubicBezTo>
                    <a:pt x="18" y="215"/>
                    <a:pt x="18" y="215"/>
                    <a:pt x="18" y="215"/>
                  </a:cubicBezTo>
                  <a:cubicBezTo>
                    <a:pt x="18" y="215"/>
                    <a:pt x="18" y="215"/>
                    <a:pt x="18" y="215"/>
                  </a:cubicBezTo>
                  <a:cubicBezTo>
                    <a:pt x="18" y="216"/>
                    <a:pt x="18" y="216"/>
                    <a:pt x="18" y="216"/>
                  </a:cubicBezTo>
                  <a:cubicBezTo>
                    <a:pt x="18" y="216"/>
                    <a:pt x="18" y="216"/>
                    <a:pt x="18" y="216"/>
                  </a:cubicBezTo>
                  <a:cubicBezTo>
                    <a:pt x="19" y="216"/>
                    <a:pt x="18" y="215"/>
                    <a:pt x="19" y="215"/>
                  </a:cubicBezTo>
                  <a:cubicBezTo>
                    <a:pt x="19" y="215"/>
                    <a:pt x="19" y="215"/>
                    <a:pt x="19" y="215"/>
                  </a:cubicBezTo>
                  <a:cubicBezTo>
                    <a:pt x="19" y="215"/>
                    <a:pt x="19" y="215"/>
                    <a:pt x="19" y="215"/>
                  </a:cubicBezTo>
                  <a:cubicBezTo>
                    <a:pt x="19" y="215"/>
                    <a:pt x="19" y="216"/>
                    <a:pt x="19" y="216"/>
                  </a:cubicBezTo>
                  <a:cubicBezTo>
                    <a:pt x="19" y="216"/>
                    <a:pt x="19" y="216"/>
                    <a:pt x="19" y="215"/>
                  </a:cubicBezTo>
                  <a:cubicBezTo>
                    <a:pt x="19" y="216"/>
                    <a:pt x="19" y="216"/>
                    <a:pt x="19" y="216"/>
                  </a:cubicBezTo>
                  <a:cubicBezTo>
                    <a:pt x="19" y="215"/>
                    <a:pt x="20" y="217"/>
                    <a:pt x="20" y="215"/>
                  </a:cubicBezTo>
                  <a:cubicBezTo>
                    <a:pt x="19" y="215"/>
                    <a:pt x="19" y="215"/>
                    <a:pt x="19" y="215"/>
                  </a:cubicBezTo>
                  <a:cubicBezTo>
                    <a:pt x="20" y="215"/>
                    <a:pt x="18" y="215"/>
                    <a:pt x="19" y="214"/>
                  </a:cubicBezTo>
                  <a:cubicBezTo>
                    <a:pt x="19" y="214"/>
                    <a:pt x="19" y="214"/>
                    <a:pt x="19" y="214"/>
                  </a:cubicBezTo>
                  <a:cubicBezTo>
                    <a:pt x="19" y="214"/>
                    <a:pt x="19" y="214"/>
                    <a:pt x="19" y="213"/>
                  </a:cubicBezTo>
                  <a:cubicBezTo>
                    <a:pt x="19" y="213"/>
                    <a:pt x="19" y="214"/>
                    <a:pt x="19" y="214"/>
                  </a:cubicBezTo>
                  <a:cubicBezTo>
                    <a:pt x="19" y="214"/>
                    <a:pt x="19" y="214"/>
                    <a:pt x="19" y="214"/>
                  </a:cubicBezTo>
                  <a:cubicBezTo>
                    <a:pt x="19" y="214"/>
                    <a:pt x="20" y="214"/>
                    <a:pt x="20" y="214"/>
                  </a:cubicBezTo>
                  <a:cubicBezTo>
                    <a:pt x="20" y="214"/>
                    <a:pt x="19" y="214"/>
                    <a:pt x="20" y="215"/>
                  </a:cubicBezTo>
                  <a:cubicBezTo>
                    <a:pt x="22" y="215"/>
                    <a:pt x="22" y="215"/>
                    <a:pt x="22" y="215"/>
                  </a:cubicBezTo>
                  <a:cubicBezTo>
                    <a:pt x="21" y="216"/>
                    <a:pt x="21" y="216"/>
                    <a:pt x="21" y="216"/>
                  </a:cubicBezTo>
                  <a:cubicBezTo>
                    <a:pt x="20" y="216"/>
                    <a:pt x="20" y="216"/>
                    <a:pt x="20" y="216"/>
                  </a:cubicBezTo>
                  <a:cubicBezTo>
                    <a:pt x="21" y="216"/>
                    <a:pt x="21" y="216"/>
                    <a:pt x="21" y="216"/>
                  </a:cubicBezTo>
                  <a:cubicBezTo>
                    <a:pt x="20" y="217"/>
                    <a:pt x="20" y="217"/>
                    <a:pt x="20" y="217"/>
                  </a:cubicBezTo>
                  <a:cubicBezTo>
                    <a:pt x="21" y="216"/>
                    <a:pt x="21" y="216"/>
                    <a:pt x="21" y="216"/>
                  </a:cubicBezTo>
                  <a:cubicBezTo>
                    <a:pt x="21" y="217"/>
                    <a:pt x="21" y="217"/>
                    <a:pt x="21" y="217"/>
                  </a:cubicBezTo>
                  <a:cubicBezTo>
                    <a:pt x="20" y="218"/>
                    <a:pt x="23" y="217"/>
                    <a:pt x="22" y="218"/>
                  </a:cubicBezTo>
                  <a:cubicBezTo>
                    <a:pt x="21" y="218"/>
                    <a:pt x="20" y="219"/>
                    <a:pt x="20" y="219"/>
                  </a:cubicBezTo>
                  <a:cubicBezTo>
                    <a:pt x="22" y="218"/>
                    <a:pt x="23" y="219"/>
                    <a:pt x="25" y="218"/>
                  </a:cubicBezTo>
                  <a:cubicBezTo>
                    <a:pt x="24" y="219"/>
                    <a:pt x="21" y="219"/>
                    <a:pt x="20" y="220"/>
                  </a:cubicBezTo>
                  <a:cubicBezTo>
                    <a:pt x="22" y="220"/>
                    <a:pt x="19" y="222"/>
                    <a:pt x="22" y="221"/>
                  </a:cubicBezTo>
                  <a:cubicBezTo>
                    <a:pt x="22" y="220"/>
                    <a:pt x="23" y="221"/>
                    <a:pt x="25" y="220"/>
                  </a:cubicBezTo>
                  <a:cubicBezTo>
                    <a:pt x="25" y="222"/>
                    <a:pt x="23" y="221"/>
                    <a:pt x="23" y="222"/>
                  </a:cubicBezTo>
                  <a:cubicBezTo>
                    <a:pt x="23" y="222"/>
                    <a:pt x="25" y="222"/>
                    <a:pt x="26" y="221"/>
                  </a:cubicBezTo>
                  <a:cubicBezTo>
                    <a:pt x="26" y="222"/>
                    <a:pt x="28" y="222"/>
                    <a:pt x="27" y="223"/>
                  </a:cubicBezTo>
                  <a:cubicBezTo>
                    <a:pt x="25" y="224"/>
                    <a:pt x="26" y="222"/>
                    <a:pt x="25" y="223"/>
                  </a:cubicBezTo>
                  <a:cubicBezTo>
                    <a:pt x="25" y="224"/>
                    <a:pt x="29" y="222"/>
                    <a:pt x="30" y="224"/>
                  </a:cubicBezTo>
                  <a:cubicBezTo>
                    <a:pt x="31" y="223"/>
                    <a:pt x="34" y="223"/>
                    <a:pt x="35" y="224"/>
                  </a:cubicBezTo>
                  <a:cubicBezTo>
                    <a:pt x="35" y="226"/>
                    <a:pt x="34" y="223"/>
                    <a:pt x="32" y="224"/>
                  </a:cubicBezTo>
                  <a:cubicBezTo>
                    <a:pt x="32" y="225"/>
                    <a:pt x="32" y="225"/>
                    <a:pt x="32" y="225"/>
                  </a:cubicBezTo>
                  <a:cubicBezTo>
                    <a:pt x="30" y="227"/>
                    <a:pt x="27" y="224"/>
                    <a:pt x="25" y="225"/>
                  </a:cubicBezTo>
                  <a:cubicBezTo>
                    <a:pt x="26" y="226"/>
                    <a:pt x="26" y="226"/>
                    <a:pt x="26" y="226"/>
                  </a:cubicBezTo>
                  <a:cubicBezTo>
                    <a:pt x="25" y="226"/>
                    <a:pt x="24" y="226"/>
                    <a:pt x="23" y="227"/>
                  </a:cubicBezTo>
                  <a:cubicBezTo>
                    <a:pt x="25" y="226"/>
                    <a:pt x="24" y="228"/>
                    <a:pt x="25" y="228"/>
                  </a:cubicBezTo>
                  <a:cubicBezTo>
                    <a:pt x="26" y="228"/>
                    <a:pt x="24" y="228"/>
                    <a:pt x="25" y="228"/>
                  </a:cubicBezTo>
                  <a:cubicBezTo>
                    <a:pt x="26" y="228"/>
                    <a:pt x="29" y="228"/>
                    <a:pt x="28" y="230"/>
                  </a:cubicBezTo>
                  <a:cubicBezTo>
                    <a:pt x="27" y="229"/>
                    <a:pt x="26" y="230"/>
                    <a:pt x="25" y="230"/>
                  </a:cubicBezTo>
                  <a:cubicBezTo>
                    <a:pt x="24" y="231"/>
                    <a:pt x="27" y="230"/>
                    <a:pt x="26" y="231"/>
                  </a:cubicBezTo>
                  <a:cubicBezTo>
                    <a:pt x="25" y="231"/>
                    <a:pt x="25" y="231"/>
                    <a:pt x="25" y="231"/>
                  </a:cubicBezTo>
                  <a:cubicBezTo>
                    <a:pt x="25" y="233"/>
                    <a:pt x="26" y="241"/>
                    <a:pt x="32" y="242"/>
                  </a:cubicBezTo>
                  <a:cubicBezTo>
                    <a:pt x="31" y="243"/>
                    <a:pt x="31" y="245"/>
                    <a:pt x="30" y="247"/>
                  </a:cubicBezTo>
                  <a:cubicBezTo>
                    <a:pt x="31" y="246"/>
                    <a:pt x="32" y="246"/>
                    <a:pt x="33" y="247"/>
                  </a:cubicBezTo>
                  <a:cubicBezTo>
                    <a:pt x="31" y="248"/>
                    <a:pt x="31" y="248"/>
                    <a:pt x="31" y="248"/>
                  </a:cubicBezTo>
                  <a:cubicBezTo>
                    <a:pt x="30" y="250"/>
                    <a:pt x="33" y="251"/>
                    <a:pt x="34" y="251"/>
                  </a:cubicBezTo>
                  <a:cubicBezTo>
                    <a:pt x="33" y="252"/>
                    <a:pt x="33" y="252"/>
                    <a:pt x="33" y="252"/>
                  </a:cubicBezTo>
                  <a:cubicBezTo>
                    <a:pt x="32" y="254"/>
                    <a:pt x="34" y="253"/>
                    <a:pt x="35" y="253"/>
                  </a:cubicBezTo>
                  <a:cubicBezTo>
                    <a:pt x="34" y="254"/>
                    <a:pt x="34" y="254"/>
                    <a:pt x="34" y="254"/>
                  </a:cubicBezTo>
                  <a:cubicBezTo>
                    <a:pt x="35" y="254"/>
                    <a:pt x="35" y="254"/>
                    <a:pt x="35" y="254"/>
                  </a:cubicBezTo>
                  <a:cubicBezTo>
                    <a:pt x="36" y="255"/>
                    <a:pt x="36" y="256"/>
                    <a:pt x="34" y="257"/>
                  </a:cubicBezTo>
                  <a:cubicBezTo>
                    <a:pt x="35" y="257"/>
                    <a:pt x="35" y="257"/>
                    <a:pt x="36" y="256"/>
                  </a:cubicBezTo>
                  <a:cubicBezTo>
                    <a:pt x="35" y="258"/>
                    <a:pt x="36" y="261"/>
                    <a:pt x="38" y="262"/>
                  </a:cubicBezTo>
                  <a:cubicBezTo>
                    <a:pt x="38" y="261"/>
                    <a:pt x="39" y="261"/>
                    <a:pt x="40" y="260"/>
                  </a:cubicBezTo>
                  <a:cubicBezTo>
                    <a:pt x="42" y="259"/>
                    <a:pt x="40" y="260"/>
                    <a:pt x="41" y="260"/>
                  </a:cubicBezTo>
                  <a:cubicBezTo>
                    <a:pt x="41" y="261"/>
                    <a:pt x="40" y="262"/>
                    <a:pt x="39" y="262"/>
                  </a:cubicBezTo>
                  <a:cubicBezTo>
                    <a:pt x="38" y="265"/>
                    <a:pt x="42" y="267"/>
                    <a:pt x="44" y="270"/>
                  </a:cubicBezTo>
                  <a:cubicBezTo>
                    <a:pt x="44" y="270"/>
                    <a:pt x="44" y="270"/>
                    <a:pt x="45" y="270"/>
                  </a:cubicBezTo>
                  <a:cubicBezTo>
                    <a:pt x="44" y="273"/>
                    <a:pt x="48" y="273"/>
                    <a:pt x="48" y="276"/>
                  </a:cubicBezTo>
                  <a:cubicBezTo>
                    <a:pt x="49" y="275"/>
                    <a:pt x="51" y="273"/>
                    <a:pt x="52" y="274"/>
                  </a:cubicBezTo>
                  <a:cubicBezTo>
                    <a:pt x="54" y="274"/>
                    <a:pt x="50" y="276"/>
                    <a:pt x="50" y="279"/>
                  </a:cubicBezTo>
                  <a:cubicBezTo>
                    <a:pt x="51" y="278"/>
                    <a:pt x="52" y="279"/>
                    <a:pt x="53" y="279"/>
                  </a:cubicBezTo>
                  <a:cubicBezTo>
                    <a:pt x="52" y="280"/>
                    <a:pt x="52" y="280"/>
                    <a:pt x="52" y="280"/>
                  </a:cubicBezTo>
                  <a:cubicBezTo>
                    <a:pt x="54" y="279"/>
                    <a:pt x="55" y="280"/>
                    <a:pt x="55" y="281"/>
                  </a:cubicBezTo>
                  <a:cubicBezTo>
                    <a:pt x="55" y="281"/>
                    <a:pt x="55" y="281"/>
                    <a:pt x="55" y="281"/>
                  </a:cubicBezTo>
                  <a:cubicBezTo>
                    <a:pt x="55" y="282"/>
                    <a:pt x="55" y="283"/>
                    <a:pt x="56" y="284"/>
                  </a:cubicBezTo>
                  <a:cubicBezTo>
                    <a:pt x="57" y="282"/>
                    <a:pt x="58" y="284"/>
                    <a:pt x="59" y="283"/>
                  </a:cubicBezTo>
                  <a:cubicBezTo>
                    <a:pt x="59" y="284"/>
                    <a:pt x="59" y="284"/>
                    <a:pt x="59" y="284"/>
                  </a:cubicBezTo>
                  <a:cubicBezTo>
                    <a:pt x="60" y="283"/>
                    <a:pt x="60" y="283"/>
                    <a:pt x="60" y="283"/>
                  </a:cubicBezTo>
                  <a:cubicBezTo>
                    <a:pt x="61" y="285"/>
                    <a:pt x="61" y="285"/>
                    <a:pt x="61" y="285"/>
                  </a:cubicBezTo>
                  <a:cubicBezTo>
                    <a:pt x="59" y="285"/>
                    <a:pt x="59" y="285"/>
                    <a:pt x="59" y="285"/>
                  </a:cubicBezTo>
                  <a:cubicBezTo>
                    <a:pt x="60" y="287"/>
                    <a:pt x="60" y="285"/>
                    <a:pt x="62" y="284"/>
                  </a:cubicBezTo>
                  <a:cubicBezTo>
                    <a:pt x="63" y="284"/>
                    <a:pt x="62" y="285"/>
                    <a:pt x="62" y="286"/>
                  </a:cubicBezTo>
                  <a:cubicBezTo>
                    <a:pt x="62" y="287"/>
                    <a:pt x="62" y="285"/>
                    <a:pt x="61" y="285"/>
                  </a:cubicBezTo>
                  <a:cubicBezTo>
                    <a:pt x="60" y="286"/>
                    <a:pt x="62" y="286"/>
                    <a:pt x="61" y="287"/>
                  </a:cubicBezTo>
                  <a:cubicBezTo>
                    <a:pt x="62" y="287"/>
                    <a:pt x="63" y="286"/>
                    <a:pt x="63" y="286"/>
                  </a:cubicBezTo>
                  <a:cubicBezTo>
                    <a:pt x="64" y="287"/>
                    <a:pt x="65" y="287"/>
                    <a:pt x="65" y="289"/>
                  </a:cubicBezTo>
                  <a:cubicBezTo>
                    <a:pt x="65" y="288"/>
                    <a:pt x="66" y="289"/>
                    <a:pt x="67" y="288"/>
                  </a:cubicBezTo>
                  <a:cubicBezTo>
                    <a:pt x="66" y="288"/>
                    <a:pt x="66" y="287"/>
                    <a:pt x="66" y="286"/>
                  </a:cubicBezTo>
                  <a:cubicBezTo>
                    <a:pt x="67" y="286"/>
                    <a:pt x="68" y="286"/>
                    <a:pt x="68" y="287"/>
                  </a:cubicBezTo>
                  <a:cubicBezTo>
                    <a:pt x="67" y="287"/>
                    <a:pt x="67" y="287"/>
                    <a:pt x="67" y="287"/>
                  </a:cubicBezTo>
                  <a:cubicBezTo>
                    <a:pt x="68" y="287"/>
                    <a:pt x="69" y="288"/>
                    <a:pt x="69" y="286"/>
                  </a:cubicBezTo>
                  <a:cubicBezTo>
                    <a:pt x="69" y="289"/>
                    <a:pt x="69" y="289"/>
                    <a:pt x="69" y="289"/>
                  </a:cubicBezTo>
                  <a:cubicBezTo>
                    <a:pt x="70" y="288"/>
                    <a:pt x="71" y="288"/>
                    <a:pt x="72" y="288"/>
                  </a:cubicBezTo>
                  <a:cubicBezTo>
                    <a:pt x="71" y="290"/>
                    <a:pt x="69" y="291"/>
                    <a:pt x="71" y="292"/>
                  </a:cubicBezTo>
                  <a:cubicBezTo>
                    <a:pt x="73" y="291"/>
                    <a:pt x="73" y="291"/>
                    <a:pt x="73" y="291"/>
                  </a:cubicBezTo>
                  <a:cubicBezTo>
                    <a:pt x="74" y="291"/>
                    <a:pt x="74" y="292"/>
                    <a:pt x="74" y="293"/>
                  </a:cubicBezTo>
                  <a:cubicBezTo>
                    <a:pt x="76" y="294"/>
                    <a:pt x="77" y="289"/>
                    <a:pt x="79" y="291"/>
                  </a:cubicBezTo>
                  <a:cubicBezTo>
                    <a:pt x="78" y="293"/>
                    <a:pt x="78" y="293"/>
                    <a:pt x="79" y="294"/>
                  </a:cubicBezTo>
                  <a:cubicBezTo>
                    <a:pt x="79" y="293"/>
                    <a:pt x="79" y="293"/>
                    <a:pt x="80" y="293"/>
                  </a:cubicBezTo>
                  <a:cubicBezTo>
                    <a:pt x="80" y="292"/>
                    <a:pt x="79" y="294"/>
                    <a:pt x="79" y="293"/>
                  </a:cubicBezTo>
                  <a:cubicBezTo>
                    <a:pt x="79" y="291"/>
                    <a:pt x="80" y="292"/>
                    <a:pt x="80" y="292"/>
                  </a:cubicBezTo>
                  <a:cubicBezTo>
                    <a:pt x="81" y="296"/>
                    <a:pt x="86" y="294"/>
                    <a:pt x="88" y="296"/>
                  </a:cubicBezTo>
                  <a:cubicBezTo>
                    <a:pt x="88" y="294"/>
                    <a:pt x="90" y="295"/>
                    <a:pt x="90" y="295"/>
                  </a:cubicBezTo>
                  <a:cubicBezTo>
                    <a:pt x="90" y="297"/>
                    <a:pt x="92" y="294"/>
                    <a:pt x="93" y="296"/>
                  </a:cubicBezTo>
                  <a:cubicBezTo>
                    <a:pt x="92" y="293"/>
                    <a:pt x="92" y="293"/>
                    <a:pt x="92" y="293"/>
                  </a:cubicBezTo>
                  <a:cubicBezTo>
                    <a:pt x="94" y="295"/>
                    <a:pt x="95" y="290"/>
                    <a:pt x="96" y="293"/>
                  </a:cubicBezTo>
                  <a:cubicBezTo>
                    <a:pt x="97" y="293"/>
                    <a:pt x="96" y="294"/>
                    <a:pt x="95" y="295"/>
                  </a:cubicBezTo>
                  <a:cubicBezTo>
                    <a:pt x="96" y="298"/>
                    <a:pt x="99" y="293"/>
                    <a:pt x="100" y="296"/>
                  </a:cubicBezTo>
                  <a:cubicBezTo>
                    <a:pt x="100" y="295"/>
                    <a:pt x="99" y="293"/>
                    <a:pt x="101" y="292"/>
                  </a:cubicBezTo>
                  <a:cubicBezTo>
                    <a:pt x="101" y="294"/>
                    <a:pt x="103" y="295"/>
                    <a:pt x="103" y="295"/>
                  </a:cubicBezTo>
                  <a:cubicBezTo>
                    <a:pt x="104" y="295"/>
                    <a:pt x="104" y="294"/>
                    <a:pt x="105" y="295"/>
                  </a:cubicBezTo>
                  <a:cubicBezTo>
                    <a:pt x="104" y="296"/>
                    <a:pt x="104" y="296"/>
                    <a:pt x="104" y="296"/>
                  </a:cubicBezTo>
                  <a:cubicBezTo>
                    <a:pt x="105" y="297"/>
                    <a:pt x="106" y="296"/>
                    <a:pt x="107" y="295"/>
                  </a:cubicBezTo>
                  <a:cubicBezTo>
                    <a:pt x="108" y="297"/>
                    <a:pt x="110" y="296"/>
                    <a:pt x="111" y="297"/>
                  </a:cubicBezTo>
                  <a:cubicBezTo>
                    <a:pt x="112" y="295"/>
                    <a:pt x="113" y="299"/>
                    <a:pt x="113" y="295"/>
                  </a:cubicBezTo>
                  <a:cubicBezTo>
                    <a:pt x="114" y="296"/>
                    <a:pt x="114" y="296"/>
                    <a:pt x="114" y="296"/>
                  </a:cubicBezTo>
                  <a:cubicBezTo>
                    <a:pt x="114" y="296"/>
                    <a:pt x="115" y="294"/>
                    <a:pt x="115" y="294"/>
                  </a:cubicBezTo>
                  <a:cubicBezTo>
                    <a:pt x="115" y="296"/>
                    <a:pt x="115" y="296"/>
                    <a:pt x="115" y="296"/>
                  </a:cubicBezTo>
                  <a:cubicBezTo>
                    <a:pt x="114" y="298"/>
                    <a:pt x="117" y="296"/>
                    <a:pt x="117" y="298"/>
                  </a:cubicBezTo>
                  <a:cubicBezTo>
                    <a:pt x="116" y="296"/>
                    <a:pt x="117" y="298"/>
                    <a:pt x="118" y="296"/>
                  </a:cubicBezTo>
                  <a:cubicBezTo>
                    <a:pt x="118" y="296"/>
                    <a:pt x="118" y="296"/>
                    <a:pt x="118" y="296"/>
                  </a:cubicBezTo>
                  <a:cubicBezTo>
                    <a:pt x="120" y="296"/>
                    <a:pt x="119" y="295"/>
                    <a:pt x="120" y="295"/>
                  </a:cubicBezTo>
                  <a:cubicBezTo>
                    <a:pt x="121" y="295"/>
                    <a:pt x="120" y="297"/>
                    <a:pt x="120" y="297"/>
                  </a:cubicBezTo>
                  <a:cubicBezTo>
                    <a:pt x="120" y="298"/>
                    <a:pt x="121" y="298"/>
                    <a:pt x="122" y="297"/>
                  </a:cubicBezTo>
                  <a:cubicBezTo>
                    <a:pt x="122" y="298"/>
                    <a:pt x="122" y="298"/>
                    <a:pt x="123" y="298"/>
                  </a:cubicBezTo>
                  <a:cubicBezTo>
                    <a:pt x="123" y="298"/>
                    <a:pt x="123" y="298"/>
                    <a:pt x="123" y="298"/>
                  </a:cubicBezTo>
                  <a:cubicBezTo>
                    <a:pt x="123" y="298"/>
                    <a:pt x="124" y="298"/>
                    <a:pt x="124" y="299"/>
                  </a:cubicBezTo>
                  <a:cubicBezTo>
                    <a:pt x="123" y="300"/>
                    <a:pt x="123" y="300"/>
                    <a:pt x="123" y="300"/>
                  </a:cubicBezTo>
                  <a:cubicBezTo>
                    <a:pt x="124" y="300"/>
                    <a:pt x="125" y="299"/>
                    <a:pt x="125" y="298"/>
                  </a:cubicBezTo>
                  <a:cubicBezTo>
                    <a:pt x="127" y="300"/>
                    <a:pt x="131" y="300"/>
                    <a:pt x="132" y="300"/>
                  </a:cubicBezTo>
                  <a:cubicBezTo>
                    <a:pt x="131" y="299"/>
                    <a:pt x="131" y="301"/>
                    <a:pt x="131" y="300"/>
                  </a:cubicBezTo>
                  <a:cubicBezTo>
                    <a:pt x="132" y="300"/>
                    <a:pt x="133" y="299"/>
                    <a:pt x="133" y="300"/>
                  </a:cubicBezTo>
                  <a:cubicBezTo>
                    <a:pt x="134" y="300"/>
                    <a:pt x="133" y="301"/>
                    <a:pt x="134" y="302"/>
                  </a:cubicBezTo>
                  <a:cubicBezTo>
                    <a:pt x="133" y="302"/>
                    <a:pt x="135" y="300"/>
                    <a:pt x="134" y="300"/>
                  </a:cubicBezTo>
                  <a:cubicBezTo>
                    <a:pt x="134" y="303"/>
                    <a:pt x="138" y="301"/>
                    <a:pt x="139" y="304"/>
                  </a:cubicBezTo>
                  <a:cubicBezTo>
                    <a:pt x="139" y="303"/>
                    <a:pt x="138" y="304"/>
                    <a:pt x="137" y="305"/>
                  </a:cubicBezTo>
                  <a:cubicBezTo>
                    <a:pt x="139" y="305"/>
                    <a:pt x="141" y="305"/>
                    <a:pt x="143" y="304"/>
                  </a:cubicBezTo>
                  <a:cubicBezTo>
                    <a:pt x="142" y="305"/>
                    <a:pt x="142" y="305"/>
                    <a:pt x="141" y="305"/>
                  </a:cubicBezTo>
                  <a:cubicBezTo>
                    <a:pt x="142" y="306"/>
                    <a:pt x="143" y="307"/>
                    <a:pt x="144" y="306"/>
                  </a:cubicBezTo>
                  <a:cubicBezTo>
                    <a:pt x="145" y="305"/>
                    <a:pt x="144" y="307"/>
                    <a:pt x="144" y="306"/>
                  </a:cubicBezTo>
                  <a:cubicBezTo>
                    <a:pt x="144" y="305"/>
                    <a:pt x="146" y="305"/>
                    <a:pt x="146" y="306"/>
                  </a:cubicBezTo>
                  <a:cubicBezTo>
                    <a:pt x="146" y="306"/>
                    <a:pt x="146" y="306"/>
                    <a:pt x="146" y="306"/>
                  </a:cubicBezTo>
                  <a:cubicBezTo>
                    <a:pt x="147" y="307"/>
                    <a:pt x="147" y="306"/>
                    <a:pt x="148" y="307"/>
                  </a:cubicBezTo>
                  <a:cubicBezTo>
                    <a:pt x="148" y="308"/>
                    <a:pt x="147" y="307"/>
                    <a:pt x="147" y="308"/>
                  </a:cubicBezTo>
                  <a:cubicBezTo>
                    <a:pt x="145" y="310"/>
                    <a:pt x="147" y="311"/>
                    <a:pt x="147" y="311"/>
                  </a:cubicBezTo>
                  <a:cubicBezTo>
                    <a:pt x="149" y="311"/>
                    <a:pt x="149" y="311"/>
                    <a:pt x="149" y="311"/>
                  </a:cubicBezTo>
                  <a:cubicBezTo>
                    <a:pt x="150" y="311"/>
                    <a:pt x="148" y="312"/>
                    <a:pt x="148" y="312"/>
                  </a:cubicBezTo>
                  <a:cubicBezTo>
                    <a:pt x="154" y="312"/>
                    <a:pt x="154" y="312"/>
                    <a:pt x="154" y="312"/>
                  </a:cubicBezTo>
                  <a:cubicBezTo>
                    <a:pt x="153" y="312"/>
                    <a:pt x="152" y="314"/>
                    <a:pt x="151" y="314"/>
                  </a:cubicBezTo>
                  <a:cubicBezTo>
                    <a:pt x="152" y="315"/>
                    <a:pt x="155" y="315"/>
                    <a:pt x="157" y="315"/>
                  </a:cubicBezTo>
                  <a:cubicBezTo>
                    <a:pt x="157" y="316"/>
                    <a:pt x="158" y="317"/>
                    <a:pt x="159" y="318"/>
                  </a:cubicBezTo>
                  <a:cubicBezTo>
                    <a:pt x="158" y="319"/>
                    <a:pt x="159" y="317"/>
                    <a:pt x="158" y="318"/>
                  </a:cubicBezTo>
                  <a:cubicBezTo>
                    <a:pt x="157" y="319"/>
                    <a:pt x="157" y="319"/>
                    <a:pt x="157" y="319"/>
                  </a:cubicBezTo>
                  <a:cubicBezTo>
                    <a:pt x="156" y="318"/>
                    <a:pt x="154" y="320"/>
                    <a:pt x="153" y="320"/>
                  </a:cubicBezTo>
                  <a:cubicBezTo>
                    <a:pt x="155" y="320"/>
                    <a:pt x="154" y="323"/>
                    <a:pt x="154" y="325"/>
                  </a:cubicBezTo>
                  <a:cubicBezTo>
                    <a:pt x="157" y="323"/>
                    <a:pt x="156" y="326"/>
                    <a:pt x="159" y="325"/>
                  </a:cubicBezTo>
                  <a:cubicBezTo>
                    <a:pt x="160" y="327"/>
                    <a:pt x="157" y="327"/>
                    <a:pt x="156" y="328"/>
                  </a:cubicBezTo>
                  <a:cubicBezTo>
                    <a:pt x="158" y="329"/>
                    <a:pt x="158" y="331"/>
                    <a:pt x="158" y="333"/>
                  </a:cubicBezTo>
                  <a:cubicBezTo>
                    <a:pt x="158" y="333"/>
                    <a:pt x="158" y="333"/>
                    <a:pt x="158" y="333"/>
                  </a:cubicBezTo>
                  <a:cubicBezTo>
                    <a:pt x="159" y="334"/>
                    <a:pt x="158" y="337"/>
                    <a:pt x="161" y="338"/>
                  </a:cubicBezTo>
                  <a:cubicBezTo>
                    <a:pt x="160" y="338"/>
                    <a:pt x="160" y="338"/>
                    <a:pt x="159" y="338"/>
                  </a:cubicBezTo>
                  <a:cubicBezTo>
                    <a:pt x="159" y="340"/>
                    <a:pt x="163" y="338"/>
                    <a:pt x="162" y="340"/>
                  </a:cubicBezTo>
                  <a:cubicBezTo>
                    <a:pt x="160" y="339"/>
                    <a:pt x="160" y="339"/>
                    <a:pt x="160" y="339"/>
                  </a:cubicBezTo>
                  <a:cubicBezTo>
                    <a:pt x="162" y="340"/>
                    <a:pt x="160" y="342"/>
                    <a:pt x="162" y="343"/>
                  </a:cubicBezTo>
                  <a:cubicBezTo>
                    <a:pt x="161" y="343"/>
                    <a:pt x="161" y="343"/>
                    <a:pt x="160" y="343"/>
                  </a:cubicBezTo>
                  <a:cubicBezTo>
                    <a:pt x="161" y="344"/>
                    <a:pt x="161" y="345"/>
                    <a:pt x="163" y="346"/>
                  </a:cubicBezTo>
                  <a:cubicBezTo>
                    <a:pt x="162" y="347"/>
                    <a:pt x="161" y="346"/>
                    <a:pt x="160" y="346"/>
                  </a:cubicBezTo>
                  <a:cubicBezTo>
                    <a:pt x="160" y="347"/>
                    <a:pt x="163" y="347"/>
                    <a:pt x="162" y="348"/>
                  </a:cubicBezTo>
                  <a:cubicBezTo>
                    <a:pt x="162" y="349"/>
                    <a:pt x="161" y="349"/>
                    <a:pt x="161" y="349"/>
                  </a:cubicBezTo>
                  <a:cubicBezTo>
                    <a:pt x="162" y="350"/>
                    <a:pt x="162" y="351"/>
                    <a:pt x="163" y="352"/>
                  </a:cubicBezTo>
                  <a:cubicBezTo>
                    <a:pt x="162" y="352"/>
                    <a:pt x="162" y="353"/>
                    <a:pt x="161" y="353"/>
                  </a:cubicBezTo>
                  <a:cubicBezTo>
                    <a:pt x="161" y="360"/>
                    <a:pt x="162" y="366"/>
                    <a:pt x="164" y="372"/>
                  </a:cubicBezTo>
                  <a:cubicBezTo>
                    <a:pt x="161" y="374"/>
                    <a:pt x="162" y="371"/>
                    <a:pt x="161" y="372"/>
                  </a:cubicBezTo>
                  <a:cubicBezTo>
                    <a:pt x="163" y="372"/>
                    <a:pt x="161" y="373"/>
                    <a:pt x="162" y="375"/>
                  </a:cubicBezTo>
                  <a:cubicBezTo>
                    <a:pt x="162" y="375"/>
                    <a:pt x="162" y="375"/>
                    <a:pt x="162" y="375"/>
                  </a:cubicBezTo>
                  <a:cubicBezTo>
                    <a:pt x="162" y="376"/>
                    <a:pt x="161" y="376"/>
                    <a:pt x="162" y="377"/>
                  </a:cubicBezTo>
                  <a:cubicBezTo>
                    <a:pt x="162" y="377"/>
                    <a:pt x="162" y="377"/>
                    <a:pt x="162" y="377"/>
                  </a:cubicBezTo>
                  <a:cubicBezTo>
                    <a:pt x="164" y="378"/>
                    <a:pt x="159" y="379"/>
                    <a:pt x="162" y="379"/>
                  </a:cubicBezTo>
                  <a:cubicBezTo>
                    <a:pt x="161" y="380"/>
                    <a:pt x="161" y="380"/>
                    <a:pt x="161" y="380"/>
                  </a:cubicBezTo>
                  <a:cubicBezTo>
                    <a:pt x="163" y="381"/>
                    <a:pt x="160" y="382"/>
                    <a:pt x="162" y="383"/>
                  </a:cubicBezTo>
                  <a:cubicBezTo>
                    <a:pt x="162" y="383"/>
                    <a:pt x="162" y="383"/>
                    <a:pt x="162" y="383"/>
                  </a:cubicBezTo>
                  <a:cubicBezTo>
                    <a:pt x="161" y="384"/>
                    <a:pt x="165" y="386"/>
                    <a:pt x="163" y="386"/>
                  </a:cubicBezTo>
                  <a:cubicBezTo>
                    <a:pt x="163" y="388"/>
                    <a:pt x="164" y="389"/>
                    <a:pt x="166" y="389"/>
                  </a:cubicBezTo>
                  <a:cubicBezTo>
                    <a:pt x="165" y="390"/>
                    <a:pt x="164" y="389"/>
                    <a:pt x="163" y="389"/>
                  </a:cubicBezTo>
                  <a:cubicBezTo>
                    <a:pt x="164" y="394"/>
                    <a:pt x="164" y="400"/>
                    <a:pt x="167" y="404"/>
                  </a:cubicBezTo>
                  <a:cubicBezTo>
                    <a:pt x="166" y="404"/>
                    <a:pt x="166" y="404"/>
                    <a:pt x="165" y="404"/>
                  </a:cubicBezTo>
                  <a:cubicBezTo>
                    <a:pt x="168" y="406"/>
                    <a:pt x="163" y="409"/>
                    <a:pt x="168" y="411"/>
                  </a:cubicBezTo>
                  <a:cubicBezTo>
                    <a:pt x="170" y="412"/>
                    <a:pt x="170" y="412"/>
                    <a:pt x="170" y="412"/>
                  </a:cubicBezTo>
                  <a:cubicBezTo>
                    <a:pt x="169" y="412"/>
                    <a:pt x="168" y="412"/>
                    <a:pt x="167" y="413"/>
                  </a:cubicBezTo>
                  <a:cubicBezTo>
                    <a:pt x="168" y="413"/>
                    <a:pt x="167" y="415"/>
                    <a:pt x="169" y="416"/>
                  </a:cubicBezTo>
                  <a:cubicBezTo>
                    <a:pt x="168" y="416"/>
                    <a:pt x="168" y="416"/>
                    <a:pt x="168" y="416"/>
                  </a:cubicBezTo>
                  <a:cubicBezTo>
                    <a:pt x="167" y="417"/>
                    <a:pt x="170" y="418"/>
                    <a:pt x="169" y="419"/>
                  </a:cubicBezTo>
                  <a:cubicBezTo>
                    <a:pt x="169" y="419"/>
                    <a:pt x="169" y="419"/>
                    <a:pt x="169" y="419"/>
                  </a:cubicBezTo>
                  <a:cubicBezTo>
                    <a:pt x="166" y="425"/>
                    <a:pt x="163" y="434"/>
                    <a:pt x="168" y="438"/>
                  </a:cubicBezTo>
                  <a:cubicBezTo>
                    <a:pt x="169" y="440"/>
                    <a:pt x="166" y="439"/>
                    <a:pt x="166" y="440"/>
                  </a:cubicBezTo>
                  <a:cubicBezTo>
                    <a:pt x="170" y="444"/>
                    <a:pt x="167" y="452"/>
                    <a:pt x="173" y="453"/>
                  </a:cubicBezTo>
                  <a:cubicBezTo>
                    <a:pt x="173" y="454"/>
                    <a:pt x="173" y="454"/>
                    <a:pt x="173" y="455"/>
                  </a:cubicBezTo>
                  <a:cubicBezTo>
                    <a:pt x="173" y="455"/>
                    <a:pt x="173" y="456"/>
                    <a:pt x="174" y="456"/>
                  </a:cubicBezTo>
                  <a:cubicBezTo>
                    <a:pt x="171" y="457"/>
                    <a:pt x="174" y="460"/>
                    <a:pt x="172" y="462"/>
                  </a:cubicBezTo>
                  <a:cubicBezTo>
                    <a:pt x="175" y="462"/>
                    <a:pt x="174" y="463"/>
                    <a:pt x="174" y="464"/>
                  </a:cubicBezTo>
                  <a:cubicBezTo>
                    <a:pt x="174" y="464"/>
                    <a:pt x="173" y="464"/>
                    <a:pt x="173" y="464"/>
                  </a:cubicBezTo>
                  <a:cubicBezTo>
                    <a:pt x="173" y="466"/>
                    <a:pt x="173" y="466"/>
                    <a:pt x="172" y="468"/>
                  </a:cubicBezTo>
                  <a:cubicBezTo>
                    <a:pt x="172" y="469"/>
                    <a:pt x="174" y="469"/>
                    <a:pt x="173" y="470"/>
                  </a:cubicBezTo>
                  <a:cubicBezTo>
                    <a:pt x="171" y="471"/>
                    <a:pt x="173" y="472"/>
                    <a:pt x="172" y="473"/>
                  </a:cubicBezTo>
                  <a:cubicBezTo>
                    <a:pt x="174" y="473"/>
                    <a:pt x="175" y="474"/>
                    <a:pt x="175" y="475"/>
                  </a:cubicBezTo>
                  <a:cubicBezTo>
                    <a:pt x="172" y="475"/>
                    <a:pt x="172" y="475"/>
                    <a:pt x="172" y="475"/>
                  </a:cubicBezTo>
                  <a:cubicBezTo>
                    <a:pt x="174" y="477"/>
                    <a:pt x="170" y="481"/>
                    <a:pt x="174" y="485"/>
                  </a:cubicBezTo>
                  <a:cubicBezTo>
                    <a:pt x="172" y="485"/>
                    <a:pt x="172" y="485"/>
                    <a:pt x="172" y="485"/>
                  </a:cubicBezTo>
                  <a:cubicBezTo>
                    <a:pt x="174" y="488"/>
                    <a:pt x="173" y="491"/>
                    <a:pt x="176" y="494"/>
                  </a:cubicBezTo>
                  <a:cubicBezTo>
                    <a:pt x="175" y="495"/>
                    <a:pt x="175" y="496"/>
                    <a:pt x="175" y="497"/>
                  </a:cubicBezTo>
                  <a:cubicBezTo>
                    <a:pt x="176" y="498"/>
                    <a:pt x="176" y="499"/>
                    <a:pt x="178" y="499"/>
                  </a:cubicBezTo>
                  <a:cubicBezTo>
                    <a:pt x="178" y="500"/>
                    <a:pt x="177" y="500"/>
                    <a:pt x="177" y="500"/>
                  </a:cubicBezTo>
                  <a:cubicBezTo>
                    <a:pt x="176" y="501"/>
                    <a:pt x="174" y="504"/>
                    <a:pt x="177" y="504"/>
                  </a:cubicBezTo>
                  <a:cubicBezTo>
                    <a:pt x="175" y="505"/>
                    <a:pt x="175" y="505"/>
                    <a:pt x="175" y="505"/>
                  </a:cubicBezTo>
                  <a:cubicBezTo>
                    <a:pt x="177" y="506"/>
                    <a:pt x="179" y="507"/>
                    <a:pt x="177" y="508"/>
                  </a:cubicBezTo>
                  <a:cubicBezTo>
                    <a:pt x="178" y="509"/>
                    <a:pt x="179" y="510"/>
                    <a:pt x="181" y="509"/>
                  </a:cubicBezTo>
                  <a:cubicBezTo>
                    <a:pt x="181" y="510"/>
                    <a:pt x="178" y="510"/>
                    <a:pt x="180" y="510"/>
                  </a:cubicBezTo>
                  <a:cubicBezTo>
                    <a:pt x="178" y="510"/>
                    <a:pt x="178" y="510"/>
                    <a:pt x="178" y="510"/>
                  </a:cubicBezTo>
                  <a:cubicBezTo>
                    <a:pt x="177" y="513"/>
                    <a:pt x="179" y="515"/>
                    <a:pt x="180" y="518"/>
                  </a:cubicBezTo>
                  <a:cubicBezTo>
                    <a:pt x="178" y="519"/>
                    <a:pt x="181" y="520"/>
                    <a:pt x="179" y="522"/>
                  </a:cubicBezTo>
                  <a:cubicBezTo>
                    <a:pt x="181" y="523"/>
                    <a:pt x="179" y="525"/>
                    <a:pt x="182" y="525"/>
                  </a:cubicBezTo>
                  <a:cubicBezTo>
                    <a:pt x="181" y="525"/>
                    <a:pt x="181" y="525"/>
                    <a:pt x="181" y="525"/>
                  </a:cubicBezTo>
                  <a:cubicBezTo>
                    <a:pt x="181" y="526"/>
                    <a:pt x="181" y="528"/>
                    <a:pt x="180" y="530"/>
                  </a:cubicBezTo>
                  <a:cubicBezTo>
                    <a:pt x="180" y="531"/>
                    <a:pt x="182" y="530"/>
                    <a:pt x="183" y="531"/>
                  </a:cubicBezTo>
                  <a:cubicBezTo>
                    <a:pt x="182" y="531"/>
                    <a:pt x="182" y="531"/>
                    <a:pt x="182" y="531"/>
                  </a:cubicBezTo>
                  <a:cubicBezTo>
                    <a:pt x="183" y="532"/>
                    <a:pt x="185" y="532"/>
                    <a:pt x="186" y="532"/>
                  </a:cubicBezTo>
                  <a:cubicBezTo>
                    <a:pt x="185" y="533"/>
                    <a:pt x="186" y="533"/>
                    <a:pt x="185" y="533"/>
                  </a:cubicBezTo>
                  <a:cubicBezTo>
                    <a:pt x="185" y="533"/>
                    <a:pt x="183" y="533"/>
                    <a:pt x="181" y="532"/>
                  </a:cubicBezTo>
                  <a:cubicBezTo>
                    <a:pt x="181" y="534"/>
                    <a:pt x="184" y="534"/>
                    <a:pt x="182" y="535"/>
                  </a:cubicBezTo>
                  <a:cubicBezTo>
                    <a:pt x="182" y="536"/>
                    <a:pt x="182" y="536"/>
                    <a:pt x="184" y="536"/>
                  </a:cubicBezTo>
                  <a:cubicBezTo>
                    <a:pt x="184" y="536"/>
                    <a:pt x="183" y="537"/>
                    <a:pt x="182" y="537"/>
                  </a:cubicBezTo>
                  <a:cubicBezTo>
                    <a:pt x="183" y="537"/>
                    <a:pt x="183" y="538"/>
                    <a:pt x="184" y="538"/>
                  </a:cubicBezTo>
                  <a:cubicBezTo>
                    <a:pt x="184" y="538"/>
                    <a:pt x="184" y="537"/>
                    <a:pt x="184" y="537"/>
                  </a:cubicBezTo>
                  <a:cubicBezTo>
                    <a:pt x="185" y="537"/>
                    <a:pt x="185" y="538"/>
                    <a:pt x="187" y="538"/>
                  </a:cubicBezTo>
                  <a:cubicBezTo>
                    <a:pt x="187" y="537"/>
                    <a:pt x="186" y="537"/>
                    <a:pt x="186" y="537"/>
                  </a:cubicBezTo>
                  <a:cubicBezTo>
                    <a:pt x="188" y="537"/>
                    <a:pt x="188" y="538"/>
                    <a:pt x="187" y="538"/>
                  </a:cubicBezTo>
                  <a:cubicBezTo>
                    <a:pt x="186" y="539"/>
                    <a:pt x="185" y="538"/>
                    <a:pt x="184" y="539"/>
                  </a:cubicBezTo>
                  <a:cubicBezTo>
                    <a:pt x="188" y="540"/>
                    <a:pt x="188" y="540"/>
                    <a:pt x="188" y="540"/>
                  </a:cubicBezTo>
                  <a:cubicBezTo>
                    <a:pt x="186" y="540"/>
                    <a:pt x="187" y="539"/>
                    <a:pt x="189" y="539"/>
                  </a:cubicBezTo>
                  <a:cubicBezTo>
                    <a:pt x="188" y="538"/>
                    <a:pt x="188" y="538"/>
                    <a:pt x="188" y="538"/>
                  </a:cubicBezTo>
                  <a:cubicBezTo>
                    <a:pt x="189" y="538"/>
                    <a:pt x="189" y="538"/>
                    <a:pt x="189" y="538"/>
                  </a:cubicBezTo>
                  <a:cubicBezTo>
                    <a:pt x="189" y="537"/>
                    <a:pt x="190" y="536"/>
                    <a:pt x="189" y="535"/>
                  </a:cubicBezTo>
                  <a:cubicBezTo>
                    <a:pt x="187" y="536"/>
                    <a:pt x="187" y="536"/>
                    <a:pt x="187" y="536"/>
                  </a:cubicBezTo>
                  <a:cubicBezTo>
                    <a:pt x="187" y="535"/>
                    <a:pt x="185" y="535"/>
                    <a:pt x="187" y="534"/>
                  </a:cubicBezTo>
                  <a:cubicBezTo>
                    <a:pt x="187" y="534"/>
                    <a:pt x="188" y="534"/>
                    <a:pt x="189" y="534"/>
                  </a:cubicBezTo>
                  <a:cubicBezTo>
                    <a:pt x="189" y="534"/>
                    <a:pt x="188" y="533"/>
                    <a:pt x="188" y="533"/>
                  </a:cubicBezTo>
                  <a:cubicBezTo>
                    <a:pt x="191" y="533"/>
                    <a:pt x="191" y="533"/>
                    <a:pt x="191" y="533"/>
                  </a:cubicBezTo>
                  <a:cubicBezTo>
                    <a:pt x="187" y="533"/>
                    <a:pt x="189" y="532"/>
                    <a:pt x="189" y="531"/>
                  </a:cubicBezTo>
                  <a:cubicBezTo>
                    <a:pt x="189" y="531"/>
                    <a:pt x="189" y="531"/>
                    <a:pt x="189" y="531"/>
                  </a:cubicBezTo>
                  <a:cubicBezTo>
                    <a:pt x="190" y="530"/>
                    <a:pt x="188" y="532"/>
                    <a:pt x="188" y="531"/>
                  </a:cubicBezTo>
                  <a:cubicBezTo>
                    <a:pt x="188" y="530"/>
                    <a:pt x="191" y="530"/>
                    <a:pt x="192" y="530"/>
                  </a:cubicBezTo>
                  <a:cubicBezTo>
                    <a:pt x="191" y="529"/>
                    <a:pt x="189" y="527"/>
                    <a:pt x="191" y="526"/>
                  </a:cubicBezTo>
                  <a:cubicBezTo>
                    <a:pt x="190" y="525"/>
                    <a:pt x="189" y="524"/>
                    <a:pt x="188" y="524"/>
                  </a:cubicBezTo>
                  <a:cubicBezTo>
                    <a:pt x="188" y="523"/>
                    <a:pt x="191" y="523"/>
                    <a:pt x="190" y="523"/>
                  </a:cubicBezTo>
                  <a:cubicBezTo>
                    <a:pt x="190" y="523"/>
                    <a:pt x="191" y="522"/>
                    <a:pt x="192" y="522"/>
                  </a:cubicBezTo>
                  <a:cubicBezTo>
                    <a:pt x="191" y="522"/>
                    <a:pt x="192" y="521"/>
                    <a:pt x="190" y="522"/>
                  </a:cubicBezTo>
                  <a:cubicBezTo>
                    <a:pt x="190" y="520"/>
                    <a:pt x="191" y="519"/>
                    <a:pt x="190" y="518"/>
                  </a:cubicBezTo>
                  <a:cubicBezTo>
                    <a:pt x="190" y="518"/>
                    <a:pt x="192" y="518"/>
                    <a:pt x="193" y="518"/>
                  </a:cubicBezTo>
                  <a:cubicBezTo>
                    <a:pt x="191" y="517"/>
                    <a:pt x="190" y="516"/>
                    <a:pt x="190" y="515"/>
                  </a:cubicBezTo>
                  <a:cubicBezTo>
                    <a:pt x="189" y="515"/>
                    <a:pt x="189" y="516"/>
                    <a:pt x="187" y="516"/>
                  </a:cubicBezTo>
                  <a:cubicBezTo>
                    <a:pt x="187" y="516"/>
                    <a:pt x="186" y="516"/>
                    <a:pt x="186" y="515"/>
                  </a:cubicBezTo>
                  <a:cubicBezTo>
                    <a:pt x="188" y="515"/>
                    <a:pt x="191" y="515"/>
                    <a:pt x="191" y="514"/>
                  </a:cubicBezTo>
                  <a:cubicBezTo>
                    <a:pt x="193" y="514"/>
                    <a:pt x="190" y="515"/>
                    <a:pt x="193" y="515"/>
                  </a:cubicBezTo>
                  <a:cubicBezTo>
                    <a:pt x="195" y="515"/>
                    <a:pt x="196" y="517"/>
                    <a:pt x="194" y="517"/>
                  </a:cubicBezTo>
                  <a:cubicBezTo>
                    <a:pt x="197" y="518"/>
                    <a:pt x="195" y="516"/>
                    <a:pt x="197" y="516"/>
                  </a:cubicBezTo>
                  <a:cubicBezTo>
                    <a:pt x="197" y="516"/>
                    <a:pt x="195" y="515"/>
                    <a:pt x="195" y="514"/>
                  </a:cubicBezTo>
                  <a:cubicBezTo>
                    <a:pt x="194" y="514"/>
                    <a:pt x="194" y="515"/>
                    <a:pt x="193" y="514"/>
                  </a:cubicBezTo>
                  <a:cubicBezTo>
                    <a:pt x="190" y="514"/>
                    <a:pt x="194" y="513"/>
                    <a:pt x="194" y="513"/>
                  </a:cubicBezTo>
                  <a:cubicBezTo>
                    <a:pt x="195" y="513"/>
                    <a:pt x="195" y="513"/>
                    <a:pt x="195" y="513"/>
                  </a:cubicBezTo>
                  <a:cubicBezTo>
                    <a:pt x="196" y="512"/>
                    <a:pt x="194" y="512"/>
                    <a:pt x="194" y="511"/>
                  </a:cubicBezTo>
                  <a:cubicBezTo>
                    <a:pt x="197" y="511"/>
                    <a:pt x="195" y="513"/>
                    <a:pt x="197" y="513"/>
                  </a:cubicBezTo>
                  <a:cubicBezTo>
                    <a:pt x="199" y="512"/>
                    <a:pt x="199" y="512"/>
                    <a:pt x="199" y="512"/>
                  </a:cubicBezTo>
                  <a:cubicBezTo>
                    <a:pt x="199" y="511"/>
                    <a:pt x="196" y="512"/>
                    <a:pt x="197" y="511"/>
                  </a:cubicBezTo>
                  <a:cubicBezTo>
                    <a:pt x="198" y="511"/>
                    <a:pt x="198" y="511"/>
                    <a:pt x="198" y="511"/>
                  </a:cubicBezTo>
                  <a:cubicBezTo>
                    <a:pt x="197" y="510"/>
                    <a:pt x="197" y="510"/>
                    <a:pt x="197" y="510"/>
                  </a:cubicBezTo>
                  <a:cubicBezTo>
                    <a:pt x="196" y="510"/>
                    <a:pt x="194" y="510"/>
                    <a:pt x="195" y="511"/>
                  </a:cubicBezTo>
                  <a:cubicBezTo>
                    <a:pt x="191" y="511"/>
                    <a:pt x="194" y="511"/>
                    <a:pt x="193" y="510"/>
                  </a:cubicBezTo>
                  <a:cubicBezTo>
                    <a:pt x="192" y="509"/>
                    <a:pt x="194" y="510"/>
                    <a:pt x="192" y="510"/>
                  </a:cubicBezTo>
                  <a:cubicBezTo>
                    <a:pt x="190" y="510"/>
                    <a:pt x="190" y="510"/>
                    <a:pt x="190" y="509"/>
                  </a:cubicBezTo>
                  <a:cubicBezTo>
                    <a:pt x="190" y="508"/>
                    <a:pt x="192" y="509"/>
                    <a:pt x="193" y="508"/>
                  </a:cubicBezTo>
                  <a:cubicBezTo>
                    <a:pt x="193" y="508"/>
                    <a:pt x="193" y="509"/>
                    <a:pt x="192" y="509"/>
                  </a:cubicBezTo>
                  <a:cubicBezTo>
                    <a:pt x="194" y="510"/>
                    <a:pt x="196" y="508"/>
                    <a:pt x="197" y="509"/>
                  </a:cubicBezTo>
                  <a:cubicBezTo>
                    <a:pt x="198" y="508"/>
                    <a:pt x="196" y="508"/>
                    <a:pt x="196" y="508"/>
                  </a:cubicBezTo>
                  <a:cubicBezTo>
                    <a:pt x="195" y="508"/>
                    <a:pt x="194" y="508"/>
                    <a:pt x="193" y="508"/>
                  </a:cubicBezTo>
                  <a:cubicBezTo>
                    <a:pt x="188" y="507"/>
                    <a:pt x="197" y="507"/>
                    <a:pt x="196" y="506"/>
                  </a:cubicBezTo>
                  <a:cubicBezTo>
                    <a:pt x="193" y="506"/>
                    <a:pt x="191" y="504"/>
                    <a:pt x="188" y="506"/>
                  </a:cubicBezTo>
                  <a:cubicBezTo>
                    <a:pt x="187" y="505"/>
                    <a:pt x="187" y="505"/>
                    <a:pt x="187" y="505"/>
                  </a:cubicBezTo>
                  <a:cubicBezTo>
                    <a:pt x="189" y="505"/>
                    <a:pt x="189" y="504"/>
                    <a:pt x="191" y="504"/>
                  </a:cubicBezTo>
                  <a:cubicBezTo>
                    <a:pt x="191" y="504"/>
                    <a:pt x="191" y="504"/>
                    <a:pt x="191" y="504"/>
                  </a:cubicBezTo>
                  <a:cubicBezTo>
                    <a:pt x="193" y="504"/>
                    <a:pt x="193" y="504"/>
                    <a:pt x="193" y="504"/>
                  </a:cubicBezTo>
                  <a:cubicBezTo>
                    <a:pt x="195" y="504"/>
                    <a:pt x="196" y="503"/>
                    <a:pt x="197" y="503"/>
                  </a:cubicBezTo>
                  <a:cubicBezTo>
                    <a:pt x="196" y="502"/>
                    <a:pt x="195" y="503"/>
                    <a:pt x="194" y="502"/>
                  </a:cubicBezTo>
                  <a:cubicBezTo>
                    <a:pt x="195" y="502"/>
                    <a:pt x="195" y="502"/>
                    <a:pt x="196" y="502"/>
                  </a:cubicBezTo>
                  <a:cubicBezTo>
                    <a:pt x="195" y="502"/>
                    <a:pt x="193" y="503"/>
                    <a:pt x="193" y="502"/>
                  </a:cubicBezTo>
                  <a:cubicBezTo>
                    <a:pt x="193" y="501"/>
                    <a:pt x="195" y="500"/>
                    <a:pt x="195" y="501"/>
                  </a:cubicBezTo>
                  <a:cubicBezTo>
                    <a:pt x="197" y="501"/>
                    <a:pt x="197" y="501"/>
                    <a:pt x="197" y="501"/>
                  </a:cubicBezTo>
                  <a:cubicBezTo>
                    <a:pt x="195" y="501"/>
                    <a:pt x="198" y="501"/>
                    <a:pt x="197" y="500"/>
                  </a:cubicBezTo>
                  <a:cubicBezTo>
                    <a:pt x="196" y="500"/>
                    <a:pt x="194" y="500"/>
                    <a:pt x="193" y="500"/>
                  </a:cubicBezTo>
                  <a:cubicBezTo>
                    <a:pt x="192" y="499"/>
                    <a:pt x="194" y="499"/>
                    <a:pt x="193" y="499"/>
                  </a:cubicBezTo>
                  <a:cubicBezTo>
                    <a:pt x="195" y="500"/>
                    <a:pt x="195" y="500"/>
                    <a:pt x="195" y="500"/>
                  </a:cubicBezTo>
                  <a:cubicBezTo>
                    <a:pt x="194" y="499"/>
                    <a:pt x="198" y="499"/>
                    <a:pt x="197" y="498"/>
                  </a:cubicBezTo>
                  <a:cubicBezTo>
                    <a:pt x="195" y="498"/>
                    <a:pt x="195" y="498"/>
                    <a:pt x="195" y="498"/>
                  </a:cubicBezTo>
                  <a:cubicBezTo>
                    <a:pt x="196" y="498"/>
                    <a:pt x="196" y="498"/>
                    <a:pt x="197" y="498"/>
                  </a:cubicBezTo>
                  <a:cubicBezTo>
                    <a:pt x="196" y="498"/>
                    <a:pt x="196" y="497"/>
                    <a:pt x="196" y="497"/>
                  </a:cubicBezTo>
                  <a:cubicBezTo>
                    <a:pt x="197" y="497"/>
                    <a:pt x="197" y="497"/>
                    <a:pt x="197" y="497"/>
                  </a:cubicBezTo>
                  <a:cubicBezTo>
                    <a:pt x="196" y="497"/>
                    <a:pt x="193" y="496"/>
                    <a:pt x="196" y="496"/>
                  </a:cubicBezTo>
                  <a:cubicBezTo>
                    <a:pt x="193" y="496"/>
                    <a:pt x="196" y="496"/>
                    <a:pt x="194" y="497"/>
                  </a:cubicBezTo>
                  <a:cubicBezTo>
                    <a:pt x="192" y="497"/>
                    <a:pt x="193" y="496"/>
                    <a:pt x="192" y="496"/>
                  </a:cubicBezTo>
                  <a:cubicBezTo>
                    <a:pt x="195" y="496"/>
                    <a:pt x="192" y="495"/>
                    <a:pt x="192" y="495"/>
                  </a:cubicBezTo>
                  <a:cubicBezTo>
                    <a:pt x="193" y="494"/>
                    <a:pt x="194" y="494"/>
                    <a:pt x="194" y="494"/>
                  </a:cubicBezTo>
                  <a:cubicBezTo>
                    <a:pt x="193" y="494"/>
                    <a:pt x="193" y="494"/>
                    <a:pt x="193" y="494"/>
                  </a:cubicBezTo>
                  <a:cubicBezTo>
                    <a:pt x="196" y="493"/>
                    <a:pt x="192" y="493"/>
                    <a:pt x="193" y="492"/>
                  </a:cubicBezTo>
                  <a:cubicBezTo>
                    <a:pt x="194" y="492"/>
                    <a:pt x="195" y="492"/>
                    <a:pt x="196" y="492"/>
                  </a:cubicBezTo>
                  <a:cubicBezTo>
                    <a:pt x="193" y="493"/>
                    <a:pt x="193" y="491"/>
                    <a:pt x="191" y="491"/>
                  </a:cubicBezTo>
                  <a:cubicBezTo>
                    <a:pt x="192" y="490"/>
                    <a:pt x="194" y="492"/>
                    <a:pt x="196" y="491"/>
                  </a:cubicBezTo>
                  <a:cubicBezTo>
                    <a:pt x="194" y="491"/>
                    <a:pt x="197" y="490"/>
                    <a:pt x="195" y="490"/>
                  </a:cubicBezTo>
                  <a:cubicBezTo>
                    <a:pt x="194" y="491"/>
                    <a:pt x="193" y="490"/>
                    <a:pt x="192" y="490"/>
                  </a:cubicBezTo>
                  <a:cubicBezTo>
                    <a:pt x="192" y="489"/>
                    <a:pt x="193" y="490"/>
                    <a:pt x="194" y="489"/>
                  </a:cubicBezTo>
                  <a:cubicBezTo>
                    <a:pt x="193" y="489"/>
                    <a:pt x="191" y="488"/>
                    <a:pt x="191" y="489"/>
                  </a:cubicBezTo>
                  <a:cubicBezTo>
                    <a:pt x="191" y="488"/>
                    <a:pt x="189" y="488"/>
                    <a:pt x="190" y="487"/>
                  </a:cubicBezTo>
                  <a:cubicBezTo>
                    <a:pt x="192" y="487"/>
                    <a:pt x="191" y="488"/>
                    <a:pt x="192" y="488"/>
                  </a:cubicBezTo>
                  <a:cubicBezTo>
                    <a:pt x="192" y="487"/>
                    <a:pt x="188" y="488"/>
                    <a:pt x="187" y="487"/>
                  </a:cubicBezTo>
                  <a:cubicBezTo>
                    <a:pt x="187" y="487"/>
                    <a:pt x="184" y="487"/>
                    <a:pt x="183" y="486"/>
                  </a:cubicBezTo>
                  <a:cubicBezTo>
                    <a:pt x="183" y="485"/>
                    <a:pt x="184" y="487"/>
                    <a:pt x="186" y="486"/>
                  </a:cubicBezTo>
                  <a:cubicBezTo>
                    <a:pt x="185" y="486"/>
                    <a:pt x="185" y="486"/>
                    <a:pt x="185" y="486"/>
                  </a:cubicBezTo>
                  <a:cubicBezTo>
                    <a:pt x="188" y="485"/>
                    <a:pt x="190" y="487"/>
                    <a:pt x="193" y="486"/>
                  </a:cubicBezTo>
                  <a:cubicBezTo>
                    <a:pt x="192" y="486"/>
                    <a:pt x="192" y="486"/>
                    <a:pt x="192" y="486"/>
                  </a:cubicBezTo>
                  <a:cubicBezTo>
                    <a:pt x="195" y="486"/>
                    <a:pt x="195" y="486"/>
                    <a:pt x="195" y="486"/>
                  </a:cubicBezTo>
                  <a:cubicBezTo>
                    <a:pt x="193" y="486"/>
                    <a:pt x="194" y="485"/>
                    <a:pt x="194" y="484"/>
                  </a:cubicBezTo>
                  <a:cubicBezTo>
                    <a:pt x="192" y="484"/>
                    <a:pt x="194" y="485"/>
                    <a:pt x="193" y="485"/>
                  </a:cubicBezTo>
                  <a:cubicBezTo>
                    <a:pt x="192" y="484"/>
                    <a:pt x="190" y="484"/>
                    <a:pt x="191" y="483"/>
                  </a:cubicBezTo>
                  <a:cubicBezTo>
                    <a:pt x="192" y="484"/>
                    <a:pt x="193" y="483"/>
                    <a:pt x="194" y="483"/>
                  </a:cubicBezTo>
                  <a:cubicBezTo>
                    <a:pt x="195" y="483"/>
                    <a:pt x="192" y="483"/>
                    <a:pt x="193" y="482"/>
                  </a:cubicBezTo>
                  <a:cubicBezTo>
                    <a:pt x="194" y="483"/>
                    <a:pt x="194" y="483"/>
                    <a:pt x="194" y="483"/>
                  </a:cubicBezTo>
                  <a:cubicBezTo>
                    <a:pt x="194" y="480"/>
                    <a:pt x="194" y="478"/>
                    <a:pt x="190" y="476"/>
                  </a:cubicBezTo>
                  <a:cubicBezTo>
                    <a:pt x="191" y="475"/>
                    <a:pt x="191" y="475"/>
                    <a:pt x="193" y="474"/>
                  </a:cubicBezTo>
                  <a:cubicBezTo>
                    <a:pt x="192" y="474"/>
                    <a:pt x="191" y="474"/>
                    <a:pt x="191" y="473"/>
                  </a:cubicBezTo>
                  <a:cubicBezTo>
                    <a:pt x="193" y="473"/>
                    <a:pt x="193" y="473"/>
                    <a:pt x="193" y="473"/>
                  </a:cubicBezTo>
                  <a:cubicBezTo>
                    <a:pt x="194" y="472"/>
                    <a:pt x="192" y="472"/>
                    <a:pt x="191" y="471"/>
                  </a:cubicBezTo>
                  <a:cubicBezTo>
                    <a:pt x="193" y="471"/>
                    <a:pt x="193" y="471"/>
                    <a:pt x="193" y="471"/>
                  </a:cubicBezTo>
                  <a:cubicBezTo>
                    <a:pt x="194" y="471"/>
                    <a:pt x="192" y="470"/>
                    <a:pt x="191" y="470"/>
                  </a:cubicBezTo>
                  <a:cubicBezTo>
                    <a:pt x="193" y="470"/>
                    <a:pt x="193" y="470"/>
                    <a:pt x="193" y="470"/>
                  </a:cubicBezTo>
                  <a:cubicBezTo>
                    <a:pt x="191" y="470"/>
                    <a:pt x="191" y="470"/>
                    <a:pt x="191" y="470"/>
                  </a:cubicBezTo>
                  <a:cubicBezTo>
                    <a:pt x="191" y="469"/>
                    <a:pt x="191" y="468"/>
                    <a:pt x="193" y="469"/>
                  </a:cubicBezTo>
                  <a:cubicBezTo>
                    <a:pt x="193" y="469"/>
                    <a:pt x="192" y="468"/>
                    <a:pt x="192" y="468"/>
                  </a:cubicBezTo>
                  <a:cubicBezTo>
                    <a:pt x="193" y="468"/>
                    <a:pt x="193" y="467"/>
                    <a:pt x="193" y="466"/>
                  </a:cubicBezTo>
                  <a:cubicBezTo>
                    <a:pt x="192" y="466"/>
                    <a:pt x="191" y="466"/>
                    <a:pt x="190" y="466"/>
                  </a:cubicBezTo>
                  <a:cubicBezTo>
                    <a:pt x="188" y="465"/>
                    <a:pt x="190" y="466"/>
                    <a:pt x="189" y="465"/>
                  </a:cubicBezTo>
                  <a:cubicBezTo>
                    <a:pt x="190" y="465"/>
                    <a:pt x="191" y="465"/>
                    <a:pt x="192" y="465"/>
                  </a:cubicBezTo>
                  <a:cubicBezTo>
                    <a:pt x="195" y="465"/>
                    <a:pt x="192" y="462"/>
                    <a:pt x="193" y="461"/>
                  </a:cubicBezTo>
                  <a:cubicBezTo>
                    <a:pt x="192" y="460"/>
                    <a:pt x="192" y="460"/>
                    <a:pt x="192" y="460"/>
                  </a:cubicBezTo>
                  <a:cubicBezTo>
                    <a:pt x="195" y="460"/>
                    <a:pt x="193" y="459"/>
                    <a:pt x="194" y="458"/>
                  </a:cubicBezTo>
                  <a:cubicBezTo>
                    <a:pt x="193" y="458"/>
                    <a:pt x="191" y="457"/>
                    <a:pt x="191" y="456"/>
                  </a:cubicBezTo>
                  <a:cubicBezTo>
                    <a:pt x="189" y="455"/>
                    <a:pt x="193" y="457"/>
                    <a:pt x="195" y="457"/>
                  </a:cubicBezTo>
                  <a:cubicBezTo>
                    <a:pt x="194" y="456"/>
                    <a:pt x="194" y="456"/>
                    <a:pt x="194" y="456"/>
                  </a:cubicBezTo>
                  <a:cubicBezTo>
                    <a:pt x="194" y="456"/>
                    <a:pt x="194" y="456"/>
                    <a:pt x="194" y="456"/>
                  </a:cubicBezTo>
                  <a:cubicBezTo>
                    <a:pt x="194" y="455"/>
                    <a:pt x="193" y="454"/>
                    <a:pt x="194" y="454"/>
                  </a:cubicBezTo>
                  <a:cubicBezTo>
                    <a:pt x="194" y="454"/>
                    <a:pt x="194" y="454"/>
                    <a:pt x="194" y="454"/>
                  </a:cubicBezTo>
                  <a:cubicBezTo>
                    <a:pt x="195" y="454"/>
                    <a:pt x="196" y="455"/>
                    <a:pt x="196" y="454"/>
                  </a:cubicBezTo>
                  <a:cubicBezTo>
                    <a:pt x="194" y="453"/>
                    <a:pt x="196" y="453"/>
                    <a:pt x="194" y="452"/>
                  </a:cubicBezTo>
                  <a:cubicBezTo>
                    <a:pt x="195" y="452"/>
                    <a:pt x="195" y="452"/>
                    <a:pt x="195" y="452"/>
                  </a:cubicBezTo>
                  <a:cubicBezTo>
                    <a:pt x="194" y="451"/>
                    <a:pt x="194" y="451"/>
                    <a:pt x="194" y="451"/>
                  </a:cubicBezTo>
                  <a:cubicBezTo>
                    <a:pt x="195" y="451"/>
                    <a:pt x="195" y="451"/>
                    <a:pt x="195" y="451"/>
                  </a:cubicBezTo>
                  <a:cubicBezTo>
                    <a:pt x="196" y="453"/>
                    <a:pt x="196" y="453"/>
                    <a:pt x="196" y="453"/>
                  </a:cubicBezTo>
                  <a:cubicBezTo>
                    <a:pt x="197" y="452"/>
                    <a:pt x="195" y="452"/>
                    <a:pt x="194" y="451"/>
                  </a:cubicBezTo>
                  <a:cubicBezTo>
                    <a:pt x="193" y="450"/>
                    <a:pt x="195" y="450"/>
                    <a:pt x="195" y="451"/>
                  </a:cubicBezTo>
                  <a:cubicBezTo>
                    <a:pt x="196" y="451"/>
                    <a:pt x="195" y="451"/>
                    <a:pt x="195" y="451"/>
                  </a:cubicBezTo>
                  <a:cubicBezTo>
                    <a:pt x="196" y="452"/>
                    <a:pt x="196" y="451"/>
                    <a:pt x="196" y="452"/>
                  </a:cubicBezTo>
                  <a:cubicBezTo>
                    <a:pt x="196" y="451"/>
                    <a:pt x="195" y="450"/>
                    <a:pt x="195" y="450"/>
                  </a:cubicBezTo>
                  <a:cubicBezTo>
                    <a:pt x="195" y="451"/>
                    <a:pt x="196" y="450"/>
                    <a:pt x="197" y="451"/>
                  </a:cubicBezTo>
                  <a:cubicBezTo>
                    <a:pt x="196" y="450"/>
                    <a:pt x="197" y="450"/>
                    <a:pt x="196" y="450"/>
                  </a:cubicBezTo>
                  <a:cubicBezTo>
                    <a:pt x="196" y="450"/>
                    <a:pt x="195" y="449"/>
                    <a:pt x="194" y="449"/>
                  </a:cubicBezTo>
                  <a:cubicBezTo>
                    <a:pt x="194" y="448"/>
                    <a:pt x="194" y="448"/>
                    <a:pt x="195" y="448"/>
                  </a:cubicBezTo>
                  <a:cubicBezTo>
                    <a:pt x="195" y="449"/>
                    <a:pt x="195" y="449"/>
                    <a:pt x="195" y="449"/>
                  </a:cubicBezTo>
                  <a:cubicBezTo>
                    <a:pt x="195" y="448"/>
                    <a:pt x="196" y="448"/>
                    <a:pt x="194" y="447"/>
                  </a:cubicBezTo>
                  <a:cubicBezTo>
                    <a:pt x="196" y="449"/>
                    <a:pt x="196" y="449"/>
                    <a:pt x="196" y="449"/>
                  </a:cubicBezTo>
                  <a:cubicBezTo>
                    <a:pt x="196" y="448"/>
                    <a:pt x="196" y="448"/>
                    <a:pt x="196" y="447"/>
                  </a:cubicBezTo>
                  <a:cubicBezTo>
                    <a:pt x="197" y="448"/>
                    <a:pt x="198" y="450"/>
                    <a:pt x="199" y="450"/>
                  </a:cubicBezTo>
                  <a:cubicBezTo>
                    <a:pt x="198" y="448"/>
                    <a:pt x="198" y="448"/>
                    <a:pt x="198" y="448"/>
                  </a:cubicBezTo>
                  <a:cubicBezTo>
                    <a:pt x="199" y="448"/>
                    <a:pt x="199" y="448"/>
                    <a:pt x="199" y="449"/>
                  </a:cubicBezTo>
                  <a:cubicBezTo>
                    <a:pt x="200" y="449"/>
                    <a:pt x="198" y="444"/>
                    <a:pt x="199" y="445"/>
                  </a:cubicBezTo>
                  <a:cubicBezTo>
                    <a:pt x="200" y="447"/>
                    <a:pt x="200" y="447"/>
                    <a:pt x="201" y="447"/>
                  </a:cubicBezTo>
                  <a:cubicBezTo>
                    <a:pt x="200" y="446"/>
                    <a:pt x="200" y="446"/>
                    <a:pt x="200" y="446"/>
                  </a:cubicBezTo>
                  <a:cubicBezTo>
                    <a:pt x="200" y="446"/>
                    <a:pt x="201" y="448"/>
                    <a:pt x="200" y="447"/>
                  </a:cubicBezTo>
                  <a:cubicBezTo>
                    <a:pt x="199" y="446"/>
                    <a:pt x="200" y="446"/>
                    <a:pt x="200" y="445"/>
                  </a:cubicBezTo>
                  <a:cubicBezTo>
                    <a:pt x="200" y="446"/>
                    <a:pt x="201" y="447"/>
                    <a:pt x="202" y="447"/>
                  </a:cubicBezTo>
                  <a:cubicBezTo>
                    <a:pt x="202" y="447"/>
                    <a:pt x="202" y="447"/>
                    <a:pt x="202" y="447"/>
                  </a:cubicBezTo>
                  <a:cubicBezTo>
                    <a:pt x="205" y="449"/>
                    <a:pt x="200" y="450"/>
                    <a:pt x="204" y="454"/>
                  </a:cubicBezTo>
                  <a:cubicBezTo>
                    <a:pt x="205" y="456"/>
                    <a:pt x="206" y="463"/>
                    <a:pt x="206" y="463"/>
                  </a:cubicBezTo>
                  <a:cubicBezTo>
                    <a:pt x="214" y="451"/>
                    <a:pt x="212" y="449"/>
                    <a:pt x="214" y="446"/>
                  </a:cubicBezTo>
                  <a:cubicBezTo>
                    <a:pt x="214" y="447"/>
                    <a:pt x="214" y="447"/>
                    <a:pt x="214" y="447"/>
                  </a:cubicBezTo>
                  <a:cubicBezTo>
                    <a:pt x="214" y="446"/>
                    <a:pt x="214" y="446"/>
                    <a:pt x="214" y="446"/>
                  </a:cubicBezTo>
                  <a:cubicBezTo>
                    <a:pt x="214" y="446"/>
                    <a:pt x="215" y="446"/>
                    <a:pt x="215" y="446"/>
                  </a:cubicBezTo>
                  <a:cubicBezTo>
                    <a:pt x="215" y="446"/>
                    <a:pt x="215" y="447"/>
                    <a:pt x="216" y="445"/>
                  </a:cubicBezTo>
                  <a:cubicBezTo>
                    <a:pt x="216" y="445"/>
                    <a:pt x="216" y="445"/>
                    <a:pt x="216" y="445"/>
                  </a:cubicBezTo>
                  <a:cubicBezTo>
                    <a:pt x="216" y="445"/>
                    <a:pt x="217" y="443"/>
                    <a:pt x="217" y="443"/>
                  </a:cubicBezTo>
                  <a:cubicBezTo>
                    <a:pt x="216" y="445"/>
                    <a:pt x="216" y="445"/>
                    <a:pt x="216" y="445"/>
                  </a:cubicBezTo>
                  <a:cubicBezTo>
                    <a:pt x="216" y="447"/>
                    <a:pt x="217" y="446"/>
                    <a:pt x="217" y="447"/>
                  </a:cubicBezTo>
                  <a:cubicBezTo>
                    <a:pt x="217" y="445"/>
                    <a:pt x="217" y="447"/>
                    <a:pt x="218" y="445"/>
                  </a:cubicBezTo>
                  <a:cubicBezTo>
                    <a:pt x="218" y="445"/>
                    <a:pt x="218" y="445"/>
                    <a:pt x="218" y="445"/>
                  </a:cubicBezTo>
                  <a:cubicBezTo>
                    <a:pt x="219" y="445"/>
                    <a:pt x="219" y="444"/>
                    <a:pt x="220" y="444"/>
                  </a:cubicBezTo>
                  <a:cubicBezTo>
                    <a:pt x="220" y="444"/>
                    <a:pt x="219" y="446"/>
                    <a:pt x="219" y="446"/>
                  </a:cubicBezTo>
                  <a:cubicBezTo>
                    <a:pt x="219" y="447"/>
                    <a:pt x="219" y="447"/>
                    <a:pt x="220" y="447"/>
                  </a:cubicBezTo>
                  <a:cubicBezTo>
                    <a:pt x="220" y="447"/>
                    <a:pt x="220" y="446"/>
                    <a:pt x="220" y="446"/>
                  </a:cubicBezTo>
                  <a:cubicBezTo>
                    <a:pt x="220" y="446"/>
                    <a:pt x="220" y="446"/>
                    <a:pt x="220" y="447"/>
                  </a:cubicBezTo>
                  <a:cubicBezTo>
                    <a:pt x="220" y="446"/>
                    <a:pt x="220" y="446"/>
                    <a:pt x="220" y="446"/>
                  </a:cubicBezTo>
                  <a:cubicBezTo>
                    <a:pt x="220" y="446"/>
                    <a:pt x="220" y="446"/>
                    <a:pt x="220" y="447"/>
                  </a:cubicBezTo>
                  <a:cubicBezTo>
                    <a:pt x="220" y="447"/>
                    <a:pt x="220" y="447"/>
                    <a:pt x="220" y="447"/>
                  </a:cubicBezTo>
                  <a:cubicBezTo>
                    <a:pt x="220" y="447"/>
                    <a:pt x="220" y="447"/>
                    <a:pt x="220" y="447"/>
                  </a:cubicBezTo>
                  <a:cubicBezTo>
                    <a:pt x="220" y="447"/>
                    <a:pt x="220" y="447"/>
                    <a:pt x="220" y="447"/>
                  </a:cubicBezTo>
                  <a:cubicBezTo>
                    <a:pt x="220" y="447"/>
                    <a:pt x="220" y="447"/>
                    <a:pt x="220" y="448"/>
                  </a:cubicBezTo>
                  <a:cubicBezTo>
                    <a:pt x="220" y="449"/>
                    <a:pt x="220" y="449"/>
                    <a:pt x="220" y="449"/>
                  </a:cubicBezTo>
                  <a:cubicBezTo>
                    <a:pt x="220" y="449"/>
                    <a:pt x="221" y="448"/>
                    <a:pt x="221" y="447"/>
                  </a:cubicBezTo>
                  <a:cubicBezTo>
                    <a:pt x="222" y="449"/>
                    <a:pt x="224" y="448"/>
                    <a:pt x="225" y="448"/>
                  </a:cubicBezTo>
                  <a:cubicBezTo>
                    <a:pt x="225" y="448"/>
                    <a:pt x="224" y="449"/>
                    <a:pt x="225" y="449"/>
                  </a:cubicBezTo>
                  <a:cubicBezTo>
                    <a:pt x="225" y="449"/>
                    <a:pt x="226" y="448"/>
                    <a:pt x="226" y="449"/>
                  </a:cubicBezTo>
                  <a:cubicBezTo>
                    <a:pt x="226" y="448"/>
                    <a:pt x="225" y="450"/>
                    <a:pt x="225" y="450"/>
                  </a:cubicBezTo>
                  <a:cubicBezTo>
                    <a:pt x="225" y="451"/>
                    <a:pt x="226" y="449"/>
                    <a:pt x="226" y="449"/>
                  </a:cubicBezTo>
                  <a:cubicBezTo>
                    <a:pt x="225" y="452"/>
                    <a:pt x="229" y="450"/>
                    <a:pt x="229" y="452"/>
                  </a:cubicBezTo>
                  <a:cubicBezTo>
                    <a:pt x="229" y="451"/>
                    <a:pt x="228" y="452"/>
                    <a:pt x="227" y="452"/>
                  </a:cubicBezTo>
                  <a:cubicBezTo>
                    <a:pt x="228" y="452"/>
                    <a:pt x="229" y="452"/>
                    <a:pt x="232" y="452"/>
                  </a:cubicBezTo>
                  <a:cubicBezTo>
                    <a:pt x="230" y="453"/>
                    <a:pt x="230" y="453"/>
                    <a:pt x="230" y="453"/>
                  </a:cubicBezTo>
                  <a:cubicBezTo>
                    <a:pt x="230" y="453"/>
                    <a:pt x="231" y="453"/>
                    <a:pt x="232" y="453"/>
                  </a:cubicBezTo>
                  <a:cubicBezTo>
                    <a:pt x="233" y="452"/>
                    <a:pt x="234" y="452"/>
                    <a:pt x="234" y="452"/>
                  </a:cubicBezTo>
                  <a:cubicBezTo>
                    <a:pt x="234" y="452"/>
                    <a:pt x="234" y="452"/>
                    <a:pt x="234" y="452"/>
                  </a:cubicBezTo>
                  <a:cubicBezTo>
                    <a:pt x="235" y="453"/>
                    <a:pt x="235" y="452"/>
                    <a:pt x="236" y="453"/>
                  </a:cubicBezTo>
                  <a:cubicBezTo>
                    <a:pt x="235" y="454"/>
                    <a:pt x="235" y="453"/>
                    <a:pt x="234" y="454"/>
                  </a:cubicBezTo>
                  <a:cubicBezTo>
                    <a:pt x="232" y="455"/>
                    <a:pt x="233" y="456"/>
                    <a:pt x="233" y="456"/>
                  </a:cubicBezTo>
                  <a:cubicBezTo>
                    <a:pt x="235" y="456"/>
                    <a:pt x="235" y="456"/>
                    <a:pt x="235" y="456"/>
                  </a:cubicBezTo>
                  <a:cubicBezTo>
                    <a:pt x="236" y="456"/>
                    <a:pt x="234" y="457"/>
                    <a:pt x="234" y="457"/>
                  </a:cubicBezTo>
                  <a:cubicBezTo>
                    <a:pt x="239" y="456"/>
                    <a:pt x="239" y="456"/>
                    <a:pt x="239" y="456"/>
                  </a:cubicBezTo>
                  <a:cubicBezTo>
                    <a:pt x="238" y="456"/>
                    <a:pt x="237" y="458"/>
                    <a:pt x="236" y="457"/>
                  </a:cubicBezTo>
                  <a:cubicBezTo>
                    <a:pt x="237" y="458"/>
                    <a:pt x="240" y="458"/>
                    <a:pt x="241" y="458"/>
                  </a:cubicBezTo>
                  <a:cubicBezTo>
                    <a:pt x="241" y="459"/>
                    <a:pt x="243" y="459"/>
                    <a:pt x="243" y="460"/>
                  </a:cubicBezTo>
                  <a:cubicBezTo>
                    <a:pt x="242" y="460"/>
                    <a:pt x="243" y="459"/>
                    <a:pt x="242" y="460"/>
                  </a:cubicBezTo>
                  <a:cubicBezTo>
                    <a:pt x="240" y="461"/>
                    <a:pt x="240" y="461"/>
                    <a:pt x="240" y="461"/>
                  </a:cubicBezTo>
                  <a:cubicBezTo>
                    <a:pt x="240" y="460"/>
                    <a:pt x="238" y="461"/>
                    <a:pt x="237" y="461"/>
                  </a:cubicBezTo>
                  <a:cubicBezTo>
                    <a:pt x="238" y="462"/>
                    <a:pt x="238" y="463"/>
                    <a:pt x="237" y="464"/>
                  </a:cubicBezTo>
                  <a:cubicBezTo>
                    <a:pt x="240" y="463"/>
                    <a:pt x="239" y="465"/>
                    <a:pt x="242" y="465"/>
                  </a:cubicBezTo>
                  <a:cubicBezTo>
                    <a:pt x="242" y="466"/>
                    <a:pt x="240" y="466"/>
                    <a:pt x="239" y="466"/>
                  </a:cubicBezTo>
                  <a:cubicBezTo>
                    <a:pt x="240" y="467"/>
                    <a:pt x="240" y="468"/>
                    <a:pt x="240" y="469"/>
                  </a:cubicBezTo>
                  <a:cubicBezTo>
                    <a:pt x="240" y="469"/>
                    <a:pt x="240" y="469"/>
                    <a:pt x="240" y="469"/>
                  </a:cubicBezTo>
                  <a:cubicBezTo>
                    <a:pt x="240" y="470"/>
                    <a:pt x="240" y="472"/>
                    <a:pt x="242" y="472"/>
                  </a:cubicBezTo>
                  <a:cubicBezTo>
                    <a:pt x="241" y="472"/>
                    <a:pt x="241" y="472"/>
                    <a:pt x="241" y="472"/>
                  </a:cubicBezTo>
                  <a:cubicBezTo>
                    <a:pt x="240" y="473"/>
                    <a:pt x="244" y="472"/>
                    <a:pt x="243" y="474"/>
                  </a:cubicBezTo>
                  <a:cubicBezTo>
                    <a:pt x="242" y="473"/>
                    <a:pt x="242" y="473"/>
                    <a:pt x="242" y="473"/>
                  </a:cubicBezTo>
                  <a:cubicBezTo>
                    <a:pt x="243" y="474"/>
                    <a:pt x="241" y="475"/>
                    <a:pt x="243" y="476"/>
                  </a:cubicBezTo>
                  <a:cubicBezTo>
                    <a:pt x="242" y="476"/>
                    <a:pt x="242" y="476"/>
                    <a:pt x="241" y="475"/>
                  </a:cubicBezTo>
                  <a:cubicBezTo>
                    <a:pt x="242" y="476"/>
                    <a:pt x="242" y="477"/>
                    <a:pt x="243" y="478"/>
                  </a:cubicBezTo>
                  <a:cubicBezTo>
                    <a:pt x="241" y="478"/>
                    <a:pt x="241" y="478"/>
                    <a:pt x="241" y="478"/>
                  </a:cubicBezTo>
                  <a:cubicBezTo>
                    <a:pt x="240" y="478"/>
                    <a:pt x="244" y="478"/>
                    <a:pt x="243" y="479"/>
                  </a:cubicBezTo>
                  <a:cubicBezTo>
                    <a:pt x="243" y="479"/>
                    <a:pt x="242" y="480"/>
                    <a:pt x="242" y="480"/>
                  </a:cubicBezTo>
                  <a:cubicBezTo>
                    <a:pt x="243" y="480"/>
                    <a:pt x="243" y="481"/>
                    <a:pt x="243" y="481"/>
                  </a:cubicBezTo>
                  <a:cubicBezTo>
                    <a:pt x="241" y="482"/>
                    <a:pt x="241" y="482"/>
                    <a:pt x="241" y="482"/>
                  </a:cubicBezTo>
                  <a:cubicBezTo>
                    <a:pt x="241" y="486"/>
                    <a:pt x="241" y="490"/>
                    <a:pt x="243" y="494"/>
                  </a:cubicBezTo>
                  <a:cubicBezTo>
                    <a:pt x="240" y="494"/>
                    <a:pt x="241" y="493"/>
                    <a:pt x="240" y="493"/>
                  </a:cubicBezTo>
                  <a:cubicBezTo>
                    <a:pt x="242" y="493"/>
                    <a:pt x="240" y="494"/>
                    <a:pt x="241" y="495"/>
                  </a:cubicBezTo>
                  <a:cubicBezTo>
                    <a:pt x="241" y="495"/>
                    <a:pt x="241" y="495"/>
                    <a:pt x="241" y="495"/>
                  </a:cubicBezTo>
                  <a:cubicBezTo>
                    <a:pt x="241" y="496"/>
                    <a:pt x="240" y="496"/>
                    <a:pt x="240" y="497"/>
                  </a:cubicBezTo>
                  <a:cubicBezTo>
                    <a:pt x="241" y="497"/>
                    <a:pt x="241" y="497"/>
                    <a:pt x="241" y="497"/>
                  </a:cubicBezTo>
                  <a:cubicBezTo>
                    <a:pt x="242" y="497"/>
                    <a:pt x="238" y="498"/>
                    <a:pt x="241" y="498"/>
                  </a:cubicBezTo>
                  <a:cubicBezTo>
                    <a:pt x="239" y="499"/>
                    <a:pt x="239" y="499"/>
                    <a:pt x="239" y="499"/>
                  </a:cubicBezTo>
                  <a:cubicBezTo>
                    <a:pt x="242" y="499"/>
                    <a:pt x="238" y="499"/>
                    <a:pt x="240" y="500"/>
                  </a:cubicBezTo>
                  <a:cubicBezTo>
                    <a:pt x="240" y="500"/>
                    <a:pt x="240" y="500"/>
                    <a:pt x="240" y="500"/>
                  </a:cubicBezTo>
                  <a:cubicBezTo>
                    <a:pt x="239" y="501"/>
                    <a:pt x="243" y="502"/>
                    <a:pt x="241" y="502"/>
                  </a:cubicBezTo>
                  <a:cubicBezTo>
                    <a:pt x="241" y="503"/>
                    <a:pt x="242" y="504"/>
                    <a:pt x="244" y="504"/>
                  </a:cubicBezTo>
                  <a:cubicBezTo>
                    <a:pt x="241" y="504"/>
                    <a:pt x="241" y="504"/>
                    <a:pt x="241" y="504"/>
                  </a:cubicBezTo>
                  <a:cubicBezTo>
                    <a:pt x="242" y="507"/>
                    <a:pt x="241" y="511"/>
                    <a:pt x="244" y="513"/>
                  </a:cubicBezTo>
                  <a:cubicBezTo>
                    <a:pt x="243" y="513"/>
                    <a:pt x="243" y="513"/>
                    <a:pt x="243" y="513"/>
                  </a:cubicBezTo>
                  <a:cubicBezTo>
                    <a:pt x="245" y="515"/>
                    <a:pt x="241" y="517"/>
                    <a:pt x="245" y="518"/>
                  </a:cubicBezTo>
                  <a:cubicBezTo>
                    <a:pt x="247" y="518"/>
                    <a:pt x="247" y="518"/>
                    <a:pt x="247" y="518"/>
                  </a:cubicBezTo>
                  <a:cubicBezTo>
                    <a:pt x="244" y="519"/>
                    <a:pt x="244" y="519"/>
                    <a:pt x="244" y="519"/>
                  </a:cubicBezTo>
                  <a:cubicBezTo>
                    <a:pt x="246" y="519"/>
                    <a:pt x="245" y="520"/>
                    <a:pt x="247" y="521"/>
                  </a:cubicBezTo>
                  <a:cubicBezTo>
                    <a:pt x="245" y="521"/>
                    <a:pt x="245" y="521"/>
                    <a:pt x="245" y="521"/>
                  </a:cubicBezTo>
                  <a:cubicBezTo>
                    <a:pt x="245" y="521"/>
                    <a:pt x="247" y="522"/>
                    <a:pt x="247" y="523"/>
                  </a:cubicBezTo>
                  <a:cubicBezTo>
                    <a:pt x="246" y="523"/>
                    <a:pt x="246" y="523"/>
                    <a:pt x="246" y="523"/>
                  </a:cubicBezTo>
                  <a:cubicBezTo>
                    <a:pt x="243" y="527"/>
                    <a:pt x="241" y="532"/>
                    <a:pt x="246" y="534"/>
                  </a:cubicBezTo>
                  <a:cubicBezTo>
                    <a:pt x="247" y="535"/>
                    <a:pt x="243" y="535"/>
                    <a:pt x="244" y="536"/>
                  </a:cubicBezTo>
                  <a:cubicBezTo>
                    <a:pt x="247" y="538"/>
                    <a:pt x="245" y="541"/>
                    <a:pt x="247" y="543"/>
                  </a:cubicBezTo>
                  <a:cubicBezTo>
                    <a:pt x="246" y="546"/>
                    <a:pt x="244" y="545"/>
                    <a:pt x="243" y="548"/>
                  </a:cubicBezTo>
                  <a:cubicBezTo>
                    <a:pt x="243" y="547"/>
                    <a:pt x="243" y="547"/>
                    <a:pt x="243" y="547"/>
                  </a:cubicBezTo>
                  <a:cubicBezTo>
                    <a:pt x="242" y="549"/>
                    <a:pt x="241" y="547"/>
                    <a:pt x="240" y="546"/>
                  </a:cubicBezTo>
                  <a:cubicBezTo>
                    <a:pt x="240" y="547"/>
                    <a:pt x="239" y="547"/>
                    <a:pt x="240" y="549"/>
                  </a:cubicBezTo>
                  <a:cubicBezTo>
                    <a:pt x="239" y="550"/>
                    <a:pt x="238" y="546"/>
                    <a:pt x="238" y="547"/>
                  </a:cubicBezTo>
                  <a:cubicBezTo>
                    <a:pt x="238" y="546"/>
                    <a:pt x="238" y="548"/>
                    <a:pt x="238" y="548"/>
                  </a:cubicBezTo>
                  <a:cubicBezTo>
                    <a:pt x="236" y="550"/>
                    <a:pt x="238" y="546"/>
                    <a:pt x="235" y="545"/>
                  </a:cubicBezTo>
                  <a:cubicBezTo>
                    <a:pt x="232" y="546"/>
                    <a:pt x="228" y="548"/>
                    <a:pt x="225" y="547"/>
                  </a:cubicBezTo>
                  <a:cubicBezTo>
                    <a:pt x="225" y="547"/>
                    <a:pt x="225" y="549"/>
                    <a:pt x="225" y="549"/>
                  </a:cubicBezTo>
                  <a:cubicBezTo>
                    <a:pt x="224" y="546"/>
                    <a:pt x="224" y="550"/>
                    <a:pt x="223" y="549"/>
                  </a:cubicBezTo>
                  <a:cubicBezTo>
                    <a:pt x="223" y="548"/>
                    <a:pt x="223" y="548"/>
                    <a:pt x="223" y="547"/>
                  </a:cubicBezTo>
                  <a:cubicBezTo>
                    <a:pt x="222" y="546"/>
                    <a:pt x="220" y="548"/>
                    <a:pt x="219" y="547"/>
                  </a:cubicBezTo>
                  <a:cubicBezTo>
                    <a:pt x="218" y="549"/>
                    <a:pt x="216" y="546"/>
                    <a:pt x="215" y="548"/>
                  </a:cubicBezTo>
                  <a:cubicBezTo>
                    <a:pt x="215" y="546"/>
                    <a:pt x="214" y="547"/>
                    <a:pt x="214" y="546"/>
                  </a:cubicBezTo>
                  <a:cubicBezTo>
                    <a:pt x="213" y="550"/>
                    <a:pt x="211" y="545"/>
                    <a:pt x="210" y="547"/>
                  </a:cubicBezTo>
                  <a:cubicBezTo>
                    <a:pt x="210" y="547"/>
                    <a:pt x="210" y="547"/>
                    <a:pt x="210" y="547"/>
                  </a:cubicBezTo>
                  <a:cubicBezTo>
                    <a:pt x="206" y="547"/>
                    <a:pt x="202" y="547"/>
                    <a:pt x="198" y="549"/>
                  </a:cubicBezTo>
                  <a:cubicBezTo>
                    <a:pt x="195" y="549"/>
                    <a:pt x="193" y="546"/>
                    <a:pt x="190" y="547"/>
                  </a:cubicBezTo>
                  <a:cubicBezTo>
                    <a:pt x="190" y="548"/>
                    <a:pt x="190" y="549"/>
                    <a:pt x="190" y="549"/>
                  </a:cubicBezTo>
                  <a:cubicBezTo>
                    <a:pt x="189" y="549"/>
                    <a:pt x="190" y="548"/>
                    <a:pt x="190" y="547"/>
                  </a:cubicBezTo>
                  <a:cubicBezTo>
                    <a:pt x="188" y="549"/>
                    <a:pt x="187" y="547"/>
                    <a:pt x="185" y="547"/>
                  </a:cubicBezTo>
                  <a:cubicBezTo>
                    <a:pt x="185" y="548"/>
                    <a:pt x="184" y="548"/>
                    <a:pt x="185" y="549"/>
                  </a:cubicBezTo>
                  <a:cubicBezTo>
                    <a:pt x="183" y="546"/>
                    <a:pt x="181" y="550"/>
                    <a:pt x="179" y="548"/>
                  </a:cubicBezTo>
                  <a:cubicBezTo>
                    <a:pt x="179" y="552"/>
                    <a:pt x="178" y="550"/>
                    <a:pt x="177" y="551"/>
                  </a:cubicBezTo>
                  <a:cubicBezTo>
                    <a:pt x="177" y="551"/>
                    <a:pt x="177" y="550"/>
                    <a:pt x="177" y="549"/>
                  </a:cubicBezTo>
                  <a:cubicBezTo>
                    <a:pt x="175" y="550"/>
                    <a:pt x="175" y="550"/>
                    <a:pt x="173" y="549"/>
                  </a:cubicBezTo>
                  <a:cubicBezTo>
                    <a:pt x="172" y="549"/>
                    <a:pt x="172" y="551"/>
                    <a:pt x="171" y="551"/>
                  </a:cubicBezTo>
                  <a:cubicBezTo>
                    <a:pt x="171" y="548"/>
                    <a:pt x="170" y="550"/>
                    <a:pt x="169" y="550"/>
                  </a:cubicBezTo>
                  <a:cubicBezTo>
                    <a:pt x="169" y="552"/>
                    <a:pt x="168" y="553"/>
                    <a:pt x="167" y="552"/>
                  </a:cubicBezTo>
                  <a:cubicBezTo>
                    <a:pt x="168" y="549"/>
                    <a:pt x="168" y="549"/>
                    <a:pt x="168" y="549"/>
                  </a:cubicBezTo>
                  <a:cubicBezTo>
                    <a:pt x="165" y="551"/>
                    <a:pt x="162" y="548"/>
                    <a:pt x="159" y="551"/>
                  </a:cubicBezTo>
                  <a:cubicBezTo>
                    <a:pt x="159" y="549"/>
                    <a:pt x="159" y="549"/>
                    <a:pt x="159" y="549"/>
                  </a:cubicBezTo>
                  <a:cubicBezTo>
                    <a:pt x="156" y="550"/>
                    <a:pt x="154" y="548"/>
                    <a:pt x="151" y="549"/>
                  </a:cubicBezTo>
                  <a:cubicBezTo>
                    <a:pt x="150" y="548"/>
                    <a:pt x="150" y="547"/>
                    <a:pt x="149" y="547"/>
                  </a:cubicBezTo>
                  <a:cubicBezTo>
                    <a:pt x="148" y="548"/>
                    <a:pt x="148" y="548"/>
                    <a:pt x="146" y="549"/>
                  </a:cubicBezTo>
                  <a:cubicBezTo>
                    <a:pt x="146" y="549"/>
                    <a:pt x="146" y="548"/>
                    <a:pt x="147" y="547"/>
                  </a:cubicBezTo>
                  <a:cubicBezTo>
                    <a:pt x="146" y="546"/>
                    <a:pt x="147" y="544"/>
                    <a:pt x="145" y="545"/>
                  </a:cubicBezTo>
                  <a:cubicBezTo>
                    <a:pt x="146" y="545"/>
                    <a:pt x="146" y="545"/>
                    <a:pt x="146" y="545"/>
                  </a:cubicBezTo>
                  <a:cubicBezTo>
                    <a:pt x="145" y="545"/>
                    <a:pt x="143" y="545"/>
                    <a:pt x="144" y="544"/>
                  </a:cubicBezTo>
                  <a:cubicBezTo>
                    <a:pt x="143" y="544"/>
                    <a:pt x="142" y="543"/>
                    <a:pt x="140" y="544"/>
                  </a:cubicBezTo>
                  <a:cubicBezTo>
                    <a:pt x="140" y="543"/>
                    <a:pt x="143" y="543"/>
                    <a:pt x="141" y="543"/>
                  </a:cubicBezTo>
                  <a:cubicBezTo>
                    <a:pt x="143" y="543"/>
                    <a:pt x="143" y="543"/>
                    <a:pt x="143" y="543"/>
                  </a:cubicBezTo>
                  <a:cubicBezTo>
                    <a:pt x="143" y="541"/>
                    <a:pt x="142" y="539"/>
                    <a:pt x="142" y="537"/>
                  </a:cubicBezTo>
                  <a:cubicBezTo>
                    <a:pt x="145" y="537"/>
                    <a:pt x="142" y="534"/>
                    <a:pt x="144" y="534"/>
                  </a:cubicBezTo>
                  <a:cubicBezTo>
                    <a:pt x="143" y="533"/>
                    <a:pt x="146" y="532"/>
                    <a:pt x="143" y="530"/>
                  </a:cubicBezTo>
                  <a:cubicBezTo>
                    <a:pt x="144" y="531"/>
                    <a:pt x="144" y="531"/>
                    <a:pt x="144" y="531"/>
                  </a:cubicBezTo>
                  <a:cubicBezTo>
                    <a:pt x="145" y="530"/>
                    <a:pt x="146" y="528"/>
                    <a:pt x="147" y="527"/>
                  </a:cubicBezTo>
                  <a:cubicBezTo>
                    <a:pt x="148" y="527"/>
                    <a:pt x="146" y="526"/>
                    <a:pt x="146" y="525"/>
                  </a:cubicBezTo>
                  <a:cubicBezTo>
                    <a:pt x="147" y="525"/>
                    <a:pt x="147" y="525"/>
                    <a:pt x="147" y="525"/>
                  </a:cubicBezTo>
                  <a:cubicBezTo>
                    <a:pt x="147" y="524"/>
                    <a:pt x="145" y="523"/>
                    <a:pt x="145" y="522"/>
                  </a:cubicBezTo>
                  <a:cubicBezTo>
                    <a:pt x="146" y="522"/>
                    <a:pt x="145" y="521"/>
                    <a:pt x="146" y="521"/>
                  </a:cubicBezTo>
                  <a:cubicBezTo>
                    <a:pt x="146" y="522"/>
                    <a:pt x="147" y="523"/>
                    <a:pt x="149" y="525"/>
                  </a:cubicBezTo>
                  <a:cubicBezTo>
                    <a:pt x="150" y="525"/>
                    <a:pt x="147" y="522"/>
                    <a:pt x="149" y="523"/>
                  </a:cubicBezTo>
                  <a:cubicBezTo>
                    <a:pt x="150" y="522"/>
                    <a:pt x="150" y="521"/>
                    <a:pt x="149" y="520"/>
                  </a:cubicBezTo>
                  <a:cubicBezTo>
                    <a:pt x="149" y="521"/>
                    <a:pt x="150" y="520"/>
                    <a:pt x="150" y="521"/>
                  </a:cubicBezTo>
                  <a:cubicBezTo>
                    <a:pt x="151" y="521"/>
                    <a:pt x="151" y="520"/>
                    <a:pt x="151" y="520"/>
                  </a:cubicBezTo>
                  <a:cubicBezTo>
                    <a:pt x="150" y="520"/>
                    <a:pt x="150" y="520"/>
                    <a:pt x="150" y="520"/>
                  </a:cubicBezTo>
                  <a:cubicBezTo>
                    <a:pt x="149" y="519"/>
                    <a:pt x="150" y="518"/>
                    <a:pt x="148" y="517"/>
                  </a:cubicBezTo>
                  <a:cubicBezTo>
                    <a:pt x="148" y="517"/>
                    <a:pt x="149" y="518"/>
                    <a:pt x="148" y="518"/>
                  </a:cubicBezTo>
                  <a:cubicBezTo>
                    <a:pt x="147" y="517"/>
                    <a:pt x="148" y="516"/>
                    <a:pt x="149" y="516"/>
                  </a:cubicBezTo>
                  <a:cubicBezTo>
                    <a:pt x="150" y="517"/>
                    <a:pt x="150" y="519"/>
                    <a:pt x="151" y="519"/>
                  </a:cubicBezTo>
                  <a:cubicBezTo>
                    <a:pt x="150" y="515"/>
                    <a:pt x="150" y="515"/>
                    <a:pt x="150" y="515"/>
                  </a:cubicBezTo>
                  <a:cubicBezTo>
                    <a:pt x="150" y="516"/>
                    <a:pt x="149" y="516"/>
                    <a:pt x="148" y="515"/>
                  </a:cubicBezTo>
                  <a:cubicBezTo>
                    <a:pt x="148" y="516"/>
                    <a:pt x="148" y="516"/>
                    <a:pt x="148" y="516"/>
                  </a:cubicBezTo>
                  <a:cubicBezTo>
                    <a:pt x="147" y="515"/>
                    <a:pt x="147" y="515"/>
                    <a:pt x="147" y="515"/>
                  </a:cubicBezTo>
                  <a:cubicBezTo>
                    <a:pt x="147" y="516"/>
                    <a:pt x="145" y="516"/>
                    <a:pt x="145" y="517"/>
                  </a:cubicBezTo>
                  <a:cubicBezTo>
                    <a:pt x="147" y="518"/>
                    <a:pt x="147" y="518"/>
                    <a:pt x="147" y="518"/>
                  </a:cubicBezTo>
                  <a:cubicBezTo>
                    <a:pt x="146" y="519"/>
                    <a:pt x="147" y="521"/>
                    <a:pt x="146" y="520"/>
                  </a:cubicBezTo>
                  <a:cubicBezTo>
                    <a:pt x="145" y="519"/>
                    <a:pt x="145" y="519"/>
                    <a:pt x="144" y="519"/>
                  </a:cubicBezTo>
                  <a:cubicBezTo>
                    <a:pt x="144" y="519"/>
                    <a:pt x="144" y="519"/>
                    <a:pt x="144" y="519"/>
                  </a:cubicBezTo>
                  <a:cubicBezTo>
                    <a:pt x="142" y="518"/>
                    <a:pt x="142" y="518"/>
                    <a:pt x="142" y="518"/>
                  </a:cubicBezTo>
                  <a:cubicBezTo>
                    <a:pt x="145" y="520"/>
                    <a:pt x="142" y="520"/>
                    <a:pt x="142" y="521"/>
                  </a:cubicBezTo>
                  <a:cubicBezTo>
                    <a:pt x="142" y="520"/>
                    <a:pt x="142" y="520"/>
                    <a:pt x="142" y="520"/>
                  </a:cubicBezTo>
                  <a:cubicBezTo>
                    <a:pt x="140" y="521"/>
                    <a:pt x="143" y="521"/>
                    <a:pt x="143" y="522"/>
                  </a:cubicBezTo>
                  <a:cubicBezTo>
                    <a:pt x="142" y="522"/>
                    <a:pt x="140" y="520"/>
                    <a:pt x="139" y="520"/>
                  </a:cubicBezTo>
                  <a:cubicBezTo>
                    <a:pt x="138" y="521"/>
                    <a:pt x="139" y="524"/>
                    <a:pt x="137" y="524"/>
                  </a:cubicBezTo>
                  <a:cubicBezTo>
                    <a:pt x="136" y="525"/>
                    <a:pt x="137" y="526"/>
                    <a:pt x="137" y="528"/>
                  </a:cubicBezTo>
                  <a:cubicBezTo>
                    <a:pt x="137" y="529"/>
                    <a:pt x="135" y="527"/>
                    <a:pt x="136" y="528"/>
                  </a:cubicBezTo>
                  <a:cubicBezTo>
                    <a:pt x="135" y="527"/>
                    <a:pt x="134" y="527"/>
                    <a:pt x="133" y="527"/>
                  </a:cubicBezTo>
                  <a:cubicBezTo>
                    <a:pt x="134" y="527"/>
                    <a:pt x="132" y="528"/>
                    <a:pt x="135" y="529"/>
                  </a:cubicBezTo>
                  <a:cubicBezTo>
                    <a:pt x="133" y="529"/>
                    <a:pt x="132" y="532"/>
                    <a:pt x="133" y="533"/>
                  </a:cubicBezTo>
                  <a:cubicBezTo>
                    <a:pt x="133" y="533"/>
                    <a:pt x="131" y="532"/>
                    <a:pt x="130" y="532"/>
                  </a:cubicBezTo>
                  <a:cubicBezTo>
                    <a:pt x="131" y="534"/>
                    <a:pt x="132" y="535"/>
                    <a:pt x="131" y="536"/>
                  </a:cubicBezTo>
                  <a:cubicBezTo>
                    <a:pt x="133" y="537"/>
                    <a:pt x="133" y="536"/>
                    <a:pt x="135" y="537"/>
                  </a:cubicBezTo>
                  <a:cubicBezTo>
                    <a:pt x="135" y="537"/>
                    <a:pt x="136" y="537"/>
                    <a:pt x="136" y="537"/>
                  </a:cubicBezTo>
                  <a:cubicBezTo>
                    <a:pt x="134" y="537"/>
                    <a:pt x="131" y="537"/>
                    <a:pt x="131" y="538"/>
                  </a:cubicBezTo>
                  <a:cubicBezTo>
                    <a:pt x="128" y="538"/>
                    <a:pt x="132" y="536"/>
                    <a:pt x="129" y="536"/>
                  </a:cubicBezTo>
                  <a:cubicBezTo>
                    <a:pt x="126" y="535"/>
                    <a:pt x="127" y="533"/>
                    <a:pt x="128" y="533"/>
                  </a:cubicBezTo>
                  <a:cubicBezTo>
                    <a:pt x="126" y="531"/>
                    <a:pt x="128" y="533"/>
                    <a:pt x="126" y="533"/>
                  </a:cubicBezTo>
                  <a:cubicBezTo>
                    <a:pt x="126" y="534"/>
                    <a:pt x="127" y="535"/>
                    <a:pt x="127" y="536"/>
                  </a:cubicBezTo>
                  <a:cubicBezTo>
                    <a:pt x="128" y="537"/>
                    <a:pt x="128" y="536"/>
                    <a:pt x="129" y="537"/>
                  </a:cubicBezTo>
                  <a:cubicBezTo>
                    <a:pt x="131" y="539"/>
                    <a:pt x="127" y="539"/>
                    <a:pt x="127" y="539"/>
                  </a:cubicBezTo>
                  <a:cubicBezTo>
                    <a:pt x="126" y="538"/>
                    <a:pt x="126" y="538"/>
                    <a:pt x="126" y="538"/>
                  </a:cubicBezTo>
                  <a:cubicBezTo>
                    <a:pt x="125" y="539"/>
                    <a:pt x="127" y="540"/>
                    <a:pt x="127" y="541"/>
                  </a:cubicBezTo>
                  <a:cubicBezTo>
                    <a:pt x="124" y="541"/>
                    <a:pt x="126" y="539"/>
                    <a:pt x="124" y="538"/>
                  </a:cubicBezTo>
                  <a:cubicBezTo>
                    <a:pt x="122" y="539"/>
                    <a:pt x="122" y="539"/>
                    <a:pt x="122" y="539"/>
                  </a:cubicBezTo>
                  <a:cubicBezTo>
                    <a:pt x="122" y="542"/>
                    <a:pt x="125" y="540"/>
                    <a:pt x="124" y="542"/>
                  </a:cubicBezTo>
                  <a:cubicBezTo>
                    <a:pt x="123" y="542"/>
                    <a:pt x="123" y="542"/>
                    <a:pt x="123" y="542"/>
                  </a:cubicBezTo>
                  <a:cubicBezTo>
                    <a:pt x="124" y="543"/>
                    <a:pt x="124" y="543"/>
                    <a:pt x="124" y="543"/>
                  </a:cubicBezTo>
                  <a:cubicBezTo>
                    <a:pt x="125" y="543"/>
                    <a:pt x="127" y="543"/>
                    <a:pt x="126" y="542"/>
                  </a:cubicBezTo>
                  <a:cubicBezTo>
                    <a:pt x="130" y="542"/>
                    <a:pt x="127" y="543"/>
                    <a:pt x="128" y="544"/>
                  </a:cubicBezTo>
                  <a:cubicBezTo>
                    <a:pt x="130" y="545"/>
                    <a:pt x="127" y="544"/>
                    <a:pt x="129" y="543"/>
                  </a:cubicBezTo>
                  <a:cubicBezTo>
                    <a:pt x="131" y="543"/>
                    <a:pt x="131" y="544"/>
                    <a:pt x="131" y="545"/>
                  </a:cubicBezTo>
                  <a:cubicBezTo>
                    <a:pt x="132" y="546"/>
                    <a:pt x="130" y="546"/>
                    <a:pt x="129" y="547"/>
                  </a:cubicBezTo>
                  <a:cubicBezTo>
                    <a:pt x="128" y="546"/>
                    <a:pt x="128" y="545"/>
                    <a:pt x="129" y="545"/>
                  </a:cubicBezTo>
                  <a:cubicBezTo>
                    <a:pt x="127" y="544"/>
                    <a:pt x="125" y="547"/>
                    <a:pt x="124" y="546"/>
                  </a:cubicBezTo>
                  <a:cubicBezTo>
                    <a:pt x="123" y="548"/>
                    <a:pt x="125" y="547"/>
                    <a:pt x="126" y="548"/>
                  </a:cubicBezTo>
                  <a:cubicBezTo>
                    <a:pt x="126" y="547"/>
                    <a:pt x="128" y="547"/>
                    <a:pt x="128" y="547"/>
                  </a:cubicBezTo>
                  <a:cubicBezTo>
                    <a:pt x="133" y="548"/>
                    <a:pt x="125" y="549"/>
                    <a:pt x="127" y="551"/>
                  </a:cubicBezTo>
                  <a:cubicBezTo>
                    <a:pt x="130" y="550"/>
                    <a:pt x="132" y="552"/>
                    <a:pt x="134" y="549"/>
                  </a:cubicBezTo>
                  <a:cubicBezTo>
                    <a:pt x="135" y="549"/>
                    <a:pt x="136" y="550"/>
                    <a:pt x="136" y="550"/>
                  </a:cubicBezTo>
                  <a:cubicBezTo>
                    <a:pt x="134" y="551"/>
                    <a:pt x="135" y="552"/>
                    <a:pt x="133" y="552"/>
                  </a:cubicBezTo>
                  <a:cubicBezTo>
                    <a:pt x="133" y="553"/>
                    <a:pt x="133" y="553"/>
                    <a:pt x="133" y="553"/>
                  </a:cubicBezTo>
                  <a:cubicBezTo>
                    <a:pt x="130" y="553"/>
                    <a:pt x="130" y="553"/>
                    <a:pt x="130" y="553"/>
                  </a:cubicBezTo>
                  <a:cubicBezTo>
                    <a:pt x="130" y="554"/>
                    <a:pt x="129" y="557"/>
                    <a:pt x="129" y="558"/>
                  </a:cubicBezTo>
                  <a:cubicBezTo>
                    <a:pt x="130" y="558"/>
                    <a:pt x="130" y="556"/>
                    <a:pt x="131" y="557"/>
                  </a:cubicBezTo>
                  <a:cubicBezTo>
                    <a:pt x="130" y="557"/>
                    <a:pt x="130" y="559"/>
                    <a:pt x="131" y="559"/>
                  </a:cubicBezTo>
                  <a:cubicBezTo>
                    <a:pt x="130" y="558"/>
                    <a:pt x="133" y="557"/>
                    <a:pt x="134" y="557"/>
                  </a:cubicBezTo>
                  <a:cubicBezTo>
                    <a:pt x="134" y="558"/>
                    <a:pt x="134" y="560"/>
                    <a:pt x="133" y="560"/>
                  </a:cubicBezTo>
                  <a:cubicBezTo>
                    <a:pt x="131" y="561"/>
                    <a:pt x="131" y="561"/>
                    <a:pt x="131" y="561"/>
                  </a:cubicBezTo>
                  <a:cubicBezTo>
                    <a:pt x="133" y="560"/>
                    <a:pt x="131" y="562"/>
                    <a:pt x="132" y="562"/>
                  </a:cubicBezTo>
                  <a:cubicBezTo>
                    <a:pt x="133" y="561"/>
                    <a:pt x="135" y="560"/>
                    <a:pt x="136" y="559"/>
                  </a:cubicBezTo>
                  <a:cubicBezTo>
                    <a:pt x="137" y="559"/>
                    <a:pt x="136" y="561"/>
                    <a:pt x="137" y="561"/>
                  </a:cubicBezTo>
                  <a:cubicBezTo>
                    <a:pt x="135" y="561"/>
                    <a:pt x="135" y="561"/>
                    <a:pt x="135" y="561"/>
                  </a:cubicBezTo>
                  <a:cubicBezTo>
                    <a:pt x="136" y="562"/>
                    <a:pt x="133" y="564"/>
                    <a:pt x="135" y="564"/>
                  </a:cubicBezTo>
                  <a:cubicBezTo>
                    <a:pt x="136" y="563"/>
                    <a:pt x="136" y="563"/>
                    <a:pt x="136" y="563"/>
                  </a:cubicBezTo>
                  <a:cubicBezTo>
                    <a:pt x="136" y="564"/>
                    <a:pt x="136" y="564"/>
                    <a:pt x="135" y="564"/>
                  </a:cubicBezTo>
                  <a:close/>
                  <a:moveTo>
                    <a:pt x="181" y="303"/>
                  </a:moveTo>
                  <a:cubicBezTo>
                    <a:pt x="181" y="303"/>
                    <a:pt x="181" y="303"/>
                    <a:pt x="181" y="303"/>
                  </a:cubicBezTo>
                  <a:cubicBezTo>
                    <a:pt x="181" y="303"/>
                    <a:pt x="181" y="303"/>
                    <a:pt x="181" y="303"/>
                  </a:cubicBezTo>
                  <a:cubicBezTo>
                    <a:pt x="181" y="303"/>
                    <a:pt x="181" y="303"/>
                    <a:pt x="181" y="303"/>
                  </a:cubicBezTo>
                  <a:close/>
                  <a:moveTo>
                    <a:pt x="191" y="308"/>
                  </a:moveTo>
                  <a:cubicBezTo>
                    <a:pt x="190" y="307"/>
                    <a:pt x="190" y="306"/>
                    <a:pt x="190" y="306"/>
                  </a:cubicBezTo>
                  <a:cubicBezTo>
                    <a:pt x="191" y="308"/>
                    <a:pt x="191" y="308"/>
                    <a:pt x="191" y="308"/>
                  </a:cubicBezTo>
                  <a:cubicBezTo>
                    <a:pt x="191" y="308"/>
                    <a:pt x="191" y="308"/>
                    <a:pt x="191" y="308"/>
                  </a:cubicBezTo>
                  <a:close/>
                  <a:moveTo>
                    <a:pt x="199" y="323"/>
                  </a:moveTo>
                  <a:cubicBezTo>
                    <a:pt x="199" y="323"/>
                    <a:pt x="199" y="323"/>
                    <a:pt x="199" y="324"/>
                  </a:cubicBezTo>
                  <a:cubicBezTo>
                    <a:pt x="199" y="324"/>
                    <a:pt x="199" y="324"/>
                    <a:pt x="199" y="324"/>
                  </a:cubicBezTo>
                  <a:cubicBezTo>
                    <a:pt x="199" y="324"/>
                    <a:pt x="199" y="324"/>
                    <a:pt x="199" y="324"/>
                  </a:cubicBezTo>
                  <a:cubicBezTo>
                    <a:pt x="199" y="324"/>
                    <a:pt x="200" y="324"/>
                    <a:pt x="200" y="324"/>
                  </a:cubicBezTo>
                  <a:cubicBezTo>
                    <a:pt x="200" y="324"/>
                    <a:pt x="200" y="324"/>
                    <a:pt x="200" y="324"/>
                  </a:cubicBezTo>
                  <a:cubicBezTo>
                    <a:pt x="198" y="324"/>
                    <a:pt x="198" y="324"/>
                    <a:pt x="199" y="323"/>
                  </a:cubicBezTo>
                  <a:close/>
                  <a:moveTo>
                    <a:pt x="198" y="307"/>
                  </a:moveTo>
                  <a:cubicBezTo>
                    <a:pt x="198" y="307"/>
                    <a:pt x="198" y="307"/>
                    <a:pt x="198" y="307"/>
                  </a:cubicBezTo>
                  <a:cubicBezTo>
                    <a:pt x="198" y="307"/>
                    <a:pt x="198" y="306"/>
                    <a:pt x="198" y="306"/>
                  </a:cubicBezTo>
                  <a:cubicBezTo>
                    <a:pt x="198" y="307"/>
                    <a:pt x="198" y="307"/>
                    <a:pt x="198" y="307"/>
                  </a:cubicBezTo>
                  <a:cubicBezTo>
                    <a:pt x="197" y="308"/>
                    <a:pt x="197" y="304"/>
                    <a:pt x="197" y="307"/>
                  </a:cubicBezTo>
                  <a:cubicBezTo>
                    <a:pt x="197" y="305"/>
                    <a:pt x="197" y="305"/>
                    <a:pt x="197" y="305"/>
                  </a:cubicBezTo>
                  <a:cubicBezTo>
                    <a:pt x="196" y="308"/>
                    <a:pt x="196" y="304"/>
                    <a:pt x="196" y="306"/>
                  </a:cubicBezTo>
                  <a:cubicBezTo>
                    <a:pt x="196" y="306"/>
                    <a:pt x="196" y="306"/>
                    <a:pt x="196" y="306"/>
                  </a:cubicBezTo>
                  <a:cubicBezTo>
                    <a:pt x="195" y="305"/>
                    <a:pt x="194" y="309"/>
                    <a:pt x="194" y="307"/>
                  </a:cubicBezTo>
                  <a:cubicBezTo>
                    <a:pt x="194" y="307"/>
                    <a:pt x="193" y="307"/>
                    <a:pt x="193" y="309"/>
                  </a:cubicBezTo>
                  <a:cubicBezTo>
                    <a:pt x="193" y="307"/>
                    <a:pt x="193" y="307"/>
                    <a:pt x="193" y="307"/>
                  </a:cubicBezTo>
                  <a:cubicBezTo>
                    <a:pt x="192" y="307"/>
                    <a:pt x="192" y="307"/>
                    <a:pt x="191" y="308"/>
                  </a:cubicBezTo>
                  <a:cubicBezTo>
                    <a:pt x="191" y="307"/>
                    <a:pt x="191" y="307"/>
                    <a:pt x="191" y="307"/>
                  </a:cubicBezTo>
                  <a:cubicBezTo>
                    <a:pt x="190" y="306"/>
                    <a:pt x="189" y="304"/>
                    <a:pt x="189" y="304"/>
                  </a:cubicBezTo>
                  <a:cubicBezTo>
                    <a:pt x="188" y="302"/>
                    <a:pt x="189" y="304"/>
                    <a:pt x="189" y="303"/>
                  </a:cubicBezTo>
                  <a:cubicBezTo>
                    <a:pt x="189" y="302"/>
                    <a:pt x="189" y="303"/>
                    <a:pt x="188" y="302"/>
                  </a:cubicBezTo>
                  <a:cubicBezTo>
                    <a:pt x="188" y="300"/>
                    <a:pt x="188" y="300"/>
                    <a:pt x="188" y="300"/>
                  </a:cubicBezTo>
                  <a:cubicBezTo>
                    <a:pt x="188" y="300"/>
                    <a:pt x="189" y="302"/>
                    <a:pt x="190" y="303"/>
                  </a:cubicBezTo>
                  <a:cubicBezTo>
                    <a:pt x="190" y="303"/>
                    <a:pt x="190" y="303"/>
                    <a:pt x="189" y="302"/>
                  </a:cubicBezTo>
                  <a:cubicBezTo>
                    <a:pt x="190" y="304"/>
                    <a:pt x="191" y="305"/>
                    <a:pt x="191" y="307"/>
                  </a:cubicBezTo>
                  <a:cubicBezTo>
                    <a:pt x="192" y="308"/>
                    <a:pt x="190" y="305"/>
                    <a:pt x="191" y="305"/>
                  </a:cubicBezTo>
                  <a:cubicBezTo>
                    <a:pt x="191" y="306"/>
                    <a:pt x="190" y="304"/>
                    <a:pt x="190" y="303"/>
                  </a:cubicBezTo>
                  <a:cubicBezTo>
                    <a:pt x="188" y="298"/>
                    <a:pt x="192" y="306"/>
                    <a:pt x="192" y="305"/>
                  </a:cubicBezTo>
                  <a:cubicBezTo>
                    <a:pt x="190" y="302"/>
                    <a:pt x="191" y="301"/>
                    <a:pt x="189" y="298"/>
                  </a:cubicBezTo>
                  <a:cubicBezTo>
                    <a:pt x="189" y="297"/>
                    <a:pt x="189" y="296"/>
                    <a:pt x="189" y="297"/>
                  </a:cubicBezTo>
                  <a:cubicBezTo>
                    <a:pt x="190" y="299"/>
                    <a:pt x="190" y="298"/>
                    <a:pt x="190" y="300"/>
                  </a:cubicBezTo>
                  <a:cubicBezTo>
                    <a:pt x="191" y="300"/>
                    <a:pt x="191" y="300"/>
                    <a:pt x="191" y="300"/>
                  </a:cubicBezTo>
                  <a:cubicBezTo>
                    <a:pt x="191" y="302"/>
                    <a:pt x="191" y="302"/>
                    <a:pt x="191" y="302"/>
                  </a:cubicBezTo>
                  <a:cubicBezTo>
                    <a:pt x="193" y="306"/>
                    <a:pt x="193" y="306"/>
                    <a:pt x="193" y="306"/>
                  </a:cubicBezTo>
                  <a:cubicBezTo>
                    <a:pt x="193" y="305"/>
                    <a:pt x="192" y="304"/>
                    <a:pt x="193" y="303"/>
                  </a:cubicBezTo>
                  <a:cubicBezTo>
                    <a:pt x="193" y="304"/>
                    <a:pt x="193" y="305"/>
                    <a:pt x="193" y="305"/>
                  </a:cubicBezTo>
                  <a:cubicBezTo>
                    <a:pt x="193" y="304"/>
                    <a:pt x="192" y="302"/>
                    <a:pt x="192" y="302"/>
                  </a:cubicBezTo>
                  <a:cubicBezTo>
                    <a:pt x="193" y="301"/>
                    <a:pt x="194" y="303"/>
                    <a:pt x="194" y="304"/>
                  </a:cubicBezTo>
                  <a:cubicBezTo>
                    <a:pt x="194" y="306"/>
                    <a:pt x="194" y="306"/>
                    <a:pt x="194" y="306"/>
                  </a:cubicBezTo>
                  <a:cubicBezTo>
                    <a:pt x="194" y="304"/>
                    <a:pt x="194" y="306"/>
                    <a:pt x="194" y="306"/>
                  </a:cubicBezTo>
                  <a:cubicBezTo>
                    <a:pt x="194" y="304"/>
                    <a:pt x="194" y="303"/>
                    <a:pt x="193" y="301"/>
                  </a:cubicBezTo>
                  <a:cubicBezTo>
                    <a:pt x="193" y="301"/>
                    <a:pt x="194" y="302"/>
                    <a:pt x="194" y="302"/>
                  </a:cubicBezTo>
                  <a:cubicBezTo>
                    <a:pt x="194" y="303"/>
                    <a:pt x="194" y="303"/>
                    <a:pt x="194" y="303"/>
                  </a:cubicBezTo>
                  <a:cubicBezTo>
                    <a:pt x="194" y="303"/>
                    <a:pt x="195" y="306"/>
                    <a:pt x="195" y="305"/>
                  </a:cubicBezTo>
                  <a:cubicBezTo>
                    <a:pt x="195" y="304"/>
                    <a:pt x="195" y="304"/>
                    <a:pt x="195" y="304"/>
                  </a:cubicBezTo>
                  <a:cubicBezTo>
                    <a:pt x="195" y="304"/>
                    <a:pt x="195" y="305"/>
                    <a:pt x="195" y="305"/>
                  </a:cubicBezTo>
                  <a:cubicBezTo>
                    <a:pt x="195" y="304"/>
                    <a:pt x="195" y="304"/>
                    <a:pt x="195" y="304"/>
                  </a:cubicBezTo>
                  <a:cubicBezTo>
                    <a:pt x="196" y="305"/>
                    <a:pt x="196" y="305"/>
                    <a:pt x="196" y="305"/>
                  </a:cubicBezTo>
                  <a:cubicBezTo>
                    <a:pt x="196" y="304"/>
                    <a:pt x="195" y="302"/>
                    <a:pt x="196" y="304"/>
                  </a:cubicBezTo>
                  <a:cubicBezTo>
                    <a:pt x="195" y="301"/>
                    <a:pt x="196" y="304"/>
                    <a:pt x="195" y="303"/>
                  </a:cubicBezTo>
                  <a:cubicBezTo>
                    <a:pt x="194" y="301"/>
                    <a:pt x="195" y="301"/>
                    <a:pt x="195" y="301"/>
                  </a:cubicBezTo>
                  <a:cubicBezTo>
                    <a:pt x="196" y="303"/>
                    <a:pt x="195" y="301"/>
                    <a:pt x="196" y="301"/>
                  </a:cubicBezTo>
                  <a:cubicBezTo>
                    <a:pt x="196" y="302"/>
                    <a:pt x="196" y="302"/>
                    <a:pt x="196" y="303"/>
                  </a:cubicBezTo>
                  <a:cubicBezTo>
                    <a:pt x="196" y="301"/>
                    <a:pt x="196" y="301"/>
                    <a:pt x="196" y="301"/>
                  </a:cubicBezTo>
                  <a:cubicBezTo>
                    <a:pt x="197" y="304"/>
                    <a:pt x="196" y="300"/>
                    <a:pt x="197" y="301"/>
                  </a:cubicBezTo>
                  <a:cubicBezTo>
                    <a:pt x="197" y="302"/>
                    <a:pt x="197" y="303"/>
                    <a:pt x="198" y="304"/>
                  </a:cubicBezTo>
                  <a:cubicBezTo>
                    <a:pt x="197" y="301"/>
                    <a:pt x="197" y="301"/>
                    <a:pt x="196" y="299"/>
                  </a:cubicBezTo>
                  <a:cubicBezTo>
                    <a:pt x="197" y="300"/>
                    <a:pt x="197" y="302"/>
                    <a:pt x="198" y="304"/>
                  </a:cubicBezTo>
                  <a:cubicBezTo>
                    <a:pt x="198" y="302"/>
                    <a:pt x="199" y="305"/>
                    <a:pt x="198" y="302"/>
                  </a:cubicBezTo>
                  <a:cubicBezTo>
                    <a:pt x="198" y="302"/>
                    <a:pt x="198" y="301"/>
                    <a:pt x="197" y="300"/>
                  </a:cubicBezTo>
                  <a:cubicBezTo>
                    <a:pt x="198" y="300"/>
                    <a:pt x="198" y="301"/>
                    <a:pt x="198" y="302"/>
                  </a:cubicBezTo>
                  <a:cubicBezTo>
                    <a:pt x="198" y="301"/>
                    <a:pt x="198" y="299"/>
                    <a:pt x="198" y="299"/>
                  </a:cubicBezTo>
                  <a:cubicBezTo>
                    <a:pt x="198" y="299"/>
                    <a:pt x="198" y="296"/>
                    <a:pt x="198" y="298"/>
                  </a:cubicBezTo>
                  <a:cubicBezTo>
                    <a:pt x="199" y="300"/>
                    <a:pt x="198" y="299"/>
                    <a:pt x="198" y="300"/>
                  </a:cubicBezTo>
                  <a:cubicBezTo>
                    <a:pt x="199" y="300"/>
                    <a:pt x="198" y="296"/>
                    <a:pt x="198" y="295"/>
                  </a:cubicBezTo>
                  <a:cubicBezTo>
                    <a:pt x="198" y="294"/>
                    <a:pt x="197" y="291"/>
                    <a:pt x="197" y="290"/>
                  </a:cubicBezTo>
                  <a:cubicBezTo>
                    <a:pt x="198" y="291"/>
                    <a:pt x="197" y="291"/>
                    <a:pt x="198" y="293"/>
                  </a:cubicBezTo>
                  <a:cubicBezTo>
                    <a:pt x="198" y="293"/>
                    <a:pt x="198" y="293"/>
                    <a:pt x="198" y="293"/>
                  </a:cubicBezTo>
                  <a:cubicBezTo>
                    <a:pt x="199" y="296"/>
                    <a:pt x="198" y="298"/>
                    <a:pt x="199" y="300"/>
                  </a:cubicBezTo>
                  <a:cubicBezTo>
                    <a:pt x="199" y="299"/>
                    <a:pt x="199" y="299"/>
                    <a:pt x="199" y="299"/>
                  </a:cubicBezTo>
                  <a:cubicBezTo>
                    <a:pt x="200" y="302"/>
                    <a:pt x="200" y="302"/>
                    <a:pt x="200" y="302"/>
                  </a:cubicBezTo>
                  <a:cubicBezTo>
                    <a:pt x="200" y="300"/>
                    <a:pt x="200" y="301"/>
                    <a:pt x="200" y="301"/>
                  </a:cubicBezTo>
                  <a:cubicBezTo>
                    <a:pt x="200" y="299"/>
                    <a:pt x="200" y="302"/>
                    <a:pt x="200" y="300"/>
                  </a:cubicBezTo>
                  <a:cubicBezTo>
                    <a:pt x="200" y="300"/>
                    <a:pt x="200" y="297"/>
                    <a:pt x="200" y="298"/>
                  </a:cubicBezTo>
                  <a:cubicBezTo>
                    <a:pt x="201" y="301"/>
                    <a:pt x="201" y="301"/>
                    <a:pt x="201" y="301"/>
                  </a:cubicBezTo>
                  <a:cubicBezTo>
                    <a:pt x="201" y="302"/>
                    <a:pt x="201" y="299"/>
                    <a:pt x="201" y="300"/>
                  </a:cubicBezTo>
                  <a:cubicBezTo>
                    <a:pt x="201" y="301"/>
                    <a:pt x="201" y="301"/>
                    <a:pt x="201" y="301"/>
                  </a:cubicBezTo>
                  <a:cubicBezTo>
                    <a:pt x="202" y="301"/>
                    <a:pt x="203" y="301"/>
                    <a:pt x="204" y="297"/>
                  </a:cubicBezTo>
                  <a:cubicBezTo>
                    <a:pt x="204" y="298"/>
                    <a:pt x="204" y="299"/>
                    <a:pt x="205" y="300"/>
                  </a:cubicBezTo>
                  <a:cubicBezTo>
                    <a:pt x="205" y="299"/>
                    <a:pt x="205" y="298"/>
                    <a:pt x="205" y="298"/>
                  </a:cubicBezTo>
                  <a:cubicBezTo>
                    <a:pt x="205" y="300"/>
                    <a:pt x="205" y="300"/>
                    <a:pt x="205" y="300"/>
                  </a:cubicBezTo>
                  <a:cubicBezTo>
                    <a:pt x="206" y="301"/>
                    <a:pt x="206" y="299"/>
                    <a:pt x="206" y="298"/>
                  </a:cubicBezTo>
                  <a:cubicBezTo>
                    <a:pt x="206" y="299"/>
                    <a:pt x="206" y="299"/>
                    <a:pt x="206" y="299"/>
                  </a:cubicBezTo>
                  <a:cubicBezTo>
                    <a:pt x="207" y="300"/>
                    <a:pt x="207" y="298"/>
                    <a:pt x="207" y="298"/>
                  </a:cubicBezTo>
                  <a:cubicBezTo>
                    <a:pt x="207" y="299"/>
                    <a:pt x="207" y="299"/>
                    <a:pt x="207" y="299"/>
                  </a:cubicBezTo>
                  <a:cubicBezTo>
                    <a:pt x="207" y="298"/>
                    <a:pt x="207" y="298"/>
                    <a:pt x="207" y="298"/>
                  </a:cubicBezTo>
                  <a:cubicBezTo>
                    <a:pt x="207" y="297"/>
                    <a:pt x="207" y="297"/>
                    <a:pt x="207" y="299"/>
                  </a:cubicBezTo>
                  <a:cubicBezTo>
                    <a:pt x="208" y="298"/>
                    <a:pt x="208" y="298"/>
                    <a:pt x="208" y="298"/>
                  </a:cubicBezTo>
                  <a:cubicBezTo>
                    <a:pt x="208" y="299"/>
                    <a:pt x="208" y="299"/>
                    <a:pt x="209" y="298"/>
                  </a:cubicBezTo>
                  <a:cubicBezTo>
                    <a:pt x="209" y="298"/>
                    <a:pt x="209" y="297"/>
                    <a:pt x="209" y="296"/>
                  </a:cubicBezTo>
                  <a:cubicBezTo>
                    <a:pt x="209" y="293"/>
                    <a:pt x="209" y="296"/>
                    <a:pt x="209" y="295"/>
                  </a:cubicBezTo>
                  <a:cubicBezTo>
                    <a:pt x="209" y="297"/>
                    <a:pt x="209" y="297"/>
                    <a:pt x="209" y="297"/>
                  </a:cubicBezTo>
                  <a:cubicBezTo>
                    <a:pt x="209" y="300"/>
                    <a:pt x="210" y="298"/>
                    <a:pt x="211" y="299"/>
                  </a:cubicBezTo>
                  <a:cubicBezTo>
                    <a:pt x="211" y="297"/>
                    <a:pt x="211" y="297"/>
                    <a:pt x="211" y="297"/>
                  </a:cubicBezTo>
                  <a:cubicBezTo>
                    <a:pt x="211" y="300"/>
                    <a:pt x="212" y="297"/>
                    <a:pt x="212" y="299"/>
                  </a:cubicBezTo>
                  <a:cubicBezTo>
                    <a:pt x="213" y="298"/>
                    <a:pt x="213" y="295"/>
                    <a:pt x="214" y="295"/>
                  </a:cubicBezTo>
                  <a:cubicBezTo>
                    <a:pt x="214" y="293"/>
                    <a:pt x="213" y="298"/>
                    <a:pt x="213" y="299"/>
                  </a:cubicBezTo>
                  <a:cubicBezTo>
                    <a:pt x="213" y="298"/>
                    <a:pt x="214" y="298"/>
                    <a:pt x="214" y="298"/>
                  </a:cubicBezTo>
                  <a:cubicBezTo>
                    <a:pt x="214" y="298"/>
                    <a:pt x="214" y="298"/>
                    <a:pt x="214" y="298"/>
                  </a:cubicBezTo>
                  <a:cubicBezTo>
                    <a:pt x="214" y="297"/>
                    <a:pt x="215" y="296"/>
                    <a:pt x="215" y="297"/>
                  </a:cubicBezTo>
                  <a:cubicBezTo>
                    <a:pt x="214" y="298"/>
                    <a:pt x="214" y="298"/>
                    <a:pt x="214" y="298"/>
                  </a:cubicBezTo>
                  <a:cubicBezTo>
                    <a:pt x="215" y="298"/>
                    <a:pt x="214" y="299"/>
                    <a:pt x="215" y="299"/>
                  </a:cubicBezTo>
                  <a:cubicBezTo>
                    <a:pt x="215" y="297"/>
                    <a:pt x="215" y="298"/>
                    <a:pt x="216" y="297"/>
                  </a:cubicBezTo>
                  <a:cubicBezTo>
                    <a:pt x="215" y="298"/>
                    <a:pt x="215" y="298"/>
                    <a:pt x="215" y="298"/>
                  </a:cubicBezTo>
                  <a:cubicBezTo>
                    <a:pt x="216" y="296"/>
                    <a:pt x="216" y="296"/>
                    <a:pt x="216" y="296"/>
                  </a:cubicBezTo>
                  <a:cubicBezTo>
                    <a:pt x="216" y="297"/>
                    <a:pt x="216" y="297"/>
                    <a:pt x="216" y="297"/>
                  </a:cubicBezTo>
                  <a:cubicBezTo>
                    <a:pt x="215" y="299"/>
                    <a:pt x="215" y="299"/>
                    <a:pt x="215" y="299"/>
                  </a:cubicBezTo>
                  <a:cubicBezTo>
                    <a:pt x="215" y="300"/>
                    <a:pt x="216" y="297"/>
                    <a:pt x="216" y="297"/>
                  </a:cubicBezTo>
                  <a:cubicBezTo>
                    <a:pt x="217" y="296"/>
                    <a:pt x="216" y="297"/>
                    <a:pt x="216" y="298"/>
                  </a:cubicBezTo>
                  <a:cubicBezTo>
                    <a:pt x="216" y="298"/>
                    <a:pt x="216" y="297"/>
                    <a:pt x="216" y="298"/>
                  </a:cubicBezTo>
                  <a:cubicBezTo>
                    <a:pt x="215" y="299"/>
                    <a:pt x="216" y="298"/>
                    <a:pt x="215" y="299"/>
                  </a:cubicBezTo>
                  <a:cubicBezTo>
                    <a:pt x="215" y="299"/>
                    <a:pt x="216" y="297"/>
                    <a:pt x="216" y="298"/>
                  </a:cubicBezTo>
                  <a:cubicBezTo>
                    <a:pt x="216" y="298"/>
                    <a:pt x="217" y="298"/>
                    <a:pt x="216" y="299"/>
                  </a:cubicBezTo>
                  <a:cubicBezTo>
                    <a:pt x="216" y="298"/>
                    <a:pt x="216" y="299"/>
                    <a:pt x="217" y="298"/>
                  </a:cubicBezTo>
                  <a:cubicBezTo>
                    <a:pt x="217" y="298"/>
                    <a:pt x="217" y="297"/>
                    <a:pt x="217" y="296"/>
                  </a:cubicBezTo>
                  <a:cubicBezTo>
                    <a:pt x="218" y="296"/>
                    <a:pt x="218" y="296"/>
                    <a:pt x="218" y="296"/>
                  </a:cubicBezTo>
                  <a:cubicBezTo>
                    <a:pt x="217" y="297"/>
                    <a:pt x="217" y="297"/>
                    <a:pt x="217" y="297"/>
                  </a:cubicBezTo>
                  <a:cubicBezTo>
                    <a:pt x="218" y="296"/>
                    <a:pt x="218" y="297"/>
                    <a:pt x="218" y="296"/>
                  </a:cubicBezTo>
                  <a:cubicBezTo>
                    <a:pt x="217" y="298"/>
                    <a:pt x="217" y="298"/>
                    <a:pt x="217" y="298"/>
                  </a:cubicBezTo>
                  <a:cubicBezTo>
                    <a:pt x="218" y="297"/>
                    <a:pt x="218" y="297"/>
                    <a:pt x="219" y="297"/>
                  </a:cubicBezTo>
                  <a:cubicBezTo>
                    <a:pt x="218" y="298"/>
                    <a:pt x="216" y="300"/>
                    <a:pt x="216" y="300"/>
                  </a:cubicBezTo>
                  <a:cubicBezTo>
                    <a:pt x="218" y="299"/>
                    <a:pt x="218" y="299"/>
                    <a:pt x="218" y="299"/>
                  </a:cubicBezTo>
                  <a:cubicBezTo>
                    <a:pt x="218" y="299"/>
                    <a:pt x="218" y="299"/>
                    <a:pt x="217" y="300"/>
                  </a:cubicBezTo>
                  <a:cubicBezTo>
                    <a:pt x="217" y="301"/>
                    <a:pt x="220" y="296"/>
                    <a:pt x="220" y="298"/>
                  </a:cubicBezTo>
                  <a:cubicBezTo>
                    <a:pt x="218" y="299"/>
                    <a:pt x="218" y="299"/>
                    <a:pt x="218" y="300"/>
                  </a:cubicBezTo>
                  <a:cubicBezTo>
                    <a:pt x="219" y="299"/>
                    <a:pt x="219" y="299"/>
                    <a:pt x="219" y="299"/>
                  </a:cubicBezTo>
                  <a:cubicBezTo>
                    <a:pt x="219" y="298"/>
                    <a:pt x="218" y="300"/>
                    <a:pt x="219" y="299"/>
                  </a:cubicBezTo>
                  <a:cubicBezTo>
                    <a:pt x="219" y="298"/>
                    <a:pt x="219" y="298"/>
                    <a:pt x="220" y="298"/>
                  </a:cubicBezTo>
                  <a:cubicBezTo>
                    <a:pt x="217" y="301"/>
                    <a:pt x="219" y="300"/>
                    <a:pt x="218" y="301"/>
                  </a:cubicBezTo>
                  <a:cubicBezTo>
                    <a:pt x="220" y="300"/>
                    <a:pt x="219" y="301"/>
                    <a:pt x="219" y="301"/>
                  </a:cubicBezTo>
                  <a:cubicBezTo>
                    <a:pt x="217" y="302"/>
                    <a:pt x="220" y="301"/>
                    <a:pt x="218" y="302"/>
                  </a:cubicBezTo>
                  <a:cubicBezTo>
                    <a:pt x="221" y="300"/>
                    <a:pt x="221" y="300"/>
                    <a:pt x="221" y="300"/>
                  </a:cubicBezTo>
                  <a:cubicBezTo>
                    <a:pt x="219" y="301"/>
                    <a:pt x="224" y="299"/>
                    <a:pt x="222" y="300"/>
                  </a:cubicBezTo>
                  <a:cubicBezTo>
                    <a:pt x="221" y="301"/>
                    <a:pt x="220" y="301"/>
                    <a:pt x="220" y="301"/>
                  </a:cubicBezTo>
                  <a:cubicBezTo>
                    <a:pt x="217" y="303"/>
                    <a:pt x="222" y="301"/>
                    <a:pt x="219" y="302"/>
                  </a:cubicBezTo>
                  <a:cubicBezTo>
                    <a:pt x="223" y="301"/>
                    <a:pt x="223" y="301"/>
                    <a:pt x="223" y="301"/>
                  </a:cubicBezTo>
                  <a:cubicBezTo>
                    <a:pt x="222" y="302"/>
                    <a:pt x="221" y="302"/>
                    <a:pt x="220" y="303"/>
                  </a:cubicBezTo>
                  <a:cubicBezTo>
                    <a:pt x="221" y="302"/>
                    <a:pt x="221" y="302"/>
                    <a:pt x="221" y="303"/>
                  </a:cubicBezTo>
                  <a:cubicBezTo>
                    <a:pt x="220" y="303"/>
                    <a:pt x="220" y="303"/>
                    <a:pt x="220" y="303"/>
                  </a:cubicBezTo>
                  <a:cubicBezTo>
                    <a:pt x="219" y="303"/>
                    <a:pt x="220" y="303"/>
                    <a:pt x="221" y="303"/>
                  </a:cubicBezTo>
                  <a:cubicBezTo>
                    <a:pt x="219" y="303"/>
                    <a:pt x="221" y="304"/>
                    <a:pt x="219" y="304"/>
                  </a:cubicBezTo>
                  <a:cubicBezTo>
                    <a:pt x="222" y="304"/>
                    <a:pt x="218" y="304"/>
                    <a:pt x="222" y="304"/>
                  </a:cubicBezTo>
                  <a:cubicBezTo>
                    <a:pt x="221" y="304"/>
                    <a:pt x="221" y="304"/>
                    <a:pt x="221" y="304"/>
                  </a:cubicBezTo>
                  <a:cubicBezTo>
                    <a:pt x="222" y="304"/>
                    <a:pt x="223" y="304"/>
                    <a:pt x="224" y="305"/>
                  </a:cubicBezTo>
                  <a:cubicBezTo>
                    <a:pt x="222" y="305"/>
                    <a:pt x="222" y="305"/>
                    <a:pt x="222" y="305"/>
                  </a:cubicBezTo>
                  <a:cubicBezTo>
                    <a:pt x="221" y="305"/>
                    <a:pt x="221" y="305"/>
                    <a:pt x="221" y="305"/>
                  </a:cubicBezTo>
                  <a:cubicBezTo>
                    <a:pt x="221" y="305"/>
                    <a:pt x="221" y="304"/>
                    <a:pt x="221" y="304"/>
                  </a:cubicBezTo>
                  <a:cubicBezTo>
                    <a:pt x="221" y="304"/>
                    <a:pt x="221" y="305"/>
                    <a:pt x="221" y="305"/>
                  </a:cubicBezTo>
                  <a:cubicBezTo>
                    <a:pt x="219" y="305"/>
                    <a:pt x="221" y="305"/>
                    <a:pt x="220" y="305"/>
                  </a:cubicBezTo>
                  <a:cubicBezTo>
                    <a:pt x="222" y="305"/>
                    <a:pt x="220" y="305"/>
                    <a:pt x="221" y="305"/>
                  </a:cubicBezTo>
                  <a:cubicBezTo>
                    <a:pt x="221" y="305"/>
                    <a:pt x="221" y="305"/>
                    <a:pt x="221" y="305"/>
                  </a:cubicBezTo>
                  <a:cubicBezTo>
                    <a:pt x="221" y="306"/>
                    <a:pt x="222" y="306"/>
                    <a:pt x="222" y="306"/>
                  </a:cubicBezTo>
                  <a:cubicBezTo>
                    <a:pt x="222" y="306"/>
                    <a:pt x="221" y="305"/>
                    <a:pt x="221" y="305"/>
                  </a:cubicBezTo>
                  <a:cubicBezTo>
                    <a:pt x="222" y="305"/>
                    <a:pt x="222" y="305"/>
                    <a:pt x="222" y="305"/>
                  </a:cubicBezTo>
                  <a:cubicBezTo>
                    <a:pt x="223" y="306"/>
                    <a:pt x="223" y="306"/>
                    <a:pt x="223" y="306"/>
                  </a:cubicBezTo>
                  <a:cubicBezTo>
                    <a:pt x="223" y="306"/>
                    <a:pt x="222" y="306"/>
                    <a:pt x="222" y="306"/>
                  </a:cubicBezTo>
                  <a:cubicBezTo>
                    <a:pt x="222" y="306"/>
                    <a:pt x="221" y="306"/>
                    <a:pt x="222" y="306"/>
                  </a:cubicBezTo>
                  <a:cubicBezTo>
                    <a:pt x="221" y="306"/>
                    <a:pt x="221" y="306"/>
                    <a:pt x="221" y="306"/>
                  </a:cubicBezTo>
                  <a:cubicBezTo>
                    <a:pt x="220" y="306"/>
                    <a:pt x="221" y="306"/>
                    <a:pt x="221" y="306"/>
                  </a:cubicBezTo>
                  <a:cubicBezTo>
                    <a:pt x="221" y="306"/>
                    <a:pt x="221" y="306"/>
                    <a:pt x="221" y="306"/>
                  </a:cubicBezTo>
                  <a:cubicBezTo>
                    <a:pt x="221" y="306"/>
                    <a:pt x="221" y="306"/>
                    <a:pt x="221" y="306"/>
                  </a:cubicBezTo>
                  <a:cubicBezTo>
                    <a:pt x="221" y="306"/>
                    <a:pt x="221" y="306"/>
                    <a:pt x="221" y="306"/>
                  </a:cubicBezTo>
                  <a:cubicBezTo>
                    <a:pt x="221" y="306"/>
                    <a:pt x="221" y="306"/>
                    <a:pt x="221" y="306"/>
                  </a:cubicBezTo>
                  <a:cubicBezTo>
                    <a:pt x="221" y="306"/>
                    <a:pt x="221" y="306"/>
                    <a:pt x="221" y="306"/>
                  </a:cubicBezTo>
                  <a:cubicBezTo>
                    <a:pt x="221" y="306"/>
                    <a:pt x="221" y="306"/>
                    <a:pt x="221" y="306"/>
                  </a:cubicBezTo>
                  <a:cubicBezTo>
                    <a:pt x="221" y="307"/>
                    <a:pt x="221" y="307"/>
                    <a:pt x="222" y="307"/>
                  </a:cubicBezTo>
                  <a:cubicBezTo>
                    <a:pt x="222" y="307"/>
                    <a:pt x="221" y="307"/>
                    <a:pt x="221" y="307"/>
                  </a:cubicBezTo>
                  <a:cubicBezTo>
                    <a:pt x="221" y="307"/>
                    <a:pt x="221" y="307"/>
                    <a:pt x="221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8"/>
                    <a:pt x="222" y="308"/>
                    <a:pt x="222" y="309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8"/>
                    <a:pt x="222" y="308"/>
                    <a:pt x="222" y="309"/>
                  </a:cubicBezTo>
                  <a:cubicBezTo>
                    <a:pt x="222" y="310"/>
                    <a:pt x="222" y="309"/>
                    <a:pt x="222" y="309"/>
                  </a:cubicBezTo>
                  <a:cubicBezTo>
                    <a:pt x="222" y="310"/>
                    <a:pt x="222" y="312"/>
                    <a:pt x="222" y="311"/>
                  </a:cubicBezTo>
                  <a:cubicBezTo>
                    <a:pt x="222" y="311"/>
                    <a:pt x="222" y="311"/>
                    <a:pt x="222" y="311"/>
                  </a:cubicBezTo>
                  <a:cubicBezTo>
                    <a:pt x="222" y="311"/>
                    <a:pt x="222" y="312"/>
                    <a:pt x="221" y="312"/>
                  </a:cubicBezTo>
                  <a:cubicBezTo>
                    <a:pt x="221" y="311"/>
                    <a:pt x="221" y="311"/>
                    <a:pt x="221" y="310"/>
                  </a:cubicBezTo>
                  <a:cubicBezTo>
                    <a:pt x="221" y="308"/>
                    <a:pt x="221" y="309"/>
                    <a:pt x="220" y="309"/>
                  </a:cubicBezTo>
                  <a:cubicBezTo>
                    <a:pt x="220" y="310"/>
                    <a:pt x="220" y="310"/>
                    <a:pt x="220" y="310"/>
                  </a:cubicBezTo>
                  <a:cubicBezTo>
                    <a:pt x="220" y="311"/>
                    <a:pt x="220" y="309"/>
                    <a:pt x="220" y="309"/>
                  </a:cubicBezTo>
                  <a:cubicBezTo>
                    <a:pt x="219" y="314"/>
                    <a:pt x="219" y="314"/>
                    <a:pt x="219" y="314"/>
                  </a:cubicBezTo>
                  <a:cubicBezTo>
                    <a:pt x="219" y="313"/>
                    <a:pt x="219" y="311"/>
                    <a:pt x="219" y="310"/>
                  </a:cubicBezTo>
                  <a:cubicBezTo>
                    <a:pt x="219" y="311"/>
                    <a:pt x="218" y="314"/>
                    <a:pt x="217" y="315"/>
                  </a:cubicBezTo>
                  <a:cubicBezTo>
                    <a:pt x="217" y="315"/>
                    <a:pt x="216" y="316"/>
                    <a:pt x="216" y="316"/>
                  </a:cubicBezTo>
                  <a:cubicBezTo>
                    <a:pt x="216" y="314"/>
                    <a:pt x="216" y="316"/>
                    <a:pt x="216" y="315"/>
                  </a:cubicBezTo>
                  <a:cubicBezTo>
                    <a:pt x="216" y="313"/>
                    <a:pt x="216" y="313"/>
                    <a:pt x="216" y="313"/>
                  </a:cubicBezTo>
                  <a:cubicBezTo>
                    <a:pt x="217" y="313"/>
                    <a:pt x="217" y="311"/>
                    <a:pt x="217" y="310"/>
                  </a:cubicBezTo>
                  <a:cubicBezTo>
                    <a:pt x="217" y="311"/>
                    <a:pt x="216" y="309"/>
                    <a:pt x="216" y="309"/>
                  </a:cubicBezTo>
                  <a:cubicBezTo>
                    <a:pt x="215" y="312"/>
                    <a:pt x="215" y="310"/>
                    <a:pt x="214" y="313"/>
                  </a:cubicBezTo>
                  <a:cubicBezTo>
                    <a:pt x="214" y="313"/>
                    <a:pt x="214" y="311"/>
                    <a:pt x="214" y="310"/>
                  </a:cubicBezTo>
                  <a:cubicBezTo>
                    <a:pt x="213" y="311"/>
                    <a:pt x="213" y="310"/>
                    <a:pt x="212" y="310"/>
                  </a:cubicBezTo>
                  <a:cubicBezTo>
                    <a:pt x="213" y="310"/>
                    <a:pt x="213" y="310"/>
                    <a:pt x="213" y="310"/>
                  </a:cubicBezTo>
                  <a:cubicBezTo>
                    <a:pt x="212" y="310"/>
                    <a:pt x="211" y="309"/>
                    <a:pt x="210" y="312"/>
                  </a:cubicBezTo>
                  <a:cubicBezTo>
                    <a:pt x="211" y="310"/>
                    <a:pt x="211" y="310"/>
                    <a:pt x="211" y="310"/>
                  </a:cubicBezTo>
                  <a:cubicBezTo>
                    <a:pt x="210" y="309"/>
                    <a:pt x="210" y="313"/>
                    <a:pt x="209" y="312"/>
                  </a:cubicBezTo>
                  <a:cubicBezTo>
                    <a:pt x="210" y="310"/>
                    <a:pt x="210" y="310"/>
                    <a:pt x="210" y="310"/>
                  </a:cubicBezTo>
                  <a:cubicBezTo>
                    <a:pt x="209" y="312"/>
                    <a:pt x="209" y="309"/>
                    <a:pt x="208" y="311"/>
                  </a:cubicBezTo>
                  <a:cubicBezTo>
                    <a:pt x="209" y="310"/>
                    <a:pt x="209" y="310"/>
                    <a:pt x="209" y="310"/>
                  </a:cubicBezTo>
                  <a:cubicBezTo>
                    <a:pt x="208" y="310"/>
                    <a:pt x="208" y="310"/>
                    <a:pt x="207" y="311"/>
                  </a:cubicBezTo>
                  <a:cubicBezTo>
                    <a:pt x="208" y="309"/>
                    <a:pt x="208" y="309"/>
                    <a:pt x="208" y="309"/>
                  </a:cubicBezTo>
                  <a:cubicBezTo>
                    <a:pt x="208" y="308"/>
                    <a:pt x="207" y="311"/>
                    <a:pt x="207" y="311"/>
                  </a:cubicBezTo>
                  <a:cubicBezTo>
                    <a:pt x="207" y="310"/>
                    <a:pt x="207" y="309"/>
                    <a:pt x="207" y="309"/>
                  </a:cubicBezTo>
                  <a:cubicBezTo>
                    <a:pt x="206" y="310"/>
                    <a:pt x="206" y="310"/>
                    <a:pt x="205" y="311"/>
                  </a:cubicBezTo>
                  <a:cubicBezTo>
                    <a:pt x="206" y="309"/>
                    <a:pt x="206" y="309"/>
                    <a:pt x="206" y="309"/>
                  </a:cubicBezTo>
                  <a:cubicBezTo>
                    <a:pt x="203" y="308"/>
                    <a:pt x="201" y="307"/>
                    <a:pt x="199" y="309"/>
                  </a:cubicBezTo>
                  <a:cubicBezTo>
                    <a:pt x="199" y="306"/>
                    <a:pt x="199" y="308"/>
                    <a:pt x="199" y="306"/>
                  </a:cubicBezTo>
                  <a:cubicBezTo>
                    <a:pt x="199" y="308"/>
                    <a:pt x="199" y="306"/>
                    <a:pt x="198" y="307"/>
                  </a:cubicBezTo>
                  <a:close/>
                  <a:moveTo>
                    <a:pt x="221" y="306"/>
                  </a:moveTo>
                  <a:cubicBezTo>
                    <a:pt x="221" y="306"/>
                    <a:pt x="222" y="306"/>
                    <a:pt x="222" y="306"/>
                  </a:cubicBezTo>
                  <a:cubicBezTo>
                    <a:pt x="222" y="306"/>
                    <a:pt x="222" y="306"/>
                    <a:pt x="222" y="306"/>
                  </a:cubicBezTo>
                  <a:cubicBezTo>
                    <a:pt x="222" y="306"/>
                    <a:pt x="222" y="306"/>
                    <a:pt x="222" y="306"/>
                  </a:cubicBezTo>
                  <a:cubicBezTo>
                    <a:pt x="222" y="306"/>
                    <a:pt x="222" y="306"/>
                    <a:pt x="222" y="306"/>
                  </a:cubicBezTo>
                  <a:cubicBezTo>
                    <a:pt x="222" y="306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6"/>
                    <a:pt x="222" y="306"/>
                  </a:cubicBezTo>
                  <a:cubicBezTo>
                    <a:pt x="222" y="306"/>
                    <a:pt x="221" y="306"/>
                    <a:pt x="221" y="306"/>
                  </a:cubicBezTo>
                  <a:close/>
                  <a:moveTo>
                    <a:pt x="222" y="306"/>
                  </a:moveTo>
                  <a:cubicBezTo>
                    <a:pt x="222" y="306"/>
                    <a:pt x="222" y="306"/>
                    <a:pt x="222" y="306"/>
                  </a:cubicBezTo>
                  <a:cubicBezTo>
                    <a:pt x="221" y="306"/>
                    <a:pt x="221" y="306"/>
                    <a:pt x="221" y="306"/>
                  </a:cubicBezTo>
                  <a:cubicBezTo>
                    <a:pt x="222" y="306"/>
                    <a:pt x="222" y="306"/>
                    <a:pt x="222" y="306"/>
                  </a:cubicBezTo>
                  <a:close/>
                  <a:moveTo>
                    <a:pt x="222" y="307"/>
                  </a:move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lose/>
                  <a:moveTo>
                    <a:pt x="222" y="307"/>
                  </a:move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lose/>
                  <a:moveTo>
                    <a:pt x="222" y="307"/>
                  </a:moveTo>
                  <a:cubicBezTo>
                    <a:pt x="222" y="307"/>
                    <a:pt x="222" y="307"/>
                    <a:pt x="222" y="307"/>
                  </a:cubicBezTo>
                  <a:cubicBezTo>
                    <a:pt x="222" y="306"/>
                    <a:pt x="222" y="307"/>
                    <a:pt x="222" y="307"/>
                  </a:cubicBezTo>
                  <a:close/>
                  <a:moveTo>
                    <a:pt x="382" y="181"/>
                  </a:moveTo>
                  <a:cubicBezTo>
                    <a:pt x="383" y="179"/>
                    <a:pt x="383" y="179"/>
                    <a:pt x="383" y="179"/>
                  </a:cubicBezTo>
                  <a:cubicBezTo>
                    <a:pt x="384" y="180"/>
                    <a:pt x="384" y="181"/>
                    <a:pt x="384" y="182"/>
                  </a:cubicBezTo>
                  <a:cubicBezTo>
                    <a:pt x="385" y="180"/>
                    <a:pt x="387" y="181"/>
                    <a:pt x="387" y="180"/>
                  </a:cubicBezTo>
                  <a:cubicBezTo>
                    <a:pt x="388" y="180"/>
                    <a:pt x="387" y="181"/>
                    <a:pt x="387" y="181"/>
                  </a:cubicBezTo>
                  <a:cubicBezTo>
                    <a:pt x="388" y="181"/>
                    <a:pt x="391" y="180"/>
                    <a:pt x="392" y="181"/>
                  </a:cubicBezTo>
                  <a:cubicBezTo>
                    <a:pt x="391" y="182"/>
                    <a:pt x="391" y="182"/>
                    <a:pt x="391" y="182"/>
                  </a:cubicBezTo>
                  <a:cubicBezTo>
                    <a:pt x="393" y="184"/>
                    <a:pt x="393" y="186"/>
                    <a:pt x="393" y="188"/>
                  </a:cubicBezTo>
                  <a:cubicBezTo>
                    <a:pt x="389" y="186"/>
                    <a:pt x="384" y="185"/>
                    <a:pt x="380" y="183"/>
                  </a:cubicBezTo>
                  <a:cubicBezTo>
                    <a:pt x="381" y="183"/>
                    <a:pt x="382" y="183"/>
                    <a:pt x="382" y="181"/>
                  </a:cubicBezTo>
                  <a:close/>
                  <a:moveTo>
                    <a:pt x="262" y="151"/>
                  </a:moveTo>
                  <a:cubicBezTo>
                    <a:pt x="262" y="150"/>
                    <a:pt x="262" y="150"/>
                    <a:pt x="262" y="150"/>
                  </a:cubicBezTo>
                  <a:cubicBezTo>
                    <a:pt x="262" y="150"/>
                    <a:pt x="262" y="150"/>
                    <a:pt x="262" y="150"/>
                  </a:cubicBezTo>
                  <a:cubicBezTo>
                    <a:pt x="263" y="148"/>
                    <a:pt x="264" y="146"/>
                    <a:pt x="264" y="144"/>
                  </a:cubicBezTo>
                  <a:cubicBezTo>
                    <a:pt x="265" y="144"/>
                    <a:pt x="265" y="145"/>
                    <a:pt x="265" y="146"/>
                  </a:cubicBezTo>
                  <a:cubicBezTo>
                    <a:pt x="267" y="141"/>
                    <a:pt x="267" y="135"/>
                    <a:pt x="267" y="130"/>
                  </a:cubicBezTo>
                  <a:cubicBezTo>
                    <a:pt x="268" y="130"/>
                    <a:pt x="268" y="131"/>
                    <a:pt x="269" y="133"/>
                  </a:cubicBezTo>
                  <a:cubicBezTo>
                    <a:pt x="271" y="128"/>
                    <a:pt x="267" y="127"/>
                    <a:pt x="269" y="122"/>
                  </a:cubicBezTo>
                  <a:cubicBezTo>
                    <a:pt x="270" y="121"/>
                    <a:pt x="271" y="118"/>
                    <a:pt x="271" y="119"/>
                  </a:cubicBezTo>
                  <a:cubicBezTo>
                    <a:pt x="271" y="117"/>
                    <a:pt x="272" y="109"/>
                    <a:pt x="271" y="107"/>
                  </a:cubicBezTo>
                  <a:cubicBezTo>
                    <a:pt x="272" y="106"/>
                    <a:pt x="272" y="105"/>
                    <a:pt x="273" y="103"/>
                  </a:cubicBezTo>
                  <a:cubicBezTo>
                    <a:pt x="274" y="104"/>
                    <a:pt x="274" y="105"/>
                    <a:pt x="275" y="107"/>
                  </a:cubicBezTo>
                  <a:cubicBezTo>
                    <a:pt x="274" y="107"/>
                    <a:pt x="273" y="107"/>
                    <a:pt x="272" y="107"/>
                  </a:cubicBezTo>
                  <a:cubicBezTo>
                    <a:pt x="272" y="107"/>
                    <a:pt x="272" y="107"/>
                    <a:pt x="272" y="107"/>
                  </a:cubicBezTo>
                  <a:cubicBezTo>
                    <a:pt x="272" y="107"/>
                    <a:pt x="272" y="107"/>
                    <a:pt x="272" y="107"/>
                  </a:cubicBezTo>
                  <a:cubicBezTo>
                    <a:pt x="272" y="108"/>
                    <a:pt x="272" y="108"/>
                    <a:pt x="272" y="108"/>
                  </a:cubicBezTo>
                  <a:cubicBezTo>
                    <a:pt x="272" y="111"/>
                    <a:pt x="272" y="111"/>
                    <a:pt x="272" y="111"/>
                  </a:cubicBezTo>
                  <a:cubicBezTo>
                    <a:pt x="272" y="120"/>
                    <a:pt x="272" y="120"/>
                    <a:pt x="272" y="120"/>
                  </a:cubicBezTo>
                  <a:cubicBezTo>
                    <a:pt x="272" y="133"/>
                    <a:pt x="272" y="145"/>
                    <a:pt x="271" y="156"/>
                  </a:cubicBezTo>
                  <a:cubicBezTo>
                    <a:pt x="271" y="160"/>
                    <a:pt x="271" y="162"/>
                    <a:pt x="270" y="164"/>
                  </a:cubicBezTo>
                  <a:cubicBezTo>
                    <a:pt x="268" y="161"/>
                    <a:pt x="265" y="157"/>
                    <a:pt x="265" y="152"/>
                  </a:cubicBezTo>
                  <a:cubicBezTo>
                    <a:pt x="265" y="155"/>
                    <a:pt x="263" y="153"/>
                    <a:pt x="262" y="151"/>
                  </a:cubicBezTo>
                  <a:cubicBezTo>
                    <a:pt x="262" y="151"/>
                    <a:pt x="262" y="151"/>
                    <a:pt x="262" y="151"/>
                  </a:cubicBezTo>
                  <a:close/>
                  <a:moveTo>
                    <a:pt x="212" y="121"/>
                  </a:moveTo>
                  <a:cubicBezTo>
                    <a:pt x="212" y="118"/>
                    <a:pt x="212" y="116"/>
                    <a:pt x="213" y="114"/>
                  </a:cubicBezTo>
                  <a:cubicBezTo>
                    <a:pt x="215" y="119"/>
                    <a:pt x="215" y="127"/>
                    <a:pt x="213" y="134"/>
                  </a:cubicBezTo>
                  <a:cubicBezTo>
                    <a:pt x="212" y="129"/>
                    <a:pt x="211" y="125"/>
                    <a:pt x="212" y="121"/>
                  </a:cubicBezTo>
                  <a:close/>
                  <a:moveTo>
                    <a:pt x="191" y="185"/>
                  </a:moveTo>
                  <a:cubicBezTo>
                    <a:pt x="191" y="185"/>
                    <a:pt x="191" y="184"/>
                    <a:pt x="191" y="185"/>
                  </a:cubicBezTo>
                  <a:cubicBezTo>
                    <a:pt x="190" y="185"/>
                    <a:pt x="190" y="184"/>
                    <a:pt x="190" y="184"/>
                  </a:cubicBezTo>
                  <a:cubicBezTo>
                    <a:pt x="190" y="184"/>
                    <a:pt x="191" y="184"/>
                    <a:pt x="191" y="185"/>
                  </a:cubicBezTo>
                  <a:close/>
                  <a:moveTo>
                    <a:pt x="148" y="192"/>
                  </a:moveTo>
                  <a:cubicBezTo>
                    <a:pt x="148" y="191"/>
                    <a:pt x="148" y="192"/>
                    <a:pt x="148" y="192"/>
                  </a:cubicBezTo>
                  <a:cubicBezTo>
                    <a:pt x="148" y="192"/>
                    <a:pt x="148" y="192"/>
                    <a:pt x="148" y="191"/>
                  </a:cubicBezTo>
                  <a:cubicBezTo>
                    <a:pt x="148" y="191"/>
                    <a:pt x="148" y="192"/>
                    <a:pt x="148" y="192"/>
                  </a:cubicBezTo>
                  <a:close/>
                  <a:moveTo>
                    <a:pt x="134" y="148"/>
                  </a:moveTo>
                  <a:cubicBezTo>
                    <a:pt x="136" y="149"/>
                    <a:pt x="136" y="149"/>
                    <a:pt x="136" y="149"/>
                  </a:cubicBezTo>
                  <a:cubicBezTo>
                    <a:pt x="135" y="142"/>
                    <a:pt x="136" y="133"/>
                    <a:pt x="139" y="125"/>
                  </a:cubicBezTo>
                  <a:cubicBezTo>
                    <a:pt x="140" y="124"/>
                    <a:pt x="140" y="124"/>
                    <a:pt x="140" y="124"/>
                  </a:cubicBezTo>
                  <a:cubicBezTo>
                    <a:pt x="140" y="124"/>
                    <a:pt x="140" y="124"/>
                    <a:pt x="139" y="124"/>
                  </a:cubicBezTo>
                  <a:cubicBezTo>
                    <a:pt x="140" y="123"/>
                    <a:pt x="140" y="123"/>
                    <a:pt x="140" y="122"/>
                  </a:cubicBezTo>
                  <a:cubicBezTo>
                    <a:pt x="140" y="121"/>
                    <a:pt x="141" y="120"/>
                    <a:pt x="141" y="120"/>
                  </a:cubicBezTo>
                  <a:cubicBezTo>
                    <a:pt x="142" y="120"/>
                    <a:pt x="142" y="121"/>
                    <a:pt x="142" y="120"/>
                  </a:cubicBezTo>
                  <a:cubicBezTo>
                    <a:pt x="142" y="119"/>
                    <a:pt x="144" y="118"/>
                    <a:pt x="145" y="117"/>
                  </a:cubicBezTo>
                  <a:cubicBezTo>
                    <a:pt x="146" y="117"/>
                    <a:pt x="147" y="118"/>
                    <a:pt x="149" y="118"/>
                  </a:cubicBezTo>
                  <a:cubicBezTo>
                    <a:pt x="142" y="122"/>
                    <a:pt x="144" y="121"/>
                    <a:pt x="149" y="118"/>
                  </a:cubicBezTo>
                  <a:cubicBezTo>
                    <a:pt x="149" y="118"/>
                    <a:pt x="150" y="119"/>
                    <a:pt x="151" y="119"/>
                  </a:cubicBezTo>
                  <a:cubicBezTo>
                    <a:pt x="151" y="121"/>
                    <a:pt x="151" y="121"/>
                    <a:pt x="151" y="121"/>
                  </a:cubicBezTo>
                  <a:cubicBezTo>
                    <a:pt x="152" y="121"/>
                    <a:pt x="154" y="120"/>
                    <a:pt x="155" y="120"/>
                  </a:cubicBezTo>
                  <a:cubicBezTo>
                    <a:pt x="155" y="123"/>
                    <a:pt x="154" y="119"/>
                    <a:pt x="153" y="121"/>
                  </a:cubicBezTo>
                  <a:cubicBezTo>
                    <a:pt x="155" y="129"/>
                    <a:pt x="153" y="139"/>
                    <a:pt x="153" y="149"/>
                  </a:cubicBezTo>
                  <a:cubicBezTo>
                    <a:pt x="154" y="151"/>
                    <a:pt x="154" y="153"/>
                    <a:pt x="155" y="153"/>
                  </a:cubicBezTo>
                  <a:cubicBezTo>
                    <a:pt x="152" y="164"/>
                    <a:pt x="154" y="178"/>
                    <a:pt x="149" y="185"/>
                  </a:cubicBezTo>
                  <a:cubicBezTo>
                    <a:pt x="153" y="184"/>
                    <a:pt x="150" y="189"/>
                    <a:pt x="149" y="191"/>
                  </a:cubicBezTo>
                  <a:cubicBezTo>
                    <a:pt x="148" y="189"/>
                    <a:pt x="146" y="186"/>
                    <a:pt x="144" y="183"/>
                  </a:cubicBezTo>
                  <a:cubicBezTo>
                    <a:pt x="143" y="180"/>
                    <a:pt x="140" y="179"/>
                    <a:pt x="140" y="174"/>
                  </a:cubicBezTo>
                  <a:cubicBezTo>
                    <a:pt x="141" y="170"/>
                    <a:pt x="137" y="163"/>
                    <a:pt x="137" y="158"/>
                  </a:cubicBezTo>
                  <a:cubicBezTo>
                    <a:pt x="136" y="160"/>
                    <a:pt x="133" y="153"/>
                    <a:pt x="134" y="148"/>
                  </a:cubicBezTo>
                  <a:close/>
                  <a:moveTo>
                    <a:pt x="65" y="183"/>
                  </a:moveTo>
                  <a:cubicBezTo>
                    <a:pt x="65" y="185"/>
                    <a:pt x="63" y="186"/>
                    <a:pt x="63" y="187"/>
                  </a:cubicBezTo>
                  <a:cubicBezTo>
                    <a:pt x="63" y="187"/>
                    <a:pt x="63" y="187"/>
                    <a:pt x="63" y="187"/>
                  </a:cubicBezTo>
                  <a:cubicBezTo>
                    <a:pt x="64" y="186"/>
                    <a:pt x="64" y="186"/>
                    <a:pt x="63" y="186"/>
                  </a:cubicBezTo>
                  <a:cubicBezTo>
                    <a:pt x="63" y="184"/>
                    <a:pt x="63" y="184"/>
                    <a:pt x="63" y="184"/>
                  </a:cubicBezTo>
                  <a:cubicBezTo>
                    <a:pt x="64" y="183"/>
                    <a:pt x="65" y="183"/>
                    <a:pt x="65" y="183"/>
                  </a:cubicBezTo>
                  <a:close/>
                  <a:moveTo>
                    <a:pt x="63" y="185"/>
                  </a:moveTo>
                  <a:cubicBezTo>
                    <a:pt x="63" y="185"/>
                    <a:pt x="63" y="186"/>
                    <a:pt x="63" y="186"/>
                  </a:cubicBezTo>
                  <a:cubicBezTo>
                    <a:pt x="62" y="186"/>
                    <a:pt x="62" y="186"/>
                    <a:pt x="63" y="185"/>
                  </a:cubicBezTo>
                  <a:close/>
                  <a:moveTo>
                    <a:pt x="62" y="188"/>
                  </a:moveTo>
                  <a:cubicBezTo>
                    <a:pt x="62" y="188"/>
                    <a:pt x="62" y="188"/>
                    <a:pt x="63" y="187"/>
                  </a:cubicBezTo>
                  <a:cubicBezTo>
                    <a:pt x="63" y="190"/>
                    <a:pt x="64" y="192"/>
                    <a:pt x="64" y="196"/>
                  </a:cubicBezTo>
                  <a:cubicBezTo>
                    <a:pt x="62" y="197"/>
                    <a:pt x="62" y="192"/>
                    <a:pt x="62" y="188"/>
                  </a:cubicBezTo>
                  <a:close/>
                  <a:moveTo>
                    <a:pt x="16" y="210"/>
                  </a:moveTo>
                  <a:cubicBezTo>
                    <a:pt x="16" y="210"/>
                    <a:pt x="16" y="210"/>
                    <a:pt x="16" y="210"/>
                  </a:cubicBezTo>
                  <a:cubicBezTo>
                    <a:pt x="16" y="210"/>
                    <a:pt x="16" y="210"/>
                    <a:pt x="16" y="210"/>
                  </a:cubicBezTo>
                  <a:cubicBezTo>
                    <a:pt x="16" y="210"/>
                    <a:pt x="16" y="210"/>
                    <a:pt x="16" y="210"/>
                  </a:cubicBezTo>
                  <a:close/>
                  <a:moveTo>
                    <a:pt x="17" y="208"/>
                  </a:moveTo>
                  <a:cubicBezTo>
                    <a:pt x="17" y="208"/>
                    <a:pt x="17" y="208"/>
                    <a:pt x="17" y="207"/>
                  </a:cubicBezTo>
                  <a:cubicBezTo>
                    <a:pt x="17" y="207"/>
                    <a:pt x="17" y="206"/>
                    <a:pt x="18" y="206"/>
                  </a:cubicBezTo>
                  <a:cubicBezTo>
                    <a:pt x="18" y="207"/>
                    <a:pt x="18" y="207"/>
                    <a:pt x="18" y="208"/>
                  </a:cubicBezTo>
                  <a:cubicBezTo>
                    <a:pt x="18" y="208"/>
                    <a:pt x="18" y="208"/>
                    <a:pt x="17" y="208"/>
                  </a:cubicBezTo>
                  <a:close/>
                  <a:moveTo>
                    <a:pt x="18" y="212"/>
                  </a:move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lose/>
                  <a:moveTo>
                    <a:pt x="19" y="213"/>
                  </a:moveTo>
                  <a:cubicBezTo>
                    <a:pt x="19" y="213"/>
                    <a:pt x="19" y="213"/>
                    <a:pt x="19" y="213"/>
                  </a:cubicBezTo>
                  <a:cubicBezTo>
                    <a:pt x="19" y="213"/>
                    <a:pt x="19" y="213"/>
                    <a:pt x="19" y="213"/>
                  </a:cubicBezTo>
                  <a:cubicBezTo>
                    <a:pt x="19" y="213"/>
                    <a:pt x="19" y="213"/>
                    <a:pt x="19" y="213"/>
                  </a:cubicBezTo>
                  <a:close/>
                  <a:moveTo>
                    <a:pt x="20" y="214"/>
                  </a:moveTo>
                  <a:cubicBezTo>
                    <a:pt x="20" y="214"/>
                    <a:pt x="20" y="214"/>
                    <a:pt x="20" y="214"/>
                  </a:cubicBezTo>
                  <a:cubicBezTo>
                    <a:pt x="20" y="214"/>
                    <a:pt x="20" y="214"/>
                    <a:pt x="20" y="214"/>
                  </a:cubicBezTo>
                  <a:cubicBezTo>
                    <a:pt x="20" y="214"/>
                    <a:pt x="20" y="214"/>
                    <a:pt x="21" y="214"/>
                  </a:cubicBezTo>
                  <a:cubicBezTo>
                    <a:pt x="21" y="214"/>
                    <a:pt x="20" y="214"/>
                    <a:pt x="20" y="214"/>
                  </a:cubicBezTo>
                  <a:close/>
                  <a:moveTo>
                    <a:pt x="21" y="217"/>
                  </a:moveTo>
                  <a:cubicBezTo>
                    <a:pt x="21" y="216"/>
                    <a:pt x="21" y="216"/>
                    <a:pt x="21" y="216"/>
                  </a:cubicBezTo>
                  <a:cubicBezTo>
                    <a:pt x="22" y="216"/>
                    <a:pt x="22" y="216"/>
                    <a:pt x="22" y="216"/>
                  </a:cubicBezTo>
                  <a:cubicBezTo>
                    <a:pt x="22" y="216"/>
                    <a:pt x="21" y="216"/>
                    <a:pt x="21" y="217"/>
                  </a:cubicBezTo>
                  <a:close/>
                  <a:moveTo>
                    <a:pt x="21" y="214"/>
                  </a:moveTo>
                  <a:cubicBezTo>
                    <a:pt x="21" y="214"/>
                    <a:pt x="21" y="214"/>
                    <a:pt x="21" y="214"/>
                  </a:cubicBezTo>
                  <a:cubicBezTo>
                    <a:pt x="21" y="214"/>
                    <a:pt x="21" y="214"/>
                    <a:pt x="21" y="214"/>
                  </a:cubicBezTo>
                  <a:cubicBezTo>
                    <a:pt x="21" y="214"/>
                    <a:pt x="21" y="214"/>
                    <a:pt x="21" y="214"/>
                  </a:cubicBezTo>
                  <a:cubicBezTo>
                    <a:pt x="21" y="214"/>
                    <a:pt x="20" y="214"/>
                    <a:pt x="20" y="214"/>
                  </a:cubicBezTo>
                  <a:cubicBezTo>
                    <a:pt x="21" y="214"/>
                    <a:pt x="21" y="214"/>
                    <a:pt x="21" y="214"/>
                  </a:cubicBezTo>
                  <a:cubicBezTo>
                    <a:pt x="21" y="214"/>
                    <a:pt x="21" y="214"/>
                    <a:pt x="21" y="214"/>
                  </a:cubicBezTo>
                  <a:cubicBezTo>
                    <a:pt x="22" y="214"/>
                    <a:pt x="22" y="214"/>
                    <a:pt x="22" y="214"/>
                  </a:cubicBezTo>
                  <a:lnTo>
                    <a:pt x="21" y="214"/>
                  </a:lnTo>
                  <a:close/>
                  <a:moveTo>
                    <a:pt x="122" y="297"/>
                  </a:moveTo>
                  <a:cubicBezTo>
                    <a:pt x="122" y="297"/>
                    <a:pt x="122" y="297"/>
                    <a:pt x="122" y="297"/>
                  </a:cubicBezTo>
                  <a:cubicBezTo>
                    <a:pt x="122" y="297"/>
                    <a:pt x="122" y="297"/>
                    <a:pt x="122" y="297"/>
                  </a:cubicBezTo>
                  <a:close/>
                  <a:moveTo>
                    <a:pt x="123" y="297"/>
                  </a:moveTo>
                  <a:cubicBezTo>
                    <a:pt x="122" y="298"/>
                    <a:pt x="122" y="297"/>
                    <a:pt x="122" y="297"/>
                  </a:cubicBezTo>
                  <a:cubicBezTo>
                    <a:pt x="122" y="297"/>
                    <a:pt x="122" y="297"/>
                    <a:pt x="123" y="297"/>
                  </a:cubicBezTo>
                  <a:cubicBezTo>
                    <a:pt x="123" y="297"/>
                    <a:pt x="123" y="297"/>
                    <a:pt x="123" y="297"/>
                  </a:cubicBezTo>
                  <a:close/>
                  <a:moveTo>
                    <a:pt x="213" y="429"/>
                  </a:moveTo>
                  <a:cubicBezTo>
                    <a:pt x="213" y="429"/>
                    <a:pt x="213" y="429"/>
                    <a:pt x="213" y="429"/>
                  </a:cubicBezTo>
                  <a:cubicBezTo>
                    <a:pt x="213" y="429"/>
                    <a:pt x="213" y="429"/>
                    <a:pt x="213" y="429"/>
                  </a:cubicBezTo>
                  <a:cubicBezTo>
                    <a:pt x="213" y="429"/>
                    <a:pt x="213" y="429"/>
                    <a:pt x="213" y="429"/>
                  </a:cubicBezTo>
                  <a:cubicBezTo>
                    <a:pt x="213" y="429"/>
                    <a:pt x="213" y="429"/>
                    <a:pt x="213" y="42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3" name="Google Shape;823;p63"/>
            <p:cNvSpPr/>
            <p:nvPr/>
          </p:nvSpPr>
          <p:spPr>
            <a:xfrm>
              <a:off x="3695" y="2760"/>
              <a:ext cx="4" cy="2"/>
            </a:xfrm>
            <a:custGeom>
              <a:rect b="b" l="l" r="r" t="t"/>
              <a:pathLst>
                <a:path extrusionOk="0" h="1" w="2">
                  <a:moveTo>
                    <a:pt x="1" y="0"/>
                  </a:moveTo>
                  <a:cubicBezTo>
                    <a:pt x="0" y="0"/>
                    <a:pt x="1" y="1"/>
                    <a:pt x="2" y="0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4" name="Google Shape;824;p63"/>
            <p:cNvSpPr/>
            <p:nvPr/>
          </p:nvSpPr>
          <p:spPr>
            <a:xfrm>
              <a:off x="3699" y="2760"/>
              <a:ext cx="5" cy="4"/>
            </a:xfrm>
            <a:custGeom>
              <a:rect b="b" l="l" r="r" t="t"/>
              <a:pathLst>
                <a:path extrusionOk="0" h="2" w="2">
                  <a:moveTo>
                    <a:pt x="1" y="2"/>
                  </a:moveTo>
                  <a:cubicBezTo>
                    <a:pt x="1" y="2"/>
                    <a:pt x="2" y="1"/>
                    <a:pt x="2" y="1"/>
                  </a:cubicBezTo>
                  <a:cubicBezTo>
                    <a:pt x="0" y="0"/>
                    <a:pt x="2" y="2"/>
                    <a:pt x="1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5" name="Google Shape;825;p63"/>
            <p:cNvSpPr/>
            <p:nvPr/>
          </p:nvSpPr>
          <p:spPr>
            <a:xfrm>
              <a:off x="3916" y="2586"/>
              <a:ext cx="4" cy="2"/>
            </a:xfrm>
            <a:custGeom>
              <a:rect b="b" l="l" r="r" t="t"/>
              <a:pathLst>
                <a:path extrusionOk="0" h="1" w="2">
                  <a:moveTo>
                    <a:pt x="0" y="1"/>
                  </a:moveTo>
                  <a:cubicBezTo>
                    <a:pt x="0" y="0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6" name="Google Shape;826;p63"/>
            <p:cNvSpPr/>
            <p:nvPr/>
          </p:nvSpPr>
          <p:spPr>
            <a:xfrm>
              <a:off x="3941" y="2610"/>
              <a:ext cx="5" cy="0"/>
            </a:xfrm>
            <a:custGeom>
              <a:rect b="b" l="l" r="r" t="t"/>
              <a:pathLst>
                <a:path extrusionOk="0" h="120000" w="5">
                  <a:moveTo>
                    <a:pt x="0" y="0"/>
                  </a:moveTo>
                  <a:lnTo>
                    <a:pt x="0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7" name="Google Shape;827;p63"/>
            <p:cNvSpPr/>
            <p:nvPr/>
          </p:nvSpPr>
          <p:spPr>
            <a:xfrm>
              <a:off x="3729" y="2272"/>
              <a:ext cx="2" cy="5"/>
            </a:xfrm>
            <a:custGeom>
              <a:rect b="b" l="l" r="r" t="t"/>
              <a:pathLst>
                <a:path extrusionOk="0" h="2" w="1">
                  <a:moveTo>
                    <a:pt x="0" y="2"/>
                  </a:moveTo>
                  <a:cubicBezTo>
                    <a:pt x="0" y="1"/>
                    <a:pt x="1" y="0"/>
                    <a:pt x="1" y="1"/>
                  </a:cubicBezTo>
                  <a:cubicBezTo>
                    <a:pt x="1" y="1"/>
                    <a:pt x="0" y="1"/>
                    <a:pt x="0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8" name="Google Shape;828;p63"/>
            <p:cNvSpPr/>
            <p:nvPr/>
          </p:nvSpPr>
          <p:spPr>
            <a:xfrm>
              <a:off x="3852" y="2714"/>
              <a:ext cx="2" cy="0"/>
            </a:xfrm>
            <a:custGeom>
              <a:rect b="b" l="l" r="r" t="t"/>
              <a:pathLst>
                <a:path extrusionOk="0" h="120000" w="1">
                  <a:moveTo>
                    <a:pt x="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9" name="Google Shape;829;p63"/>
            <p:cNvSpPr/>
            <p:nvPr/>
          </p:nvSpPr>
          <p:spPr>
            <a:xfrm>
              <a:off x="3850" y="2692"/>
              <a:ext cx="4" cy="2"/>
            </a:xfrm>
            <a:custGeom>
              <a:rect b="b" l="l" r="r" t="t"/>
              <a:pathLst>
                <a:path extrusionOk="0" h="1" w="2">
                  <a:moveTo>
                    <a:pt x="1" y="1"/>
                  </a:moveTo>
                  <a:cubicBezTo>
                    <a:pt x="2" y="1"/>
                    <a:pt x="0" y="1"/>
                    <a:pt x="1" y="0"/>
                  </a:cubicBezTo>
                  <a:cubicBezTo>
                    <a:pt x="0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0" name="Google Shape;830;p63"/>
            <p:cNvSpPr/>
            <p:nvPr/>
          </p:nvSpPr>
          <p:spPr>
            <a:xfrm>
              <a:off x="3848" y="2686"/>
              <a:ext cx="2" cy="2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1" name="Google Shape;831;p63"/>
            <p:cNvSpPr/>
            <p:nvPr/>
          </p:nvSpPr>
          <p:spPr>
            <a:xfrm>
              <a:off x="3846" y="2711"/>
              <a:ext cx="4" cy="3"/>
            </a:xfrm>
            <a:custGeom>
              <a:rect b="b" l="l" r="r" t="t"/>
              <a:pathLst>
                <a:path extrusionOk="0" h="1" w="2">
                  <a:moveTo>
                    <a:pt x="0" y="1"/>
                  </a:moveTo>
                  <a:cubicBezTo>
                    <a:pt x="2" y="1"/>
                    <a:pt x="1" y="0"/>
                    <a:pt x="2" y="0"/>
                  </a:cubicBezTo>
                  <a:cubicBezTo>
                    <a:pt x="1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2" name="Google Shape;832;p63"/>
            <p:cNvSpPr/>
            <p:nvPr/>
          </p:nvSpPr>
          <p:spPr>
            <a:xfrm>
              <a:off x="3822" y="2773"/>
              <a:ext cx="5" cy="2"/>
            </a:xfrm>
            <a:custGeom>
              <a:rect b="b" l="l" r="r" t="t"/>
              <a:pathLst>
                <a:path extrusionOk="0" h="1" w="2">
                  <a:moveTo>
                    <a:pt x="1" y="1"/>
                  </a:moveTo>
                  <a:cubicBezTo>
                    <a:pt x="2" y="0"/>
                    <a:pt x="1" y="1"/>
                    <a:pt x="0" y="0"/>
                  </a:cubicBezTo>
                  <a:cubicBezTo>
                    <a:pt x="0" y="1"/>
                    <a:pt x="0" y="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3" name="Google Shape;833;p63"/>
            <p:cNvSpPr/>
            <p:nvPr/>
          </p:nvSpPr>
          <p:spPr>
            <a:xfrm>
              <a:off x="3765" y="2315"/>
              <a:ext cx="4" cy="0"/>
            </a:xfrm>
            <a:custGeom>
              <a:rect b="b" l="l" r="r" t="t"/>
              <a:pathLst>
                <a:path extrusionOk="0" h="120000" w="4">
                  <a:moveTo>
                    <a:pt x="0" y="0"/>
                  </a:moveTo>
                  <a:lnTo>
                    <a:pt x="0" y="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4" name="Google Shape;834;p63"/>
            <p:cNvSpPr/>
            <p:nvPr/>
          </p:nvSpPr>
          <p:spPr>
            <a:xfrm>
              <a:off x="3842" y="2733"/>
              <a:ext cx="4" cy="0"/>
            </a:xfrm>
            <a:custGeom>
              <a:rect b="b" l="l" r="r" t="t"/>
              <a:pathLst>
                <a:path extrusionOk="0" h="120000" w="2">
                  <a:moveTo>
                    <a:pt x="1" y="0"/>
                  </a:moveTo>
                  <a:cubicBezTo>
                    <a:pt x="1" y="0"/>
                    <a:pt x="2" y="0"/>
                    <a:pt x="2" y="0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1" y="0"/>
                    <a:pt x="0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5" name="Google Shape;835;p63"/>
            <p:cNvSpPr/>
            <p:nvPr/>
          </p:nvSpPr>
          <p:spPr>
            <a:xfrm>
              <a:off x="3822" y="2769"/>
              <a:ext cx="7" cy="2"/>
            </a:xfrm>
            <a:custGeom>
              <a:rect b="b" l="l" r="r" t="t"/>
              <a:pathLst>
                <a:path extrusionOk="0" h="1" w="3">
                  <a:moveTo>
                    <a:pt x="0" y="1"/>
                  </a:moveTo>
                  <a:cubicBezTo>
                    <a:pt x="3" y="1"/>
                    <a:pt x="3" y="1"/>
                    <a:pt x="3" y="1"/>
                  </a:cubicBezTo>
                  <a:cubicBezTo>
                    <a:pt x="2" y="0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6" name="Google Shape;836;p63"/>
            <p:cNvSpPr/>
            <p:nvPr/>
          </p:nvSpPr>
          <p:spPr>
            <a:xfrm>
              <a:off x="3846" y="2731"/>
              <a:ext cx="2" cy="0"/>
            </a:xfrm>
            <a:custGeom>
              <a:rect b="b" l="l" r="r" t="t"/>
              <a:pathLst>
                <a:path extrusionOk="0" h="120000" w="1">
                  <a:moveTo>
                    <a:pt x="1" y="0"/>
                  </a:move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7" name="Google Shape;837;p63"/>
            <p:cNvSpPr/>
            <p:nvPr/>
          </p:nvSpPr>
          <p:spPr>
            <a:xfrm>
              <a:off x="3844" y="2724"/>
              <a:ext cx="4" cy="2"/>
            </a:xfrm>
            <a:custGeom>
              <a:rect b="b" l="l" r="r" t="t"/>
              <a:pathLst>
                <a:path extrusionOk="0" h="1" w="2">
                  <a:moveTo>
                    <a:pt x="0" y="0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8" name="Google Shape;838;p63"/>
            <p:cNvSpPr/>
            <p:nvPr/>
          </p:nvSpPr>
          <p:spPr>
            <a:xfrm>
              <a:off x="3844" y="2728"/>
              <a:ext cx="8" cy="3"/>
            </a:xfrm>
            <a:custGeom>
              <a:rect b="b" l="l" r="r" t="t"/>
              <a:pathLst>
                <a:path extrusionOk="0" h="1" w="4">
                  <a:moveTo>
                    <a:pt x="0" y="1"/>
                  </a:moveTo>
                  <a:cubicBezTo>
                    <a:pt x="0" y="1"/>
                    <a:pt x="1" y="1"/>
                    <a:pt x="1" y="1"/>
                  </a:cubicBezTo>
                  <a:cubicBezTo>
                    <a:pt x="2" y="1"/>
                    <a:pt x="3" y="0"/>
                    <a:pt x="2" y="0"/>
                  </a:cubicBezTo>
                  <a:cubicBezTo>
                    <a:pt x="3" y="0"/>
                    <a:pt x="4" y="0"/>
                    <a:pt x="4" y="0"/>
                  </a:cubicBezTo>
                  <a:cubicBezTo>
                    <a:pt x="3" y="0"/>
                    <a:pt x="1" y="0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39" name="Google Shape;839;p63"/>
          <p:cNvSpPr txBox="1"/>
          <p:nvPr/>
        </p:nvSpPr>
        <p:spPr>
          <a:xfrm>
            <a:off x="2508488" y="2754103"/>
            <a:ext cx="4088400" cy="107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6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Peter老師</a:t>
            </a:r>
            <a:endParaRPr b="1" sz="26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6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Midas老師</a:t>
            </a:r>
            <a:endParaRPr b="1" sz="26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6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授課</a:t>
            </a:r>
            <a:endParaRPr b="1" sz="26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840" name="Google Shape;840;p6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flipH="1">
            <a:off x="5825395" y="2060472"/>
            <a:ext cx="3318611" cy="33186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3" name="Google Shape;933;p72"/>
          <p:cNvPicPr preferRelativeResize="0"/>
          <p:nvPr/>
        </p:nvPicPr>
        <p:blipFill rotWithShape="1">
          <a:blip r:embed="rId3">
            <a:alphaModFix/>
          </a:blip>
          <a:srcRect b="19391" l="12192" r="14665" t="4562"/>
          <a:stretch/>
        </p:blipFill>
        <p:spPr>
          <a:xfrm>
            <a:off x="180472" y="32658"/>
            <a:ext cx="719120" cy="996281"/>
          </a:xfrm>
          <a:prstGeom prst="rect">
            <a:avLst/>
          </a:prstGeom>
          <a:noFill/>
          <a:ln>
            <a:noFill/>
          </a:ln>
        </p:spPr>
      </p:pic>
      <p:sp>
        <p:nvSpPr>
          <p:cNvPr id="934" name="Google Shape;934;p72"/>
          <p:cNvSpPr txBox="1"/>
          <p:nvPr/>
        </p:nvSpPr>
        <p:spPr>
          <a:xfrm>
            <a:off x="1180975" y="311507"/>
            <a:ext cx="21957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40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尋找材料</a:t>
            </a:r>
            <a:endParaRPr b="1" sz="2400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935" name="Google Shape;935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47822" y="1275164"/>
            <a:ext cx="2593181" cy="2593181"/>
          </a:xfrm>
          <a:prstGeom prst="rect">
            <a:avLst/>
          </a:prstGeom>
          <a:noFill/>
          <a:ln>
            <a:noFill/>
          </a:ln>
        </p:spPr>
      </p:pic>
      <p:sp>
        <p:nvSpPr>
          <p:cNvPr id="936" name="Google Shape;936;p72"/>
          <p:cNvSpPr txBox="1"/>
          <p:nvPr/>
        </p:nvSpPr>
        <p:spPr>
          <a:xfrm>
            <a:off x="307238" y="1956563"/>
            <a:ext cx="2890200" cy="16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700">
                <a:solidFill>
                  <a:srgbClr val="FFFFFF"/>
                </a:solidFill>
              </a:rPr>
              <a:t>拿出：</a:t>
            </a:r>
            <a:endParaRPr b="1" sz="27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700">
                <a:solidFill>
                  <a:srgbClr val="FFFFFF"/>
                </a:solidFill>
              </a:rPr>
              <a:t>藍色傳輸線</a:t>
            </a:r>
            <a:endParaRPr b="1" sz="27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700">
                <a:solidFill>
                  <a:srgbClr val="FFFFFF"/>
                </a:solidFill>
              </a:rPr>
              <a:t>Arduino板</a:t>
            </a:r>
            <a:endParaRPr b="1" sz="2700">
              <a:solidFill>
                <a:srgbClr val="FFFFFF"/>
              </a:solidFill>
            </a:endParaRPr>
          </a:p>
        </p:txBody>
      </p:sp>
      <p:pic>
        <p:nvPicPr>
          <p:cNvPr id="937" name="Google Shape;937;p7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743419" y="1435405"/>
            <a:ext cx="3069385" cy="215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2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3" name="Google Shape;943;p73"/>
          <p:cNvPicPr preferRelativeResize="0"/>
          <p:nvPr/>
        </p:nvPicPr>
        <p:blipFill rotWithShape="1">
          <a:blip r:embed="rId3">
            <a:alphaModFix/>
          </a:blip>
          <a:srcRect b="19391" l="12192" r="14665" t="4562"/>
          <a:stretch/>
        </p:blipFill>
        <p:spPr>
          <a:xfrm>
            <a:off x="180472" y="32658"/>
            <a:ext cx="719120" cy="996281"/>
          </a:xfrm>
          <a:prstGeom prst="rect">
            <a:avLst/>
          </a:prstGeom>
          <a:noFill/>
          <a:ln>
            <a:noFill/>
          </a:ln>
        </p:spPr>
      </p:pic>
      <p:sp>
        <p:nvSpPr>
          <p:cNvPr id="944" name="Google Shape;944;p73"/>
          <p:cNvSpPr txBox="1"/>
          <p:nvPr/>
        </p:nvSpPr>
        <p:spPr>
          <a:xfrm>
            <a:off x="1180975" y="311507"/>
            <a:ext cx="21957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40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尋找材料</a:t>
            </a:r>
            <a:endParaRPr b="1" sz="2400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945" name="Google Shape;945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4650" y="1143239"/>
            <a:ext cx="4293394" cy="2721769"/>
          </a:xfrm>
          <a:prstGeom prst="rect">
            <a:avLst/>
          </a:prstGeom>
          <a:noFill/>
          <a:ln>
            <a:noFill/>
          </a:ln>
        </p:spPr>
      </p:pic>
      <p:sp>
        <p:nvSpPr>
          <p:cNvPr id="946" name="Google Shape;946;p73"/>
          <p:cNvSpPr txBox="1"/>
          <p:nvPr/>
        </p:nvSpPr>
        <p:spPr>
          <a:xfrm>
            <a:off x="5621419" y="1923094"/>
            <a:ext cx="2583300" cy="16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700">
                <a:solidFill>
                  <a:srgbClr val="FFFFFF"/>
                </a:solidFill>
              </a:rPr>
              <a:t>點選序列埠選擇出現的COM</a:t>
            </a:r>
            <a:endParaRPr b="1" sz="27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7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2" name="Google Shape;952;p74"/>
          <p:cNvPicPr preferRelativeResize="0"/>
          <p:nvPr/>
        </p:nvPicPr>
        <p:blipFill rotWithShape="1">
          <a:blip r:embed="rId3">
            <a:alphaModFix/>
          </a:blip>
          <a:srcRect b="19391" l="12192" r="14665" t="4562"/>
          <a:stretch/>
        </p:blipFill>
        <p:spPr>
          <a:xfrm>
            <a:off x="180472" y="32658"/>
            <a:ext cx="719120" cy="996281"/>
          </a:xfrm>
          <a:prstGeom prst="rect">
            <a:avLst/>
          </a:prstGeom>
          <a:noFill/>
          <a:ln>
            <a:noFill/>
          </a:ln>
        </p:spPr>
      </p:pic>
      <p:sp>
        <p:nvSpPr>
          <p:cNvPr id="953" name="Google Shape;953;p74"/>
          <p:cNvSpPr txBox="1"/>
          <p:nvPr/>
        </p:nvSpPr>
        <p:spPr>
          <a:xfrm>
            <a:off x="1180975" y="311507"/>
            <a:ext cx="21957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40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尋找材料</a:t>
            </a:r>
            <a:endParaRPr b="1" sz="2400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954" name="Google Shape;954;p74"/>
          <p:cNvSpPr txBox="1"/>
          <p:nvPr/>
        </p:nvSpPr>
        <p:spPr>
          <a:xfrm>
            <a:off x="5757975" y="2321363"/>
            <a:ext cx="2583300" cy="16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700">
                <a:solidFill>
                  <a:srgbClr val="FFFFFF"/>
                </a:solidFill>
              </a:rPr>
              <a:t>點選Ardublock</a:t>
            </a:r>
            <a:endParaRPr b="1" sz="27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700">
              <a:solidFill>
                <a:srgbClr val="FFFFFF"/>
              </a:solidFill>
            </a:endParaRPr>
          </a:p>
        </p:txBody>
      </p:sp>
      <p:pic>
        <p:nvPicPr>
          <p:cNvPr id="955" name="Google Shape;955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2919" y="930204"/>
            <a:ext cx="4847137" cy="4847137"/>
          </a:xfrm>
          <a:prstGeom prst="rect">
            <a:avLst/>
          </a:prstGeom>
          <a:noFill/>
          <a:ln>
            <a:noFill/>
          </a:ln>
        </p:spPr>
      </p:pic>
      <p:sp>
        <p:nvSpPr>
          <p:cNvPr id="956" name="Google Shape;956;p74"/>
          <p:cNvSpPr/>
          <p:nvPr/>
        </p:nvSpPr>
        <p:spPr>
          <a:xfrm>
            <a:off x="1991381" y="2952863"/>
            <a:ext cx="1453800" cy="2847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0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1" name="Google Shape;961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52750" y="562500"/>
            <a:ext cx="5600700" cy="4018499"/>
          </a:xfrm>
          <a:prstGeom prst="rect">
            <a:avLst/>
          </a:prstGeom>
          <a:noFill/>
          <a:ln>
            <a:noFill/>
          </a:ln>
        </p:spPr>
      </p:pic>
      <p:sp>
        <p:nvSpPr>
          <p:cNvPr id="962" name="Google Shape;962;p75"/>
          <p:cNvSpPr txBox="1"/>
          <p:nvPr/>
        </p:nvSpPr>
        <p:spPr>
          <a:xfrm>
            <a:off x="590550" y="1104900"/>
            <a:ext cx="2114400" cy="11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000">
                <a:solidFill>
                  <a:srgbClr val="FFFFFF"/>
                </a:solidFill>
              </a:rPr>
              <a:t>類比訊號</a:t>
            </a:r>
            <a:endParaRPr sz="3000">
              <a:solidFill>
                <a:srgbClr val="FFFFFF"/>
              </a:solidFill>
            </a:endParaRPr>
          </a:p>
        </p:txBody>
      </p:sp>
      <p:sp>
        <p:nvSpPr>
          <p:cNvPr id="963" name="Google Shape;963;p75"/>
          <p:cNvSpPr txBox="1"/>
          <p:nvPr/>
        </p:nvSpPr>
        <p:spPr>
          <a:xfrm>
            <a:off x="590550" y="3086100"/>
            <a:ext cx="2114400" cy="11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000">
                <a:solidFill>
                  <a:srgbClr val="FFFFFF"/>
                </a:solidFill>
              </a:rPr>
              <a:t>數位</a:t>
            </a:r>
            <a:r>
              <a:rPr lang="zh-TW" sz="3000">
                <a:solidFill>
                  <a:srgbClr val="FFFFFF"/>
                </a:solidFill>
              </a:rPr>
              <a:t>訊號</a:t>
            </a:r>
            <a:endParaRPr sz="3000">
              <a:solidFill>
                <a:srgbClr val="FFFFFF"/>
              </a:solidFill>
            </a:endParaRPr>
          </a:p>
        </p:txBody>
      </p:sp>
      <p:sp>
        <p:nvSpPr>
          <p:cNvPr id="964" name="Google Shape;964;p75"/>
          <p:cNvSpPr/>
          <p:nvPr/>
        </p:nvSpPr>
        <p:spPr>
          <a:xfrm>
            <a:off x="966159" y="405470"/>
            <a:ext cx="1545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400">
                <a:solidFill>
                  <a:srgbClr val="FFC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基本概念</a:t>
            </a:r>
            <a:endParaRPr b="1" sz="2400">
              <a:solidFill>
                <a:srgbClr val="FFC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965" name="Google Shape;965;p7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875" y="218789"/>
            <a:ext cx="790362" cy="7426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9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Google Shape;970;p76"/>
          <p:cNvSpPr/>
          <p:nvPr/>
        </p:nvSpPr>
        <p:spPr>
          <a:xfrm>
            <a:off x="966159" y="405470"/>
            <a:ext cx="1545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400">
                <a:solidFill>
                  <a:srgbClr val="FFC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基本概念</a:t>
            </a:r>
            <a:endParaRPr b="1" sz="2400">
              <a:solidFill>
                <a:srgbClr val="FFC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971" name="Google Shape;971;p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875" y="218789"/>
            <a:ext cx="790362" cy="74269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2" name="Google Shape;972;p76"/>
          <p:cNvPicPr preferRelativeResize="0"/>
          <p:nvPr/>
        </p:nvPicPr>
        <p:blipFill rotWithShape="1">
          <a:blip r:embed="rId4">
            <a:alphaModFix/>
          </a:blip>
          <a:srcRect b="7809" l="0" r="22106" t="50000"/>
          <a:stretch/>
        </p:blipFill>
        <p:spPr>
          <a:xfrm>
            <a:off x="1771650" y="2038350"/>
            <a:ext cx="4362450" cy="16954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73" name="Google Shape;973;p76"/>
          <p:cNvCxnSpPr/>
          <p:nvPr/>
        </p:nvCxnSpPr>
        <p:spPr>
          <a:xfrm rot="10800000">
            <a:off x="1378650" y="971250"/>
            <a:ext cx="0" cy="3315000"/>
          </a:xfrm>
          <a:prstGeom prst="straightConnector1">
            <a:avLst/>
          </a:prstGeom>
          <a:noFill/>
          <a:ln cap="flat" cmpd="sng" w="7620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74" name="Google Shape;974;p76"/>
          <p:cNvCxnSpPr/>
          <p:nvPr/>
        </p:nvCxnSpPr>
        <p:spPr>
          <a:xfrm>
            <a:off x="1352550" y="3733800"/>
            <a:ext cx="6813300" cy="0"/>
          </a:xfrm>
          <a:prstGeom prst="straightConnector1">
            <a:avLst/>
          </a:prstGeom>
          <a:noFill/>
          <a:ln cap="flat" cmpd="sng" w="7620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75" name="Google Shape;975;p76"/>
          <p:cNvSpPr txBox="1"/>
          <p:nvPr/>
        </p:nvSpPr>
        <p:spPr>
          <a:xfrm>
            <a:off x="966150" y="3391050"/>
            <a:ext cx="375600" cy="8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000">
                <a:solidFill>
                  <a:srgbClr val="FFFFFF"/>
                </a:solidFill>
              </a:rPr>
              <a:t>0</a:t>
            </a:r>
            <a:endParaRPr sz="3000">
              <a:solidFill>
                <a:srgbClr val="FFFFFF"/>
              </a:solidFill>
            </a:endParaRPr>
          </a:p>
        </p:txBody>
      </p:sp>
      <p:sp>
        <p:nvSpPr>
          <p:cNvPr id="976" name="Google Shape;976;p76"/>
          <p:cNvSpPr txBox="1"/>
          <p:nvPr/>
        </p:nvSpPr>
        <p:spPr>
          <a:xfrm>
            <a:off x="877925" y="2352600"/>
            <a:ext cx="375600" cy="8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000">
                <a:solidFill>
                  <a:srgbClr val="FFFFFF"/>
                </a:solidFill>
              </a:rPr>
              <a:t>1</a:t>
            </a:r>
            <a:endParaRPr sz="3000">
              <a:solidFill>
                <a:srgbClr val="FFFFFF"/>
              </a:solidFill>
            </a:endParaRPr>
          </a:p>
        </p:txBody>
      </p:sp>
      <p:sp>
        <p:nvSpPr>
          <p:cNvPr id="977" name="Google Shape;977;p76"/>
          <p:cNvSpPr txBox="1"/>
          <p:nvPr/>
        </p:nvSpPr>
        <p:spPr>
          <a:xfrm>
            <a:off x="2084250" y="1971750"/>
            <a:ext cx="375600" cy="8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000">
                <a:solidFill>
                  <a:srgbClr val="FFFFFF"/>
                </a:solidFill>
              </a:rPr>
              <a:t>1</a:t>
            </a:r>
            <a:endParaRPr sz="3000">
              <a:solidFill>
                <a:srgbClr val="FFFFFF"/>
              </a:solidFill>
            </a:endParaRPr>
          </a:p>
        </p:txBody>
      </p:sp>
      <p:sp>
        <p:nvSpPr>
          <p:cNvPr id="978" name="Google Shape;978;p76"/>
          <p:cNvSpPr txBox="1"/>
          <p:nvPr/>
        </p:nvSpPr>
        <p:spPr>
          <a:xfrm>
            <a:off x="3779700" y="1971750"/>
            <a:ext cx="375600" cy="8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000">
                <a:solidFill>
                  <a:srgbClr val="FFFFFF"/>
                </a:solidFill>
              </a:rPr>
              <a:t>1</a:t>
            </a:r>
            <a:endParaRPr sz="3000">
              <a:solidFill>
                <a:srgbClr val="FFFFFF"/>
              </a:solidFill>
            </a:endParaRPr>
          </a:p>
        </p:txBody>
      </p:sp>
      <p:sp>
        <p:nvSpPr>
          <p:cNvPr id="979" name="Google Shape;979;p76"/>
          <p:cNvSpPr txBox="1"/>
          <p:nvPr/>
        </p:nvSpPr>
        <p:spPr>
          <a:xfrm>
            <a:off x="5560875" y="1971750"/>
            <a:ext cx="375600" cy="8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FFFFF"/>
              </a:solidFill>
            </a:endParaRPr>
          </a:p>
        </p:txBody>
      </p:sp>
      <p:pic>
        <p:nvPicPr>
          <p:cNvPr id="980" name="Google Shape;980;p76"/>
          <p:cNvPicPr preferRelativeResize="0"/>
          <p:nvPr/>
        </p:nvPicPr>
        <p:blipFill rotWithShape="1">
          <a:blip r:embed="rId4">
            <a:alphaModFix/>
          </a:blip>
          <a:srcRect b="7809" l="2040" r="69217" t="50000"/>
          <a:stretch/>
        </p:blipFill>
        <p:spPr>
          <a:xfrm>
            <a:off x="5936475" y="2038350"/>
            <a:ext cx="1609726" cy="1695450"/>
          </a:xfrm>
          <a:prstGeom prst="rect">
            <a:avLst/>
          </a:prstGeom>
          <a:noFill/>
          <a:ln>
            <a:noFill/>
          </a:ln>
        </p:spPr>
      </p:pic>
      <p:sp>
        <p:nvSpPr>
          <p:cNvPr id="981" name="Google Shape;981;p76"/>
          <p:cNvSpPr txBox="1"/>
          <p:nvPr/>
        </p:nvSpPr>
        <p:spPr>
          <a:xfrm>
            <a:off x="5379900" y="1971750"/>
            <a:ext cx="375600" cy="8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000">
                <a:solidFill>
                  <a:srgbClr val="FFFFFF"/>
                </a:solidFill>
              </a:rPr>
              <a:t>1</a:t>
            </a:r>
            <a:endParaRPr sz="3000">
              <a:solidFill>
                <a:srgbClr val="FFFFFF"/>
              </a:solidFill>
            </a:endParaRPr>
          </a:p>
        </p:txBody>
      </p:sp>
      <p:sp>
        <p:nvSpPr>
          <p:cNvPr id="982" name="Google Shape;982;p76"/>
          <p:cNvSpPr txBox="1"/>
          <p:nvPr/>
        </p:nvSpPr>
        <p:spPr>
          <a:xfrm>
            <a:off x="6237150" y="1971750"/>
            <a:ext cx="375600" cy="8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000">
                <a:solidFill>
                  <a:srgbClr val="FFFFFF"/>
                </a:solidFill>
              </a:rPr>
              <a:t>1</a:t>
            </a:r>
            <a:endParaRPr sz="3000">
              <a:solidFill>
                <a:srgbClr val="FFFFFF"/>
              </a:solidFill>
            </a:endParaRPr>
          </a:p>
        </p:txBody>
      </p:sp>
      <p:sp>
        <p:nvSpPr>
          <p:cNvPr id="983" name="Google Shape;983;p76"/>
          <p:cNvSpPr txBox="1"/>
          <p:nvPr/>
        </p:nvSpPr>
        <p:spPr>
          <a:xfrm>
            <a:off x="2931975" y="1971750"/>
            <a:ext cx="375600" cy="8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000">
                <a:solidFill>
                  <a:srgbClr val="FFFFFF"/>
                </a:solidFill>
              </a:rPr>
              <a:t>0</a:t>
            </a:r>
            <a:endParaRPr sz="3000">
              <a:solidFill>
                <a:srgbClr val="FFFFFF"/>
              </a:solidFill>
            </a:endParaRPr>
          </a:p>
        </p:txBody>
      </p:sp>
      <p:sp>
        <p:nvSpPr>
          <p:cNvPr id="984" name="Google Shape;984;p76"/>
          <p:cNvSpPr txBox="1"/>
          <p:nvPr/>
        </p:nvSpPr>
        <p:spPr>
          <a:xfrm>
            <a:off x="4670288" y="1971750"/>
            <a:ext cx="375600" cy="8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000">
                <a:solidFill>
                  <a:srgbClr val="FFFFFF"/>
                </a:solidFill>
              </a:rPr>
              <a:t>0</a:t>
            </a:r>
            <a:endParaRPr sz="3000">
              <a:solidFill>
                <a:srgbClr val="FFFFFF"/>
              </a:solidFill>
            </a:endParaRPr>
          </a:p>
        </p:txBody>
      </p:sp>
      <p:sp>
        <p:nvSpPr>
          <p:cNvPr id="985" name="Google Shape;985;p76"/>
          <p:cNvSpPr txBox="1"/>
          <p:nvPr/>
        </p:nvSpPr>
        <p:spPr>
          <a:xfrm>
            <a:off x="7094388" y="1971750"/>
            <a:ext cx="375600" cy="8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000">
                <a:solidFill>
                  <a:srgbClr val="FFFFFF"/>
                </a:solidFill>
              </a:rPr>
              <a:t>0</a:t>
            </a:r>
            <a:endParaRPr sz="3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p77"/>
          <p:cNvSpPr/>
          <p:nvPr/>
        </p:nvSpPr>
        <p:spPr>
          <a:xfrm>
            <a:off x="966159" y="405470"/>
            <a:ext cx="1545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400">
                <a:solidFill>
                  <a:srgbClr val="FFC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基本概念</a:t>
            </a:r>
            <a:endParaRPr b="1" sz="2400">
              <a:solidFill>
                <a:srgbClr val="FFC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991" name="Google Shape;991;p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875" y="218789"/>
            <a:ext cx="790362" cy="742695"/>
          </a:xfrm>
          <a:prstGeom prst="rect">
            <a:avLst/>
          </a:prstGeom>
          <a:noFill/>
          <a:ln>
            <a:noFill/>
          </a:ln>
        </p:spPr>
      </p:pic>
      <p:sp>
        <p:nvSpPr>
          <p:cNvPr id="992" name="Google Shape;992;p77"/>
          <p:cNvSpPr txBox="1"/>
          <p:nvPr/>
        </p:nvSpPr>
        <p:spPr>
          <a:xfrm>
            <a:off x="581025" y="1724025"/>
            <a:ext cx="3467100" cy="5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000">
                <a:solidFill>
                  <a:srgbClr val="FFFFFF"/>
                </a:solidFill>
              </a:rPr>
              <a:t>電腦只看得懂0跟1</a:t>
            </a:r>
            <a:endParaRPr sz="3000">
              <a:solidFill>
                <a:srgbClr val="FFFFFF"/>
              </a:solidFill>
            </a:endParaRPr>
          </a:p>
        </p:txBody>
      </p:sp>
      <p:sp>
        <p:nvSpPr>
          <p:cNvPr id="993" name="Google Shape;993;p77"/>
          <p:cNvSpPr txBox="1"/>
          <p:nvPr/>
        </p:nvSpPr>
        <p:spPr>
          <a:xfrm>
            <a:off x="733425" y="2476500"/>
            <a:ext cx="2114400" cy="11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000">
                <a:solidFill>
                  <a:srgbClr val="FFFFFF"/>
                </a:solidFill>
              </a:rPr>
              <a:t>1(導通)</a:t>
            </a:r>
            <a:endParaRPr sz="3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000">
                <a:solidFill>
                  <a:srgbClr val="FFFFFF"/>
                </a:solidFill>
              </a:rPr>
              <a:t>0(斷路)</a:t>
            </a:r>
            <a:endParaRPr sz="3000">
              <a:solidFill>
                <a:srgbClr val="FFFFFF"/>
              </a:solidFill>
            </a:endParaRPr>
          </a:p>
        </p:txBody>
      </p:sp>
      <p:pic>
        <p:nvPicPr>
          <p:cNvPr id="994" name="Google Shape;994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24412" y="1261788"/>
            <a:ext cx="3534324" cy="3534324"/>
          </a:xfrm>
          <a:prstGeom prst="rect">
            <a:avLst/>
          </a:prstGeom>
          <a:noFill/>
          <a:ln>
            <a:noFill/>
          </a:ln>
        </p:spPr>
      </p:pic>
      <p:sp>
        <p:nvSpPr>
          <p:cNvPr id="995" name="Google Shape;995;p77"/>
          <p:cNvSpPr txBox="1"/>
          <p:nvPr/>
        </p:nvSpPr>
        <p:spPr>
          <a:xfrm>
            <a:off x="5470576" y="614594"/>
            <a:ext cx="2442000" cy="4845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lang="zh-TW" sz="27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科普時間</a:t>
            </a:r>
            <a:endParaRPr b="1" i="0" sz="2700" u="none" cap="none" strike="noStrike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78"/>
          <p:cNvSpPr/>
          <p:nvPr/>
        </p:nvSpPr>
        <p:spPr>
          <a:xfrm>
            <a:off x="966159" y="405470"/>
            <a:ext cx="1545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400">
                <a:solidFill>
                  <a:srgbClr val="FFC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基本概念</a:t>
            </a:r>
            <a:endParaRPr b="1" sz="2400">
              <a:solidFill>
                <a:srgbClr val="FFC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001" name="Google Shape;1001;p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875" y="218789"/>
            <a:ext cx="790362" cy="742695"/>
          </a:xfrm>
          <a:prstGeom prst="rect">
            <a:avLst/>
          </a:prstGeom>
          <a:noFill/>
          <a:ln>
            <a:noFill/>
          </a:ln>
        </p:spPr>
      </p:pic>
      <p:sp>
        <p:nvSpPr>
          <p:cNvPr id="1002" name="Google Shape;1002;p78"/>
          <p:cNvSpPr txBox="1"/>
          <p:nvPr/>
        </p:nvSpPr>
        <p:spPr>
          <a:xfrm>
            <a:off x="581025" y="1724025"/>
            <a:ext cx="3467100" cy="5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000">
                <a:solidFill>
                  <a:srgbClr val="FFFFFF"/>
                </a:solidFill>
              </a:rPr>
              <a:t>電腦只看得懂0跟1</a:t>
            </a:r>
            <a:endParaRPr sz="3000">
              <a:solidFill>
                <a:srgbClr val="FFFFFF"/>
              </a:solidFill>
            </a:endParaRPr>
          </a:p>
        </p:txBody>
      </p:sp>
      <p:sp>
        <p:nvSpPr>
          <p:cNvPr id="1003" name="Google Shape;1003;p78"/>
          <p:cNvSpPr txBox="1"/>
          <p:nvPr/>
        </p:nvSpPr>
        <p:spPr>
          <a:xfrm>
            <a:off x="733425" y="2476500"/>
            <a:ext cx="2114400" cy="11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000">
                <a:solidFill>
                  <a:srgbClr val="FFFFFF"/>
                </a:solidFill>
              </a:rPr>
              <a:t>1(導通)</a:t>
            </a:r>
            <a:endParaRPr sz="3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000">
                <a:solidFill>
                  <a:srgbClr val="FFFFFF"/>
                </a:solidFill>
              </a:rPr>
              <a:t>0(斷路)</a:t>
            </a:r>
            <a:endParaRPr sz="3000">
              <a:solidFill>
                <a:srgbClr val="FFFFFF"/>
              </a:solidFill>
            </a:endParaRPr>
          </a:p>
        </p:txBody>
      </p:sp>
      <p:pic>
        <p:nvPicPr>
          <p:cNvPr id="1004" name="Google Shape;1004;p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43413" y="1985075"/>
            <a:ext cx="1428750" cy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5" name="Google Shape;1005;p7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67475" y="1800225"/>
            <a:ext cx="2695574" cy="1798454"/>
          </a:xfrm>
          <a:prstGeom prst="rect">
            <a:avLst/>
          </a:prstGeom>
          <a:noFill/>
          <a:ln>
            <a:noFill/>
          </a:ln>
        </p:spPr>
      </p:pic>
      <p:sp>
        <p:nvSpPr>
          <p:cNvPr id="1006" name="Google Shape;1006;p78"/>
          <p:cNvSpPr txBox="1"/>
          <p:nvPr/>
        </p:nvSpPr>
        <p:spPr>
          <a:xfrm>
            <a:off x="5470576" y="614594"/>
            <a:ext cx="2442000" cy="4845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lang="zh-TW" sz="27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科普時間</a:t>
            </a:r>
            <a:endParaRPr b="1" i="0" sz="2700" u="none" cap="none" strike="noStrike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007" name="Google Shape;1007;p78"/>
          <p:cNvSpPr txBox="1"/>
          <p:nvPr/>
        </p:nvSpPr>
        <p:spPr>
          <a:xfrm>
            <a:off x="2219325" y="2476500"/>
            <a:ext cx="2114400" cy="11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000">
                <a:solidFill>
                  <a:srgbClr val="FFFF00"/>
                </a:solidFill>
              </a:rPr>
              <a:t>I</a:t>
            </a:r>
            <a:r>
              <a:rPr lang="zh-TW" sz="3000">
                <a:solidFill>
                  <a:srgbClr val="FFFFFF"/>
                </a:solidFill>
              </a:rPr>
              <a:t>nput</a:t>
            </a:r>
            <a:endParaRPr sz="3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000">
                <a:solidFill>
                  <a:srgbClr val="FFFF00"/>
                </a:solidFill>
              </a:rPr>
              <a:t>O</a:t>
            </a:r>
            <a:r>
              <a:rPr lang="zh-TW" sz="3000">
                <a:solidFill>
                  <a:srgbClr val="FFFFFF"/>
                </a:solidFill>
              </a:rPr>
              <a:t>utput</a:t>
            </a:r>
            <a:endParaRPr sz="300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79"/>
          <p:cNvSpPr/>
          <p:nvPr/>
        </p:nvSpPr>
        <p:spPr>
          <a:xfrm>
            <a:off x="966159" y="405470"/>
            <a:ext cx="1545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400">
                <a:solidFill>
                  <a:srgbClr val="FFC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基本概念</a:t>
            </a:r>
            <a:endParaRPr b="1" sz="2400">
              <a:solidFill>
                <a:srgbClr val="FFC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013" name="Google Shape;1013;p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875" y="218789"/>
            <a:ext cx="790362" cy="7426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4" name="Google Shape;1014;p79"/>
          <p:cNvPicPr preferRelativeResize="0"/>
          <p:nvPr/>
        </p:nvPicPr>
        <p:blipFill rotWithShape="1">
          <a:blip r:embed="rId4">
            <a:alphaModFix/>
          </a:blip>
          <a:srcRect b="7809" l="0" r="22106" t="50000"/>
          <a:stretch/>
        </p:blipFill>
        <p:spPr>
          <a:xfrm>
            <a:off x="1466850" y="2038350"/>
            <a:ext cx="4362450" cy="16954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15" name="Google Shape;1015;p79"/>
          <p:cNvCxnSpPr/>
          <p:nvPr/>
        </p:nvCxnSpPr>
        <p:spPr>
          <a:xfrm rot="10800000">
            <a:off x="1073850" y="971250"/>
            <a:ext cx="0" cy="3315000"/>
          </a:xfrm>
          <a:prstGeom prst="straightConnector1">
            <a:avLst/>
          </a:prstGeom>
          <a:noFill/>
          <a:ln cap="flat" cmpd="sng" w="7620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16" name="Google Shape;1016;p79"/>
          <p:cNvCxnSpPr/>
          <p:nvPr/>
        </p:nvCxnSpPr>
        <p:spPr>
          <a:xfrm>
            <a:off x="1047750" y="3733800"/>
            <a:ext cx="6813300" cy="0"/>
          </a:xfrm>
          <a:prstGeom prst="straightConnector1">
            <a:avLst/>
          </a:prstGeom>
          <a:noFill/>
          <a:ln cap="flat" cmpd="sng" w="7620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17" name="Google Shape;1017;p79"/>
          <p:cNvSpPr txBox="1"/>
          <p:nvPr/>
        </p:nvSpPr>
        <p:spPr>
          <a:xfrm>
            <a:off x="661350" y="3391050"/>
            <a:ext cx="375600" cy="8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000">
                <a:solidFill>
                  <a:srgbClr val="FFFFFF"/>
                </a:solidFill>
              </a:rPr>
              <a:t>0</a:t>
            </a:r>
            <a:endParaRPr sz="3000">
              <a:solidFill>
                <a:srgbClr val="FFFFFF"/>
              </a:solidFill>
            </a:endParaRPr>
          </a:p>
        </p:txBody>
      </p:sp>
      <p:sp>
        <p:nvSpPr>
          <p:cNvPr id="1018" name="Google Shape;1018;p79"/>
          <p:cNvSpPr txBox="1"/>
          <p:nvPr/>
        </p:nvSpPr>
        <p:spPr>
          <a:xfrm>
            <a:off x="573125" y="2352600"/>
            <a:ext cx="375600" cy="8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000">
                <a:solidFill>
                  <a:srgbClr val="FFFFFF"/>
                </a:solidFill>
              </a:rPr>
              <a:t>1</a:t>
            </a:r>
            <a:endParaRPr sz="3000">
              <a:solidFill>
                <a:srgbClr val="FFFFFF"/>
              </a:solidFill>
            </a:endParaRPr>
          </a:p>
        </p:txBody>
      </p:sp>
      <p:sp>
        <p:nvSpPr>
          <p:cNvPr id="1019" name="Google Shape;1019;p79"/>
          <p:cNvSpPr txBox="1"/>
          <p:nvPr/>
        </p:nvSpPr>
        <p:spPr>
          <a:xfrm>
            <a:off x="1640088" y="1971750"/>
            <a:ext cx="610200" cy="8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000">
                <a:solidFill>
                  <a:srgbClr val="FFFFFF"/>
                </a:solidFill>
              </a:rPr>
              <a:t>on</a:t>
            </a:r>
            <a:endParaRPr sz="3000">
              <a:solidFill>
                <a:srgbClr val="FFFFFF"/>
              </a:solidFill>
            </a:endParaRPr>
          </a:p>
        </p:txBody>
      </p:sp>
      <p:sp>
        <p:nvSpPr>
          <p:cNvPr id="1020" name="Google Shape;1020;p79"/>
          <p:cNvSpPr txBox="1"/>
          <p:nvPr/>
        </p:nvSpPr>
        <p:spPr>
          <a:xfrm>
            <a:off x="3448088" y="1971750"/>
            <a:ext cx="610200" cy="8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000">
                <a:solidFill>
                  <a:srgbClr val="FFFFFF"/>
                </a:solidFill>
              </a:rPr>
              <a:t>on</a:t>
            </a:r>
            <a:endParaRPr sz="3000">
              <a:solidFill>
                <a:srgbClr val="FFFFFF"/>
              </a:solidFill>
            </a:endParaRPr>
          </a:p>
        </p:txBody>
      </p:sp>
      <p:pic>
        <p:nvPicPr>
          <p:cNvPr id="1021" name="Google Shape;1021;p79"/>
          <p:cNvPicPr preferRelativeResize="0"/>
          <p:nvPr/>
        </p:nvPicPr>
        <p:blipFill rotWithShape="1">
          <a:blip r:embed="rId4">
            <a:alphaModFix/>
          </a:blip>
          <a:srcRect b="7809" l="2040" r="69217" t="50000"/>
          <a:stretch/>
        </p:blipFill>
        <p:spPr>
          <a:xfrm>
            <a:off x="5631675" y="2038350"/>
            <a:ext cx="1609726" cy="1695450"/>
          </a:xfrm>
          <a:prstGeom prst="rect">
            <a:avLst/>
          </a:prstGeom>
          <a:noFill/>
          <a:ln>
            <a:noFill/>
          </a:ln>
        </p:spPr>
      </p:pic>
      <p:sp>
        <p:nvSpPr>
          <p:cNvPr id="1022" name="Google Shape;1022;p79"/>
          <p:cNvSpPr txBox="1"/>
          <p:nvPr/>
        </p:nvSpPr>
        <p:spPr>
          <a:xfrm>
            <a:off x="5075100" y="1971750"/>
            <a:ext cx="610200" cy="8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000">
                <a:solidFill>
                  <a:srgbClr val="FFFFFF"/>
                </a:solidFill>
              </a:rPr>
              <a:t>on</a:t>
            </a:r>
            <a:endParaRPr sz="3000">
              <a:solidFill>
                <a:srgbClr val="FFFFFF"/>
              </a:solidFill>
            </a:endParaRPr>
          </a:p>
        </p:txBody>
      </p:sp>
      <p:sp>
        <p:nvSpPr>
          <p:cNvPr id="1023" name="Google Shape;1023;p79"/>
          <p:cNvSpPr txBox="1"/>
          <p:nvPr/>
        </p:nvSpPr>
        <p:spPr>
          <a:xfrm>
            <a:off x="5829300" y="1971750"/>
            <a:ext cx="610200" cy="8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000">
                <a:solidFill>
                  <a:srgbClr val="FFFFFF"/>
                </a:solidFill>
              </a:rPr>
              <a:t>on</a:t>
            </a:r>
            <a:endParaRPr sz="3000">
              <a:solidFill>
                <a:srgbClr val="FFFFFF"/>
              </a:solidFill>
            </a:endParaRPr>
          </a:p>
        </p:txBody>
      </p:sp>
      <p:sp>
        <p:nvSpPr>
          <p:cNvPr id="1024" name="Google Shape;1024;p79"/>
          <p:cNvSpPr txBox="1"/>
          <p:nvPr/>
        </p:nvSpPr>
        <p:spPr>
          <a:xfrm>
            <a:off x="2550975" y="1971750"/>
            <a:ext cx="820800" cy="8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000">
                <a:solidFill>
                  <a:srgbClr val="FFFFFF"/>
                </a:solidFill>
              </a:rPr>
              <a:t>off</a:t>
            </a:r>
            <a:endParaRPr sz="3000">
              <a:solidFill>
                <a:srgbClr val="FFFFFF"/>
              </a:solidFill>
            </a:endParaRPr>
          </a:p>
        </p:txBody>
      </p:sp>
      <p:sp>
        <p:nvSpPr>
          <p:cNvPr id="1025" name="Google Shape;1025;p79"/>
          <p:cNvSpPr txBox="1"/>
          <p:nvPr/>
        </p:nvSpPr>
        <p:spPr>
          <a:xfrm>
            <a:off x="4261927" y="1971750"/>
            <a:ext cx="790500" cy="8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000">
                <a:solidFill>
                  <a:srgbClr val="FFFFFF"/>
                </a:solidFill>
              </a:rPr>
              <a:t>off</a:t>
            </a:r>
            <a:endParaRPr sz="3000">
              <a:solidFill>
                <a:srgbClr val="FFFFFF"/>
              </a:solidFill>
            </a:endParaRPr>
          </a:p>
        </p:txBody>
      </p:sp>
      <p:sp>
        <p:nvSpPr>
          <p:cNvPr id="1026" name="Google Shape;1026;p79"/>
          <p:cNvSpPr txBox="1"/>
          <p:nvPr/>
        </p:nvSpPr>
        <p:spPr>
          <a:xfrm>
            <a:off x="6702095" y="1971750"/>
            <a:ext cx="982800" cy="8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000">
                <a:solidFill>
                  <a:srgbClr val="FFFFFF"/>
                </a:solidFill>
              </a:rPr>
              <a:t>off</a:t>
            </a:r>
            <a:endParaRPr sz="3000">
              <a:solidFill>
                <a:srgbClr val="FFFFFF"/>
              </a:solidFill>
            </a:endParaRPr>
          </a:p>
        </p:txBody>
      </p:sp>
      <p:sp>
        <p:nvSpPr>
          <p:cNvPr id="1027" name="Google Shape;1027;p79"/>
          <p:cNvSpPr txBox="1"/>
          <p:nvPr/>
        </p:nvSpPr>
        <p:spPr>
          <a:xfrm>
            <a:off x="1549950" y="1373850"/>
            <a:ext cx="790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FFFF00"/>
                </a:solidFill>
              </a:rPr>
              <a:t>HIGH</a:t>
            </a:r>
            <a:endParaRPr sz="1800">
              <a:solidFill>
                <a:srgbClr val="FFFF00"/>
              </a:solidFill>
            </a:endParaRPr>
          </a:p>
        </p:txBody>
      </p:sp>
      <p:sp>
        <p:nvSpPr>
          <p:cNvPr id="1028" name="Google Shape;1028;p79"/>
          <p:cNvSpPr txBox="1"/>
          <p:nvPr/>
        </p:nvSpPr>
        <p:spPr>
          <a:xfrm>
            <a:off x="2489925" y="1373850"/>
            <a:ext cx="790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FFFF00"/>
                </a:solidFill>
              </a:rPr>
              <a:t>LOW</a:t>
            </a:r>
            <a:endParaRPr sz="1800">
              <a:solidFill>
                <a:srgbClr val="FFFF00"/>
              </a:solidFill>
            </a:endParaRPr>
          </a:p>
        </p:txBody>
      </p:sp>
      <p:sp>
        <p:nvSpPr>
          <p:cNvPr id="1029" name="Google Shape;1029;p79"/>
          <p:cNvSpPr txBox="1"/>
          <p:nvPr/>
        </p:nvSpPr>
        <p:spPr>
          <a:xfrm>
            <a:off x="3357925" y="1373850"/>
            <a:ext cx="790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FFFF00"/>
                </a:solidFill>
              </a:rPr>
              <a:t>HIGH</a:t>
            </a:r>
            <a:endParaRPr sz="1800">
              <a:solidFill>
                <a:srgbClr val="FFFF00"/>
              </a:solidFill>
            </a:endParaRPr>
          </a:p>
        </p:txBody>
      </p:sp>
      <p:sp>
        <p:nvSpPr>
          <p:cNvPr id="1030" name="Google Shape;1030;p79"/>
          <p:cNvSpPr txBox="1"/>
          <p:nvPr/>
        </p:nvSpPr>
        <p:spPr>
          <a:xfrm>
            <a:off x="4216500" y="1373850"/>
            <a:ext cx="790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FFFF00"/>
                </a:solidFill>
              </a:rPr>
              <a:t>LOW</a:t>
            </a:r>
            <a:endParaRPr sz="1800">
              <a:solidFill>
                <a:srgbClr val="FFFF00"/>
              </a:solidFill>
            </a:endParaRPr>
          </a:p>
        </p:txBody>
      </p:sp>
      <p:sp>
        <p:nvSpPr>
          <p:cNvPr id="1031" name="Google Shape;1031;p79"/>
          <p:cNvSpPr txBox="1"/>
          <p:nvPr/>
        </p:nvSpPr>
        <p:spPr>
          <a:xfrm>
            <a:off x="4972425" y="1373850"/>
            <a:ext cx="790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FFFF00"/>
                </a:solidFill>
              </a:rPr>
              <a:t>HIGH</a:t>
            </a:r>
            <a:endParaRPr sz="1800">
              <a:solidFill>
                <a:srgbClr val="FFFF00"/>
              </a:solidFill>
            </a:endParaRPr>
          </a:p>
        </p:txBody>
      </p:sp>
      <p:sp>
        <p:nvSpPr>
          <p:cNvPr id="1032" name="Google Shape;1032;p79"/>
          <p:cNvSpPr txBox="1"/>
          <p:nvPr/>
        </p:nvSpPr>
        <p:spPr>
          <a:xfrm>
            <a:off x="5739150" y="1373850"/>
            <a:ext cx="790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FFFF00"/>
                </a:solidFill>
              </a:rPr>
              <a:t>HIGH</a:t>
            </a:r>
            <a:endParaRPr sz="1800">
              <a:solidFill>
                <a:srgbClr val="FFFF00"/>
              </a:solidFill>
            </a:endParaRPr>
          </a:p>
        </p:txBody>
      </p:sp>
      <p:sp>
        <p:nvSpPr>
          <p:cNvPr id="1033" name="Google Shape;1033;p79"/>
          <p:cNvSpPr txBox="1"/>
          <p:nvPr/>
        </p:nvSpPr>
        <p:spPr>
          <a:xfrm>
            <a:off x="6637125" y="1373850"/>
            <a:ext cx="790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FFFF00"/>
                </a:solidFill>
              </a:rPr>
              <a:t>LOW</a:t>
            </a:r>
            <a:endParaRPr sz="1800">
              <a:solidFill>
                <a:srgbClr val="FFFF00"/>
              </a:solidFill>
            </a:endParaRPr>
          </a:p>
        </p:txBody>
      </p:sp>
      <p:sp>
        <p:nvSpPr>
          <p:cNvPr id="1034" name="Google Shape;1034;p79"/>
          <p:cNvSpPr txBox="1"/>
          <p:nvPr/>
        </p:nvSpPr>
        <p:spPr>
          <a:xfrm>
            <a:off x="7454925" y="1297650"/>
            <a:ext cx="1505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00"/>
                </a:solidFill>
              </a:rPr>
              <a:t>(Arduino)</a:t>
            </a:r>
            <a:endParaRPr sz="2400">
              <a:solidFill>
                <a:srgbClr val="FFFF00"/>
              </a:solidFill>
            </a:endParaRPr>
          </a:p>
        </p:txBody>
      </p:sp>
      <p:sp>
        <p:nvSpPr>
          <p:cNvPr id="1035" name="Google Shape;1035;p79"/>
          <p:cNvSpPr txBox="1"/>
          <p:nvPr/>
        </p:nvSpPr>
        <p:spPr>
          <a:xfrm>
            <a:off x="7667775" y="1962150"/>
            <a:ext cx="1079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</a:rPr>
              <a:t>(</a:t>
            </a:r>
            <a:r>
              <a:rPr lang="zh-TW" sz="2400">
                <a:solidFill>
                  <a:srgbClr val="FFFFFF"/>
                </a:solidFill>
              </a:rPr>
              <a:t>電腦</a:t>
            </a:r>
            <a:r>
              <a:rPr lang="zh-TW" sz="2400">
                <a:solidFill>
                  <a:srgbClr val="FFFFFF"/>
                </a:solidFill>
              </a:rPr>
              <a:t>)</a:t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9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Google Shape;1040;p80"/>
          <p:cNvSpPr/>
          <p:nvPr/>
        </p:nvSpPr>
        <p:spPr>
          <a:xfrm>
            <a:off x="966159" y="405470"/>
            <a:ext cx="1545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400">
                <a:solidFill>
                  <a:srgbClr val="FFC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基本概念</a:t>
            </a:r>
            <a:endParaRPr b="1" sz="2400">
              <a:solidFill>
                <a:srgbClr val="FFC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041" name="Google Shape;1041;p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875" y="218789"/>
            <a:ext cx="790362" cy="742695"/>
          </a:xfrm>
          <a:prstGeom prst="rect">
            <a:avLst/>
          </a:prstGeom>
          <a:noFill/>
          <a:ln>
            <a:noFill/>
          </a:ln>
        </p:spPr>
      </p:pic>
      <p:sp>
        <p:nvSpPr>
          <p:cNvPr id="1042" name="Google Shape;1042;p80"/>
          <p:cNvSpPr txBox="1"/>
          <p:nvPr/>
        </p:nvSpPr>
        <p:spPr>
          <a:xfrm>
            <a:off x="1147725" y="2128800"/>
            <a:ext cx="2686200" cy="11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200">
                <a:solidFill>
                  <a:srgbClr val="FFFFFF"/>
                </a:solidFill>
              </a:rPr>
              <a:t>迴圈(loop)</a:t>
            </a:r>
            <a:endParaRPr sz="4200">
              <a:solidFill>
                <a:srgbClr val="FFFFFF"/>
              </a:solidFill>
            </a:endParaRPr>
          </a:p>
        </p:txBody>
      </p:sp>
      <p:sp>
        <p:nvSpPr>
          <p:cNvPr id="1043" name="Google Shape;1043;p80"/>
          <p:cNvSpPr/>
          <p:nvPr/>
        </p:nvSpPr>
        <p:spPr>
          <a:xfrm>
            <a:off x="3976725" y="2319375"/>
            <a:ext cx="1104900" cy="485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4" name="Google Shape;1044;p80"/>
          <p:cNvSpPr txBox="1"/>
          <p:nvPr/>
        </p:nvSpPr>
        <p:spPr>
          <a:xfrm>
            <a:off x="5338725" y="2128800"/>
            <a:ext cx="3057600" cy="11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200">
                <a:solidFill>
                  <a:srgbClr val="FFFFFF"/>
                </a:solidFill>
              </a:rPr>
              <a:t>輪迴, 繞圈</a:t>
            </a:r>
            <a:endParaRPr sz="420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8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Google Shape;1049;p81"/>
          <p:cNvSpPr/>
          <p:nvPr/>
        </p:nvSpPr>
        <p:spPr>
          <a:xfrm>
            <a:off x="966159" y="405470"/>
            <a:ext cx="1545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400">
                <a:solidFill>
                  <a:srgbClr val="FFC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基本概念</a:t>
            </a:r>
            <a:endParaRPr b="1" sz="2400">
              <a:solidFill>
                <a:srgbClr val="FFC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050" name="Google Shape;1050;p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875" y="218789"/>
            <a:ext cx="790362" cy="742695"/>
          </a:xfrm>
          <a:prstGeom prst="rect">
            <a:avLst/>
          </a:prstGeom>
          <a:noFill/>
          <a:ln>
            <a:noFill/>
          </a:ln>
        </p:spPr>
      </p:pic>
      <p:sp>
        <p:nvSpPr>
          <p:cNvPr id="1051" name="Google Shape;1051;p81"/>
          <p:cNvSpPr txBox="1"/>
          <p:nvPr/>
        </p:nvSpPr>
        <p:spPr>
          <a:xfrm>
            <a:off x="1147725" y="985800"/>
            <a:ext cx="2686200" cy="11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200">
                <a:solidFill>
                  <a:srgbClr val="FFFFFF"/>
                </a:solidFill>
              </a:rPr>
              <a:t>迴圈(loop)</a:t>
            </a:r>
            <a:endParaRPr sz="4200">
              <a:solidFill>
                <a:srgbClr val="FFFFFF"/>
              </a:solidFill>
            </a:endParaRPr>
          </a:p>
        </p:txBody>
      </p:sp>
      <p:sp>
        <p:nvSpPr>
          <p:cNvPr id="1052" name="Google Shape;1052;p81"/>
          <p:cNvSpPr/>
          <p:nvPr/>
        </p:nvSpPr>
        <p:spPr>
          <a:xfrm>
            <a:off x="3976725" y="1176375"/>
            <a:ext cx="1104900" cy="485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3" name="Google Shape;1053;p81"/>
          <p:cNvSpPr txBox="1"/>
          <p:nvPr/>
        </p:nvSpPr>
        <p:spPr>
          <a:xfrm>
            <a:off x="5338725" y="985800"/>
            <a:ext cx="3057600" cy="11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200">
                <a:solidFill>
                  <a:srgbClr val="FFFFFF"/>
                </a:solidFill>
              </a:rPr>
              <a:t>輪</a:t>
            </a:r>
            <a:r>
              <a:rPr lang="zh-TW" sz="4200">
                <a:solidFill>
                  <a:srgbClr val="FFFFFF"/>
                </a:solidFill>
              </a:rPr>
              <a:t>迴, 繞圈</a:t>
            </a:r>
            <a:endParaRPr sz="4200">
              <a:solidFill>
                <a:srgbClr val="FFFFFF"/>
              </a:solidFill>
            </a:endParaRPr>
          </a:p>
        </p:txBody>
      </p:sp>
      <p:pic>
        <p:nvPicPr>
          <p:cNvPr id="1054" name="Google Shape;1054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43200" y="1847775"/>
            <a:ext cx="3057600" cy="305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5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p64"/>
          <p:cNvSpPr/>
          <p:nvPr/>
        </p:nvSpPr>
        <p:spPr>
          <a:xfrm>
            <a:off x="966159" y="405470"/>
            <a:ext cx="1545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400">
                <a:solidFill>
                  <a:srgbClr val="FFC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燈泡的來源</a:t>
            </a:r>
            <a:endParaRPr b="1" sz="2400">
              <a:solidFill>
                <a:srgbClr val="FFC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847" name="Google Shape;847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875" y="218789"/>
            <a:ext cx="790362" cy="74269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「鑽木取火」的圖片搜尋結果" id="848" name="Google Shape;848;p6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9219" y="2458803"/>
            <a:ext cx="2258773" cy="22587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RobotMF-8\Desktop\55.jpg" id="849" name="Google Shape;849;p64"/>
          <p:cNvPicPr preferRelativeResize="0"/>
          <p:nvPr/>
        </p:nvPicPr>
        <p:blipFill rotWithShape="1">
          <a:blip r:embed="rId5">
            <a:alphaModFix/>
          </a:blip>
          <a:srcRect b="0" l="25537" r="23070" t="0"/>
          <a:stretch/>
        </p:blipFill>
        <p:spPr>
          <a:xfrm>
            <a:off x="4005567" y="2713362"/>
            <a:ext cx="1376492" cy="2004214"/>
          </a:xfrm>
          <a:prstGeom prst="rect">
            <a:avLst/>
          </a:prstGeom>
          <a:noFill/>
          <a:ln>
            <a:noFill/>
          </a:ln>
        </p:spPr>
      </p:pic>
      <p:sp>
        <p:nvSpPr>
          <p:cNvPr id="850" name="Google Shape;850;p64"/>
          <p:cNvSpPr/>
          <p:nvPr/>
        </p:nvSpPr>
        <p:spPr>
          <a:xfrm>
            <a:off x="3883753" y="1318176"/>
            <a:ext cx="16203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蠟燭</a:t>
            </a:r>
            <a:endParaRPr sz="36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851" name="Google Shape;851;p64"/>
          <p:cNvSpPr/>
          <p:nvPr/>
        </p:nvSpPr>
        <p:spPr>
          <a:xfrm>
            <a:off x="966159" y="1318175"/>
            <a:ext cx="16203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生火</a:t>
            </a:r>
            <a:endParaRPr sz="36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descr="「燈泡」的圖片搜尋結果" id="852" name="Google Shape;852;p6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01347" y="2943914"/>
            <a:ext cx="1543110" cy="1543110"/>
          </a:xfrm>
          <a:prstGeom prst="rect">
            <a:avLst/>
          </a:prstGeom>
          <a:noFill/>
          <a:ln>
            <a:noFill/>
          </a:ln>
        </p:spPr>
      </p:pic>
      <p:sp>
        <p:nvSpPr>
          <p:cNvPr id="853" name="Google Shape;853;p64"/>
          <p:cNvSpPr/>
          <p:nvPr/>
        </p:nvSpPr>
        <p:spPr>
          <a:xfrm>
            <a:off x="6884656" y="1318175"/>
            <a:ext cx="13764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燈泡</a:t>
            </a:r>
            <a:endParaRPr sz="36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0" name="Google Shape;1060;p82"/>
          <p:cNvPicPr preferRelativeResize="0"/>
          <p:nvPr/>
        </p:nvPicPr>
        <p:blipFill rotWithShape="1">
          <a:blip r:embed="rId3">
            <a:alphaModFix/>
          </a:blip>
          <a:srcRect b="19391" l="12192" r="14665" t="4562"/>
          <a:stretch/>
        </p:blipFill>
        <p:spPr>
          <a:xfrm>
            <a:off x="180472" y="32658"/>
            <a:ext cx="719120" cy="996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1" name="Google Shape;1061;p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3775" y="1028944"/>
            <a:ext cx="8448865" cy="6077549"/>
          </a:xfrm>
          <a:prstGeom prst="rect">
            <a:avLst/>
          </a:prstGeom>
          <a:noFill/>
          <a:ln>
            <a:noFill/>
          </a:ln>
        </p:spPr>
      </p:pic>
      <p:sp>
        <p:nvSpPr>
          <p:cNvPr id="1062" name="Google Shape;1062;p82"/>
          <p:cNvSpPr txBox="1"/>
          <p:nvPr/>
        </p:nvSpPr>
        <p:spPr>
          <a:xfrm>
            <a:off x="4405350" y="1752413"/>
            <a:ext cx="2583300" cy="16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700">
                <a:solidFill>
                  <a:srgbClr val="FFFFFF"/>
                </a:solidFill>
              </a:rPr>
              <a:t>點選“控制”</a:t>
            </a:r>
            <a:endParaRPr b="1" sz="27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700">
              <a:solidFill>
                <a:srgbClr val="FFFFFF"/>
              </a:solidFill>
            </a:endParaRPr>
          </a:p>
        </p:txBody>
      </p:sp>
      <p:sp>
        <p:nvSpPr>
          <p:cNvPr id="1063" name="Google Shape;1063;p82"/>
          <p:cNvSpPr/>
          <p:nvPr/>
        </p:nvSpPr>
        <p:spPr>
          <a:xfrm>
            <a:off x="1923131" y="2241750"/>
            <a:ext cx="1399800" cy="4386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4" name="Google Shape;1064;p82"/>
          <p:cNvSpPr txBox="1"/>
          <p:nvPr/>
        </p:nvSpPr>
        <p:spPr>
          <a:xfrm>
            <a:off x="1180975" y="311507"/>
            <a:ext cx="21957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40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編寫程式</a:t>
            </a:r>
            <a:endParaRPr b="1" sz="2400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065" name="Google Shape;1065;p82"/>
          <p:cNvSpPr/>
          <p:nvPr/>
        </p:nvSpPr>
        <p:spPr>
          <a:xfrm>
            <a:off x="4405350" y="2313550"/>
            <a:ext cx="19527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500">
                <a:solidFill>
                  <a:schemeClr val="accen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拖拉迴圈do</a:t>
            </a:r>
            <a:endParaRPr b="1" sz="12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0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1" name="Google Shape;1071;p83"/>
          <p:cNvPicPr preferRelativeResize="0"/>
          <p:nvPr/>
        </p:nvPicPr>
        <p:blipFill rotWithShape="1">
          <a:blip r:embed="rId3">
            <a:alphaModFix/>
          </a:blip>
          <a:srcRect b="19391" l="12192" r="14665" t="4562"/>
          <a:stretch/>
        </p:blipFill>
        <p:spPr>
          <a:xfrm>
            <a:off x="180472" y="32658"/>
            <a:ext cx="719120" cy="996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2" name="Google Shape;1072;p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9417" y="864332"/>
            <a:ext cx="7149464" cy="4164868"/>
          </a:xfrm>
          <a:prstGeom prst="rect">
            <a:avLst/>
          </a:prstGeom>
          <a:noFill/>
          <a:ln>
            <a:noFill/>
          </a:ln>
        </p:spPr>
      </p:pic>
      <p:sp>
        <p:nvSpPr>
          <p:cNvPr id="1073" name="Google Shape;1073;p83"/>
          <p:cNvSpPr/>
          <p:nvPr/>
        </p:nvSpPr>
        <p:spPr>
          <a:xfrm>
            <a:off x="2958675" y="1706906"/>
            <a:ext cx="1843500" cy="8877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4" name="Google Shape;1074;p83"/>
          <p:cNvSpPr txBox="1"/>
          <p:nvPr/>
        </p:nvSpPr>
        <p:spPr>
          <a:xfrm>
            <a:off x="1180975" y="311507"/>
            <a:ext cx="21957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40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編寫程式</a:t>
            </a:r>
            <a:endParaRPr b="1" sz="2400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8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9" name="Google Shape;1079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64778" y="1056961"/>
            <a:ext cx="4715926" cy="3208773"/>
          </a:xfrm>
          <a:prstGeom prst="rect">
            <a:avLst/>
          </a:prstGeom>
          <a:noFill/>
          <a:ln>
            <a:noFill/>
          </a:ln>
        </p:spPr>
      </p:pic>
      <p:sp>
        <p:nvSpPr>
          <p:cNvPr id="1080" name="Google Shape;1080;p84"/>
          <p:cNvSpPr txBox="1"/>
          <p:nvPr/>
        </p:nvSpPr>
        <p:spPr>
          <a:xfrm rot="-99033">
            <a:off x="5639998" y="351604"/>
            <a:ext cx="2635093" cy="4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000">
                <a:solidFill>
                  <a:srgbClr val="FFC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接腳PINS</a:t>
            </a:r>
            <a:endParaRPr b="1" sz="3000">
              <a:solidFill>
                <a:srgbClr val="FFC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081" name="Google Shape;1081;p84"/>
          <p:cNvSpPr/>
          <p:nvPr/>
        </p:nvSpPr>
        <p:spPr>
          <a:xfrm>
            <a:off x="4774223" y="862038"/>
            <a:ext cx="3741000" cy="719100"/>
          </a:xfrm>
          <a:prstGeom prst="ellipse">
            <a:avLst/>
          </a:prstGeom>
          <a:noFill/>
          <a:ln cap="flat" cmpd="sng" w="3810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2" name="Google Shape;1082;p84"/>
          <p:cNvSpPr/>
          <p:nvPr/>
        </p:nvSpPr>
        <p:spPr>
          <a:xfrm>
            <a:off x="6801627" y="3827380"/>
            <a:ext cx="1713600" cy="448500"/>
          </a:xfrm>
          <a:prstGeom prst="ellipse">
            <a:avLst/>
          </a:prstGeom>
          <a:noFill/>
          <a:ln cap="flat" cmpd="sng" w="3810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ㄈ</a:t>
            </a:r>
            <a:endParaRPr/>
          </a:p>
        </p:txBody>
      </p:sp>
      <p:sp>
        <p:nvSpPr>
          <p:cNvPr id="1083" name="Google Shape;1083;p84"/>
          <p:cNvSpPr txBox="1"/>
          <p:nvPr/>
        </p:nvSpPr>
        <p:spPr>
          <a:xfrm rot="-99033">
            <a:off x="6340873" y="4394529"/>
            <a:ext cx="2635093" cy="4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000">
                <a:solidFill>
                  <a:srgbClr val="FFC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接腳PINS</a:t>
            </a:r>
            <a:endParaRPr b="1" sz="3000">
              <a:solidFill>
                <a:srgbClr val="FFC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084" name="Google Shape;1084;p84"/>
          <p:cNvSpPr txBox="1"/>
          <p:nvPr/>
        </p:nvSpPr>
        <p:spPr>
          <a:xfrm>
            <a:off x="190500" y="2108888"/>
            <a:ext cx="3066900" cy="11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000">
                <a:solidFill>
                  <a:srgbClr val="FFFFFF"/>
                </a:solidFill>
              </a:rPr>
              <a:t>每個腳位都可以是輸出or輸入</a:t>
            </a:r>
            <a:endParaRPr sz="3000">
              <a:solidFill>
                <a:srgbClr val="FFFFFF"/>
              </a:solidFill>
            </a:endParaRPr>
          </a:p>
        </p:txBody>
      </p:sp>
      <p:sp>
        <p:nvSpPr>
          <p:cNvPr id="1085" name="Google Shape;1085;p84"/>
          <p:cNvSpPr/>
          <p:nvPr/>
        </p:nvSpPr>
        <p:spPr>
          <a:xfrm>
            <a:off x="966159" y="405470"/>
            <a:ext cx="1545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400">
                <a:solidFill>
                  <a:srgbClr val="FFC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基本概念</a:t>
            </a:r>
            <a:endParaRPr b="1" sz="2400">
              <a:solidFill>
                <a:srgbClr val="FFC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086" name="Google Shape;1086;p8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875" y="218789"/>
            <a:ext cx="790362" cy="7426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0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1" name="Google Shape;1091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4938" y="750100"/>
            <a:ext cx="6894126" cy="3877950"/>
          </a:xfrm>
          <a:prstGeom prst="rect">
            <a:avLst/>
          </a:prstGeom>
          <a:noFill/>
          <a:ln>
            <a:noFill/>
          </a:ln>
        </p:spPr>
      </p:pic>
      <p:sp>
        <p:nvSpPr>
          <p:cNvPr id="1092" name="Google Shape;1092;p85"/>
          <p:cNvSpPr txBox="1"/>
          <p:nvPr/>
        </p:nvSpPr>
        <p:spPr>
          <a:xfrm>
            <a:off x="1180975" y="311507"/>
            <a:ext cx="21957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40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編寫程式</a:t>
            </a:r>
            <a:endParaRPr b="1" sz="2400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093" name="Google Shape;1093;p85"/>
          <p:cNvPicPr preferRelativeResize="0"/>
          <p:nvPr/>
        </p:nvPicPr>
        <p:blipFill rotWithShape="1">
          <a:blip r:embed="rId4">
            <a:alphaModFix/>
          </a:blip>
          <a:srcRect b="19391" l="12192" r="14665" t="4562"/>
          <a:stretch/>
        </p:blipFill>
        <p:spPr>
          <a:xfrm>
            <a:off x="180472" y="32658"/>
            <a:ext cx="719120" cy="9962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8" name="Google Shape;1098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8203" y="1228411"/>
            <a:ext cx="4715926" cy="32087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9" name="Google Shape;1099;p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18476" y="1336724"/>
            <a:ext cx="2992125" cy="2992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0" name="Google Shape;1100;p86"/>
          <p:cNvPicPr preferRelativeResize="0"/>
          <p:nvPr/>
        </p:nvPicPr>
        <p:blipFill rotWithShape="1">
          <a:blip r:embed="rId5">
            <a:alphaModFix/>
          </a:blip>
          <a:srcRect b="19391" l="12192" r="14665" t="4562"/>
          <a:stretch/>
        </p:blipFill>
        <p:spPr>
          <a:xfrm>
            <a:off x="180472" y="32658"/>
            <a:ext cx="719120" cy="996281"/>
          </a:xfrm>
          <a:prstGeom prst="rect">
            <a:avLst/>
          </a:prstGeom>
          <a:noFill/>
          <a:ln>
            <a:noFill/>
          </a:ln>
        </p:spPr>
      </p:pic>
      <p:sp>
        <p:nvSpPr>
          <p:cNvPr id="1101" name="Google Shape;1101;p86"/>
          <p:cNvSpPr txBox="1"/>
          <p:nvPr/>
        </p:nvSpPr>
        <p:spPr>
          <a:xfrm>
            <a:off x="1180975" y="311507"/>
            <a:ext cx="21957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40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編寫程式</a:t>
            </a:r>
            <a:endParaRPr b="1" sz="2400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7" name="Google Shape;1107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909" y="1115194"/>
            <a:ext cx="8182182" cy="5797818"/>
          </a:xfrm>
          <a:prstGeom prst="rect">
            <a:avLst/>
          </a:prstGeom>
          <a:noFill/>
          <a:ln>
            <a:noFill/>
          </a:ln>
        </p:spPr>
      </p:pic>
      <p:sp>
        <p:nvSpPr>
          <p:cNvPr id="1108" name="Google Shape;1108;p87"/>
          <p:cNvSpPr/>
          <p:nvPr/>
        </p:nvSpPr>
        <p:spPr>
          <a:xfrm>
            <a:off x="3709688" y="2207625"/>
            <a:ext cx="955800" cy="546300"/>
          </a:xfrm>
          <a:prstGeom prst="ellipse">
            <a:avLst/>
          </a:prstGeom>
          <a:noFill/>
          <a:ln cap="flat" cmpd="sng" w="3810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9" name="Google Shape;1109;p87"/>
          <p:cNvSpPr/>
          <p:nvPr/>
        </p:nvSpPr>
        <p:spPr>
          <a:xfrm>
            <a:off x="4079295" y="1598025"/>
            <a:ext cx="586200" cy="430800"/>
          </a:xfrm>
          <a:prstGeom prst="ellipse">
            <a:avLst/>
          </a:prstGeom>
          <a:noFill/>
          <a:ln cap="flat" cmpd="sng" w="3810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10" name="Google Shape;1110;p87"/>
          <p:cNvPicPr preferRelativeResize="0"/>
          <p:nvPr/>
        </p:nvPicPr>
        <p:blipFill rotWithShape="1">
          <a:blip r:embed="rId4">
            <a:alphaModFix/>
          </a:blip>
          <a:srcRect b="19391" l="12192" r="14665" t="4562"/>
          <a:stretch/>
        </p:blipFill>
        <p:spPr>
          <a:xfrm>
            <a:off x="180472" y="32658"/>
            <a:ext cx="719120" cy="996281"/>
          </a:xfrm>
          <a:prstGeom prst="rect">
            <a:avLst/>
          </a:prstGeom>
          <a:noFill/>
          <a:ln>
            <a:noFill/>
          </a:ln>
        </p:spPr>
      </p:pic>
      <p:sp>
        <p:nvSpPr>
          <p:cNvPr id="1111" name="Google Shape;1111;p87"/>
          <p:cNvSpPr txBox="1"/>
          <p:nvPr/>
        </p:nvSpPr>
        <p:spPr>
          <a:xfrm>
            <a:off x="1180975" y="311507"/>
            <a:ext cx="21957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40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編寫程式</a:t>
            </a:r>
            <a:endParaRPr b="1" sz="2400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1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6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7" name="Google Shape;1117;p88"/>
          <p:cNvPicPr preferRelativeResize="0"/>
          <p:nvPr/>
        </p:nvPicPr>
        <p:blipFill rotWithShape="1">
          <a:blip r:embed="rId3">
            <a:alphaModFix/>
          </a:blip>
          <a:srcRect b="19391" l="12192" r="14665" t="4562"/>
          <a:stretch/>
        </p:blipFill>
        <p:spPr>
          <a:xfrm>
            <a:off x="180472" y="32658"/>
            <a:ext cx="719120" cy="996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8" name="Google Shape;1118;p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01319" y="1671633"/>
            <a:ext cx="4343400" cy="1800225"/>
          </a:xfrm>
          <a:prstGeom prst="rect">
            <a:avLst/>
          </a:prstGeom>
          <a:noFill/>
          <a:ln>
            <a:noFill/>
          </a:ln>
        </p:spPr>
      </p:pic>
      <p:sp>
        <p:nvSpPr>
          <p:cNvPr id="1119" name="Google Shape;1119;p88"/>
          <p:cNvSpPr txBox="1"/>
          <p:nvPr/>
        </p:nvSpPr>
        <p:spPr>
          <a:xfrm>
            <a:off x="6019706" y="2002744"/>
            <a:ext cx="2583300" cy="16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700">
                <a:solidFill>
                  <a:srgbClr val="FFFFFF"/>
                </a:solidFill>
              </a:rPr>
              <a:t>腳位 13</a:t>
            </a:r>
            <a:endParaRPr b="1" sz="27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700">
                <a:solidFill>
                  <a:srgbClr val="FFFFFF"/>
                </a:solidFill>
              </a:rPr>
              <a:t>模式 HIGH</a:t>
            </a:r>
            <a:endParaRPr b="1" sz="27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700">
              <a:solidFill>
                <a:srgbClr val="FFFFFF"/>
              </a:solidFill>
            </a:endParaRPr>
          </a:p>
        </p:txBody>
      </p:sp>
      <p:sp>
        <p:nvSpPr>
          <p:cNvPr id="1120" name="Google Shape;1120;p88"/>
          <p:cNvSpPr txBox="1"/>
          <p:nvPr/>
        </p:nvSpPr>
        <p:spPr>
          <a:xfrm>
            <a:off x="1180975" y="311507"/>
            <a:ext cx="21957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40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編寫程式</a:t>
            </a:r>
            <a:endParaRPr b="1" sz="2400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5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" name="Google Shape;1126;p89"/>
          <p:cNvPicPr preferRelativeResize="0"/>
          <p:nvPr/>
        </p:nvPicPr>
        <p:blipFill rotWithShape="1">
          <a:blip r:embed="rId3">
            <a:alphaModFix/>
          </a:blip>
          <a:srcRect b="19391" l="12192" r="14665" t="4562"/>
          <a:stretch/>
        </p:blipFill>
        <p:spPr>
          <a:xfrm>
            <a:off x="180472" y="32658"/>
            <a:ext cx="719120" cy="996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7" name="Google Shape;1127;p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8419" y="1132027"/>
            <a:ext cx="5572125" cy="3271838"/>
          </a:xfrm>
          <a:prstGeom prst="rect">
            <a:avLst/>
          </a:prstGeom>
          <a:noFill/>
          <a:ln>
            <a:noFill/>
          </a:ln>
        </p:spPr>
      </p:pic>
      <p:sp>
        <p:nvSpPr>
          <p:cNvPr id="1128" name="Google Shape;1128;p89"/>
          <p:cNvSpPr/>
          <p:nvPr/>
        </p:nvSpPr>
        <p:spPr>
          <a:xfrm>
            <a:off x="2693100" y="1247475"/>
            <a:ext cx="2083800" cy="8367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9" name="Google Shape;1129;p89"/>
          <p:cNvSpPr txBox="1"/>
          <p:nvPr/>
        </p:nvSpPr>
        <p:spPr>
          <a:xfrm>
            <a:off x="6135225" y="2496263"/>
            <a:ext cx="3619500" cy="16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700">
                <a:solidFill>
                  <a:srgbClr val="FFFFFF"/>
                </a:solidFill>
              </a:rPr>
              <a:t>拉出</a:t>
            </a:r>
            <a:endParaRPr b="1" sz="27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700">
                <a:solidFill>
                  <a:srgbClr val="FFFFFF"/>
                </a:solidFill>
              </a:rPr>
              <a:t>delay MILLIS毫秒</a:t>
            </a:r>
            <a:endParaRPr b="1" sz="27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700">
              <a:solidFill>
                <a:srgbClr val="FFFFFF"/>
              </a:solidFill>
            </a:endParaRPr>
          </a:p>
        </p:txBody>
      </p:sp>
      <p:sp>
        <p:nvSpPr>
          <p:cNvPr id="1130" name="Google Shape;1130;p89"/>
          <p:cNvSpPr txBox="1"/>
          <p:nvPr/>
        </p:nvSpPr>
        <p:spPr>
          <a:xfrm>
            <a:off x="1180975" y="311507"/>
            <a:ext cx="21957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40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編寫程式</a:t>
            </a:r>
            <a:endParaRPr b="1" sz="2400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5" name="Shape 1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" name="Google Shape;1136;p90"/>
          <p:cNvSpPr txBox="1"/>
          <p:nvPr/>
        </p:nvSpPr>
        <p:spPr>
          <a:xfrm>
            <a:off x="285750" y="2162175"/>
            <a:ext cx="8572500" cy="21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800">
                <a:solidFill>
                  <a:srgbClr val="FFFFFF"/>
                </a:solidFill>
              </a:rPr>
              <a:t>1000毫</a:t>
            </a:r>
            <a:r>
              <a:rPr b="1" lang="zh-TW" sz="3800">
                <a:solidFill>
                  <a:srgbClr val="FFFFFF"/>
                </a:solidFill>
              </a:rPr>
              <a:t>秒</a:t>
            </a:r>
            <a:r>
              <a:rPr b="1" lang="zh-TW" sz="3800">
                <a:solidFill>
                  <a:srgbClr val="FFFFFF"/>
                </a:solidFill>
              </a:rPr>
              <a:t>(millisecond) = 1秒(second)</a:t>
            </a:r>
            <a:endParaRPr b="1" sz="3800">
              <a:solidFill>
                <a:srgbClr val="FFFFFF"/>
              </a:solidFill>
            </a:endParaRPr>
          </a:p>
        </p:txBody>
      </p:sp>
      <p:sp>
        <p:nvSpPr>
          <p:cNvPr id="1137" name="Google Shape;1137;p90"/>
          <p:cNvSpPr/>
          <p:nvPr/>
        </p:nvSpPr>
        <p:spPr>
          <a:xfrm>
            <a:off x="966159" y="405470"/>
            <a:ext cx="1545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400">
                <a:solidFill>
                  <a:srgbClr val="FFC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基本概念</a:t>
            </a:r>
            <a:endParaRPr b="1" sz="2400">
              <a:solidFill>
                <a:srgbClr val="FFC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138" name="Google Shape;1138;p9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875" y="218789"/>
            <a:ext cx="790362" cy="7426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3" name="Shape 1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4" name="Google Shape;1144;p91"/>
          <p:cNvPicPr preferRelativeResize="0"/>
          <p:nvPr/>
        </p:nvPicPr>
        <p:blipFill rotWithShape="1">
          <a:blip r:embed="rId3">
            <a:alphaModFix/>
          </a:blip>
          <a:srcRect b="19391" l="12192" r="14665" t="4562"/>
          <a:stretch/>
        </p:blipFill>
        <p:spPr>
          <a:xfrm>
            <a:off x="180472" y="32658"/>
            <a:ext cx="719120" cy="996281"/>
          </a:xfrm>
          <a:prstGeom prst="rect">
            <a:avLst/>
          </a:prstGeom>
          <a:noFill/>
          <a:ln>
            <a:noFill/>
          </a:ln>
        </p:spPr>
      </p:pic>
      <p:sp>
        <p:nvSpPr>
          <p:cNvPr id="1145" name="Google Shape;1145;p91"/>
          <p:cNvSpPr txBox="1"/>
          <p:nvPr/>
        </p:nvSpPr>
        <p:spPr>
          <a:xfrm>
            <a:off x="5799056" y="2305781"/>
            <a:ext cx="3619500" cy="16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700">
                <a:solidFill>
                  <a:srgbClr val="FFFFFF"/>
                </a:solidFill>
              </a:rPr>
              <a:t>放置到數位PIN底下</a:t>
            </a:r>
            <a:endParaRPr b="1" sz="27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700">
              <a:solidFill>
                <a:srgbClr val="FFFFFF"/>
              </a:solidFill>
            </a:endParaRPr>
          </a:p>
        </p:txBody>
      </p:sp>
      <p:pic>
        <p:nvPicPr>
          <p:cNvPr id="1146" name="Google Shape;1146;p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7369" y="1479595"/>
            <a:ext cx="5000625" cy="2386013"/>
          </a:xfrm>
          <a:prstGeom prst="rect">
            <a:avLst/>
          </a:prstGeom>
          <a:noFill/>
          <a:ln>
            <a:noFill/>
          </a:ln>
        </p:spPr>
      </p:pic>
      <p:sp>
        <p:nvSpPr>
          <p:cNvPr id="1147" name="Google Shape;1147;p91"/>
          <p:cNvSpPr txBox="1"/>
          <p:nvPr/>
        </p:nvSpPr>
        <p:spPr>
          <a:xfrm>
            <a:off x="1180975" y="311507"/>
            <a:ext cx="21957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40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編寫程式</a:t>
            </a:r>
            <a:endParaRPr b="1" sz="2400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8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p65"/>
          <p:cNvSpPr/>
          <p:nvPr/>
        </p:nvSpPr>
        <p:spPr>
          <a:xfrm>
            <a:off x="966159" y="405470"/>
            <a:ext cx="1545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400">
                <a:solidFill>
                  <a:srgbClr val="FFC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燈泡的來源</a:t>
            </a:r>
            <a:endParaRPr b="1" sz="2400">
              <a:solidFill>
                <a:srgbClr val="FFC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860" name="Google Shape;860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875" y="218789"/>
            <a:ext cx="790362" cy="74269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「鑽木取火」的圖片搜尋結果" id="861" name="Google Shape;861;p6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9219" y="2458803"/>
            <a:ext cx="2258773" cy="22587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RobotMF-8\Desktop\55.jpg" id="862" name="Google Shape;862;p65"/>
          <p:cNvPicPr preferRelativeResize="0"/>
          <p:nvPr/>
        </p:nvPicPr>
        <p:blipFill rotWithShape="1">
          <a:blip r:embed="rId5">
            <a:alphaModFix/>
          </a:blip>
          <a:srcRect b="0" l="25537" r="23070" t="0"/>
          <a:stretch/>
        </p:blipFill>
        <p:spPr>
          <a:xfrm>
            <a:off x="2955989" y="2713362"/>
            <a:ext cx="1376492" cy="200421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「燈泡」的圖片搜尋結果" id="863" name="Google Shape;863;p6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766709" y="2943914"/>
            <a:ext cx="1543110" cy="1543110"/>
          </a:xfrm>
          <a:prstGeom prst="rect">
            <a:avLst/>
          </a:prstGeom>
          <a:noFill/>
          <a:ln>
            <a:noFill/>
          </a:ln>
        </p:spPr>
      </p:pic>
      <p:sp>
        <p:nvSpPr>
          <p:cNvPr id="864" name="Google Shape;864;p65"/>
          <p:cNvSpPr/>
          <p:nvPr/>
        </p:nvSpPr>
        <p:spPr>
          <a:xfrm>
            <a:off x="4850019" y="1318175"/>
            <a:ext cx="13764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燈泡</a:t>
            </a:r>
            <a:endParaRPr sz="36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865" name="Google Shape;865;p65"/>
          <p:cNvSpPr/>
          <p:nvPr/>
        </p:nvSpPr>
        <p:spPr>
          <a:xfrm>
            <a:off x="2834175" y="1318176"/>
            <a:ext cx="16203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蠟燭</a:t>
            </a:r>
            <a:endParaRPr sz="36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866" name="Google Shape;866;p65"/>
          <p:cNvSpPr/>
          <p:nvPr/>
        </p:nvSpPr>
        <p:spPr>
          <a:xfrm>
            <a:off x="966159" y="1318175"/>
            <a:ext cx="16203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生火</a:t>
            </a:r>
            <a:endParaRPr sz="36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867" name="Google Shape;867;p6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1781136">
            <a:off x="7241307" y="2297401"/>
            <a:ext cx="2258776" cy="3098848"/>
          </a:xfrm>
          <a:prstGeom prst="rect">
            <a:avLst/>
          </a:prstGeom>
          <a:noFill/>
          <a:ln>
            <a:noFill/>
          </a:ln>
        </p:spPr>
      </p:pic>
      <p:sp>
        <p:nvSpPr>
          <p:cNvPr id="868" name="Google Shape;868;p65"/>
          <p:cNvSpPr/>
          <p:nvPr/>
        </p:nvSpPr>
        <p:spPr>
          <a:xfrm rot="-1799098">
            <a:off x="6742123" y="1955032"/>
            <a:ext cx="1376426" cy="62309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LED</a:t>
            </a:r>
            <a:endParaRPr sz="36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152" name="Shape 1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3" name="Google Shape;1153;p92"/>
          <p:cNvPicPr preferRelativeResize="0"/>
          <p:nvPr/>
        </p:nvPicPr>
        <p:blipFill rotWithShape="1">
          <a:blip r:embed="rId3">
            <a:alphaModFix/>
          </a:blip>
          <a:srcRect b="19391" l="12192" r="14665" t="4562"/>
          <a:stretch/>
        </p:blipFill>
        <p:spPr>
          <a:xfrm>
            <a:off x="180472" y="32658"/>
            <a:ext cx="719120" cy="996281"/>
          </a:xfrm>
          <a:prstGeom prst="rect">
            <a:avLst/>
          </a:prstGeom>
          <a:noFill/>
          <a:ln>
            <a:noFill/>
          </a:ln>
        </p:spPr>
      </p:pic>
      <p:sp>
        <p:nvSpPr>
          <p:cNvPr id="1154" name="Google Shape;1154;p92"/>
          <p:cNvSpPr txBox="1"/>
          <p:nvPr/>
        </p:nvSpPr>
        <p:spPr>
          <a:xfrm>
            <a:off x="1180975" y="311507"/>
            <a:ext cx="21957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40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尋找材料</a:t>
            </a:r>
            <a:endParaRPr b="1" sz="2400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155" name="Google Shape;1155;p92"/>
          <p:cNvSpPr/>
          <p:nvPr/>
        </p:nvSpPr>
        <p:spPr>
          <a:xfrm>
            <a:off x="297536" y="2398624"/>
            <a:ext cx="2226300" cy="13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700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四顆LED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dk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700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四條三色線</a:t>
            </a:r>
            <a:endParaRPr sz="2700">
              <a:solidFill>
                <a:schemeClr val="dk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156" name="Google Shape;1156;p92"/>
          <p:cNvPicPr preferRelativeResize="0"/>
          <p:nvPr/>
        </p:nvPicPr>
        <p:blipFill rotWithShape="1">
          <a:blip r:embed="rId4">
            <a:alphaModFix/>
          </a:blip>
          <a:srcRect b="29946" l="37867" r="20085" t="35344"/>
          <a:stretch/>
        </p:blipFill>
        <p:spPr>
          <a:xfrm>
            <a:off x="4044040" y="2977388"/>
            <a:ext cx="1621972" cy="17852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7" name="Google Shape;1157;p92"/>
          <p:cNvPicPr preferRelativeResize="0"/>
          <p:nvPr/>
        </p:nvPicPr>
        <p:blipFill rotWithShape="1">
          <a:blip r:embed="rId4">
            <a:alphaModFix/>
          </a:blip>
          <a:srcRect b="29946" l="37867" r="20085" t="35344"/>
          <a:stretch/>
        </p:blipFill>
        <p:spPr>
          <a:xfrm>
            <a:off x="2422069" y="1150782"/>
            <a:ext cx="1621972" cy="17852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8" name="Google Shape;1158;p92"/>
          <p:cNvPicPr preferRelativeResize="0"/>
          <p:nvPr/>
        </p:nvPicPr>
        <p:blipFill rotWithShape="1">
          <a:blip r:embed="rId5">
            <a:alphaModFix/>
          </a:blip>
          <a:srcRect b="23637" l="0" r="0" t="25252"/>
          <a:stretch/>
        </p:blipFill>
        <p:spPr>
          <a:xfrm rot="-3047794">
            <a:off x="5153690" y="1010645"/>
            <a:ext cx="3029575" cy="20655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9" name="Google Shape;1159;p92"/>
          <p:cNvPicPr preferRelativeResize="0"/>
          <p:nvPr/>
        </p:nvPicPr>
        <p:blipFill rotWithShape="1">
          <a:blip r:embed="rId5">
            <a:alphaModFix/>
          </a:blip>
          <a:srcRect b="23637" l="0" r="0" t="25252"/>
          <a:stretch/>
        </p:blipFill>
        <p:spPr>
          <a:xfrm rot="-3047794">
            <a:off x="6397649" y="3117009"/>
            <a:ext cx="3029575" cy="20655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164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5" name="Google Shape;1165;p93"/>
          <p:cNvPicPr preferRelativeResize="0"/>
          <p:nvPr/>
        </p:nvPicPr>
        <p:blipFill rotWithShape="1">
          <a:blip r:embed="rId3">
            <a:alphaModFix/>
          </a:blip>
          <a:srcRect b="19391" l="12192" r="14665" t="4562"/>
          <a:stretch/>
        </p:blipFill>
        <p:spPr>
          <a:xfrm>
            <a:off x="180472" y="32658"/>
            <a:ext cx="719120" cy="996281"/>
          </a:xfrm>
          <a:prstGeom prst="rect">
            <a:avLst/>
          </a:prstGeom>
          <a:noFill/>
          <a:ln>
            <a:noFill/>
          </a:ln>
        </p:spPr>
      </p:pic>
      <p:sp>
        <p:nvSpPr>
          <p:cNvPr id="1166" name="Google Shape;1166;p93"/>
          <p:cNvSpPr txBox="1"/>
          <p:nvPr/>
        </p:nvSpPr>
        <p:spPr>
          <a:xfrm>
            <a:off x="1180975" y="311507"/>
            <a:ext cx="21957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40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尋找材料</a:t>
            </a:r>
            <a:endParaRPr b="1" sz="2400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167" name="Google Shape;1167;p93"/>
          <p:cNvSpPr/>
          <p:nvPr/>
        </p:nvSpPr>
        <p:spPr>
          <a:xfrm>
            <a:off x="1180975" y="1856519"/>
            <a:ext cx="2829300" cy="17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700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按順序</a:t>
            </a:r>
            <a:endParaRPr sz="2700">
              <a:solidFill>
                <a:schemeClr val="dk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700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黑(G)</a:t>
            </a:r>
            <a:r>
              <a:rPr lang="zh-TW" sz="2700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紅(V)</a:t>
            </a:r>
            <a:r>
              <a:rPr lang="zh-TW" sz="2700">
                <a:solidFill>
                  <a:srgbClr val="FFFF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黃(S)</a:t>
            </a:r>
            <a:endParaRPr sz="2700">
              <a:solidFill>
                <a:srgbClr val="FFFF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dk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700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插入LED燈</a:t>
            </a:r>
            <a:endParaRPr sz="2700">
              <a:solidFill>
                <a:schemeClr val="dk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168" name="Google Shape;1168;p93"/>
          <p:cNvPicPr preferRelativeResize="0"/>
          <p:nvPr/>
        </p:nvPicPr>
        <p:blipFill rotWithShape="1">
          <a:blip r:embed="rId4">
            <a:alphaModFix/>
          </a:blip>
          <a:srcRect b="16401" l="31376" r="3105" t="49947"/>
          <a:stretch/>
        </p:blipFill>
        <p:spPr>
          <a:xfrm rot="10800000">
            <a:off x="4345952" y="1252570"/>
            <a:ext cx="4292027" cy="29391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173" name="Shape 1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4" name="Google Shape;1174;p94"/>
          <p:cNvPicPr preferRelativeResize="0"/>
          <p:nvPr/>
        </p:nvPicPr>
        <p:blipFill rotWithShape="1">
          <a:blip r:embed="rId3">
            <a:alphaModFix/>
          </a:blip>
          <a:srcRect b="19391" l="12192" r="14665" t="4562"/>
          <a:stretch/>
        </p:blipFill>
        <p:spPr>
          <a:xfrm>
            <a:off x="180472" y="32658"/>
            <a:ext cx="719120" cy="996281"/>
          </a:xfrm>
          <a:prstGeom prst="rect">
            <a:avLst/>
          </a:prstGeom>
          <a:noFill/>
          <a:ln>
            <a:noFill/>
          </a:ln>
        </p:spPr>
      </p:pic>
      <p:sp>
        <p:nvSpPr>
          <p:cNvPr id="1175" name="Google Shape;1175;p94"/>
          <p:cNvSpPr txBox="1"/>
          <p:nvPr/>
        </p:nvSpPr>
        <p:spPr>
          <a:xfrm>
            <a:off x="1180975" y="311507"/>
            <a:ext cx="21957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40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尋找材料</a:t>
            </a:r>
            <a:endParaRPr b="1" sz="2400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176" name="Google Shape;1176;p94"/>
          <p:cNvPicPr preferRelativeResize="0"/>
          <p:nvPr/>
        </p:nvPicPr>
        <p:blipFill rotWithShape="1">
          <a:blip r:embed="rId4">
            <a:alphaModFix/>
          </a:blip>
          <a:srcRect b="0" l="12285" r="21803" t="0"/>
          <a:stretch/>
        </p:blipFill>
        <p:spPr>
          <a:xfrm rot="-5400000">
            <a:off x="4252317" y="651577"/>
            <a:ext cx="3893860" cy="4430828"/>
          </a:xfrm>
          <a:prstGeom prst="rect">
            <a:avLst/>
          </a:prstGeom>
          <a:noFill/>
          <a:ln>
            <a:noFill/>
          </a:ln>
        </p:spPr>
      </p:pic>
      <p:sp>
        <p:nvSpPr>
          <p:cNvPr id="1177" name="Google Shape;1177;p94"/>
          <p:cNvSpPr/>
          <p:nvPr/>
        </p:nvSpPr>
        <p:spPr>
          <a:xfrm>
            <a:off x="666853" y="2209118"/>
            <a:ext cx="3224100" cy="13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700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插在腳位(PIN8,9)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dk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700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數字上面為</a:t>
            </a:r>
            <a:r>
              <a:rPr lang="zh-TW" sz="2700">
                <a:solidFill>
                  <a:srgbClr val="FFFF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黃</a:t>
            </a:r>
            <a:r>
              <a:rPr lang="zh-TW" sz="2700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線</a:t>
            </a:r>
            <a:endParaRPr sz="2700">
              <a:solidFill>
                <a:schemeClr val="dk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182" name="Shape 1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3" name="Google Shape;1183;p95"/>
          <p:cNvPicPr preferRelativeResize="0"/>
          <p:nvPr/>
        </p:nvPicPr>
        <p:blipFill rotWithShape="1">
          <a:blip r:embed="rId3">
            <a:alphaModFix/>
          </a:blip>
          <a:srcRect b="19391" l="12192" r="14665" t="4562"/>
          <a:stretch/>
        </p:blipFill>
        <p:spPr>
          <a:xfrm>
            <a:off x="180472" y="32658"/>
            <a:ext cx="719120" cy="996281"/>
          </a:xfrm>
          <a:prstGeom prst="rect">
            <a:avLst/>
          </a:prstGeom>
          <a:noFill/>
          <a:ln>
            <a:noFill/>
          </a:ln>
        </p:spPr>
      </p:pic>
      <p:sp>
        <p:nvSpPr>
          <p:cNvPr id="1184" name="Google Shape;1184;p95"/>
          <p:cNvSpPr txBox="1"/>
          <p:nvPr/>
        </p:nvSpPr>
        <p:spPr>
          <a:xfrm>
            <a:off x="1180975" y="311507"/>
            <a:ext cx="21957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40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編寫程式</a:t>
            </a:r>
            <a:endParaRPr b="1" sz="2400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185" name="Google Shape;1185;p9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80975" y="968179"/>
            <a:ext cx="6738258" cy="4023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6" name="Google Shape;1186;p95"/>
          <p:cNvPicPr preferRelativeResize="0"/>
          <p:nvPr/>
        </p:nvPicPr>
        <p:blipFill rotWithShape="1">
          <a:blip r:embed="rId5">
            <a:alphaModFix/>
          </a:blip>
          <a:srcRect b="37778" l="0" r="0" t="58039"/>
          <a:stretch/>
        </p:blipFill>
        <p:spPr>
          <a:xfrm>
            <a:off x="3386785" y="2566635"/>
            <a:ext cx="3724762" cy="532923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pic>
      <p:grpSp>
        <p:nvGrpSpPr>
          <p:cNvPr id="1187" name="Google Shape;1187;p95"/>
          <p:cNvGrpSpPr/>
          <p:nvPr/>
        </p:nvGrpSpPr>
        <p:grpSpPr>
          <a:xfrm>
            <a:off x="3189353" y="2264968"/>
            <a:ext cx="3950618" cy="1204508"/>
            <a:chOff x="2699791" y="3200400"/>
            <a:chExt cx="4707600" cy="1307400"/>
          </a:xfrm>
        </p:grpSpPr>
        <p:sp>
          <p:nvSpPr>
            <p:cNvPr id="1188" name="Google Shape;1188;p95"/>
            <p:cNvSpPr/>
            <p:nvPr/>
          </p:nvSpPr>
          <p:spPr>
            <a:xfrm>
              <a:off x="2699791" y="3200400"/>
              <a:ext cx="4707600" cy="1307400"/>
            </a:xfrm>
            <a:prstGeom prst="wedgeRectCallout">
              <a:avLst>
                <a:gd fmla="val -84337" name="adj1"/>
                <a:gd fmla="val -16185" name="adj2"/>
              </a:avLst>
            </a:prstGeom>
            <a:solidFill>
              <a:schemeClr val="accent1"/>
            </a:solidFill>
            <a:ln cap="flat" cmpd="sng" w="12700">
              <a:solidFill>
                <a:srgbClr val="BA8C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189" name="Google Shape;1189;p95"/>
            <p:cNvPicPr preferRelativeResize="0"/>
            <p:nvPr/>
          </p:nvPicPr>
          <p:blipFill rotWithShape="1">
            <a:blip r:embed="rId5">
              <a:alphaModFix/>
            </a:blip>
            <a:srcRect b="37778" l="0" r="0" t="58039"/>
            <a:stretch/>
          </p:blipFill>
          <p:spPr>
            <a:xfrm>
              <a:off x="2935217" y="3527714"/>
              <a:ext cx="4438717" cy="578428"/>
            </a:xfrm>
            <a:prstGeom prst="rect">
              <a:avLst/>
            </a:prstGeom>
            <a:solidFill>
              <a:schemeClr val="accent1"/>
            </a:solidFill>
            <a:ln cap="flat" cmpd="sng" w="12700">
              <a:solidFill>
                <a:srgbClr val="BA8C00"/>
              </a:solidFill>
              <a:prstDash val="solid"/>
              <a:miter lim="800000"/>
              <a:headEnd len="sm" w="sm" type="none"/>
              <a:tailEnd len="sm" w="sm" type="none"/>
            </a:ln>
          </p:spPr>
        </p:pic>
      </p:grpSp>
      <p:sp>
        <p:nvSpPr>
          <p:cNvPr id="1190" name="Google Shape;1190;p95"/>
          <p:cNvSpPr/>
          <p:nvPr/>
        </p:nvSpPr>
        <p:spPr>
          <a:xfrm>
            <a:off x="5230698" y="420552"/>
            <a:ext cx="26886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chemeClr val="accen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點擊DFRobot</a:t>
            </a:r>
            <a:endParaRPr sz="2400">
              <a:solidFill>
                <a:schemeClr val="accen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6" name="Google Shape;1196;p96"/>
          <p:cNvPicPr preferRelativeResize="0"/>
          <p:nvPr/>
        </p:nvPicPr>
        <p:blipFill rotWithShape="1">
          <a:blip r:embed="rId3">
            <a:alphaModFix/>
          </a:blip>
          <a:srcRect b="19391" l="12192" r="14665" t="4562"/>
          <a:stretch/>
        </p:blipFill>
        <p:spPr>
          <a:xfrm>
            <a:off x="180472" y="32658"/>
            <a:ext cx="719120" cy="996281"/>
          </a:xfrm>
          <a:prstGeom prst="rect">
            <a:avLst/>
          </a:prstGeom>
          <a:noFill/>
          <a:ln>
            <a:noFill/>
          </a:ln>
        </p:spPr>
      </p:pic>
      <p:sp>
        <p:nvSpPr>
          <p:cNvPr id="1197" name="Google Shape;1197;p96"/>
          <p:cNvSpPr txBox="1"/>
          <p:nvPr/>
        </p:nvSpPr>
        <p:spPr>
          <a:xfrm>
            <a:off x="1180975" y="311507"/>
            <a:ext cx="21957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40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編寫程式</a:t>
            </a:r>
            <a:endParaRPr b="1" sz="2400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198" name="Google Shape;1198;p9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17659" y="2856998"/>
            <a:ext cx="4536193" cy="172877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i.epochtimes.com/assets/uploads/2014/01/120605175749100445.jpg" id="1199" name="Google Shape;1199;p96"/>
          <p:cNvPicPr preferRelativeResize="0"/>
          <p:nvPr/>
        </p:nvPicPr>
        <p:blipFill rotWithShape="1">
          <a:blip r:embed="rId5">
            <a:alphaModFix/>
          </a:blip>
          <a:srcRect b="12057" l="10156" r="54808" t="8564"/>
          <a:stretch/>
        </p:blipFill>
        <p:spPr>
          <a:xfrm>
            <a:off x="6188313" y="750088"/>
            <a:ext cx="1154220" cy="19473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i.epochtimes.com/assets/uploads/2014/01/120605175749100445.jpg" id="1200" name="Google Shape;1200;p96"/>
          <p:cNvPicPr preferRelativeResize="0"/>
          <p:nvPr/>
        </p:nvPicPr>
        <p:blipFill rotWithShape="1">
          <a:blip r:embed="rId6">
            <a:alphaModFix/>
          </a:blip>
          <a:srcRect b="8896" l="57160" r="4596" t="9935"/>
          <a:stretch/>
        </p:blipFill>
        <p:spPr>
          <a:xfrm>
            <a:off x="6188313" y="2856998"/>
            <a:ext cx="1231966" cy="19473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1" name="Google Shape;1201;p9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117659" y="1061500"/>
            <a:ext cx="4264949" cy="14840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206" name="Shape 1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7" name="Google Shape;1207;p97"/>
          <p:cNvPicPr preferRelativeResize="0"/>
          <p:nvPr/>
        </p:nvPicPr>
        <p:blipFill rotWithShape="1">
          <a:blip r:embed="rId3">
            <a:alphaModFix/>
          </a:blip>
          <a:srcRect b="19391" l="12192" r="14665" t="4562"/>
          <a:stretch/>
        </p:blipFill>
        <p:spPr>
          <a:xfrm>
            <a:off x="180472" y="32658"/>
            <a:ext cx="719120" cy="996281"/>
          </a:xfrm>
          <a:prstGeom prst="rect">
            <a:avLst/>
          </a:prstGeom>
          <a:noFill/>
          <a:ln>
            <a:noFill/>
          </a:ln>
        </p:spPr>
      </p:pic>
      <p:sp>
        <p:nvSpPr>
          <p:cNvPr id="1208" name="Google Shape;1208;p97"/>
          <p:cNvSpPr txBox="1"/>
          <p:nvPr/>
        </p:nvSpPr>
        <p:spPr>
          <a:xfrm>
            <a:off x="1180975" y="311507"/>
            <a:ext cx="21957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40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編寫程式</a:t>
            </a:r>
            <a:endParaRPr b="1" sz="2400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209" name="Google Shape;1209;p9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76819" y="1146233"/>
            <a:ext cx="5176229" cy="17045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0" name="Google Shape;1210;p9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113710" y="3009713"/>
            <a:ext cx="5050460" cy="1757423"/>
          </a:xfrm>
          <a:prstGeom prst="rect">
            <a:avLst/>
          </a:prstGeom>
          <a:noFill/>
          <a:ln>
            <a:noFill/>
          </a:ln>
        </p:spPr>
      </p:pic>
      <p:sp>
        <p:nvSpPr>
          <p:cNvPr id="1211" name="Google Shape;1211;p97"/>
          <p:cNvSpPr/>
          <p:nvPr/>
        </p:nvSpPr>
        <p:spPr>
          <a:xfrm>
            <a:off x="469696" y="1805655"/>
            <a:ext cx="2907300" cy="8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連接</a:t>
            </a:r>
            <a:endParaRPr sz="2400">
              <a:solidFill>
                <a:schemeClr val="dk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迴圈do 與 LED燈</a:t>
            </a:r>
            <a:endParaRPr sz="2400">
              <a:solidFill>
                <a:schemeClr val="dk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212" name="Google Shape;1212;p97"/>
          <p:cNvSpPr/>
          <p:nvPr/>
        </p:nvSpPr>
        <p:spPr>
          <a:xfrm>
            <a:off x="469695" y="3669135"/>
            <a:ext cx="29073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修改腳位(PIN8)</a:t>
            </a:r>
            <a:endParaRPr sz="2400">
              <a:solidFill>
                <a:schemeClr val="dk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217" name="Shape 1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8" name="Google Shape;1218;p98"/>
          <p:cNvPicPr preferRelativeResize="0"/>
          <p:nvPr/>
        </p:nvPicPr>
        <p:blipFill rotWithShape="1">
          <a:blip r:embed="rId3">
            <a:alphaModFix/>
          </a:blip>
          <a:srcRect b="19391" l="12192" r="14665" t="4562"/>
          <a:stretch/>
        </p:blipFill>
        <p:spPr>
          <a:xfrm>
            <a:off x="180472" y="32658"/>
            <a:ext cx="719120" cy="996281"/>
          </a:xfrm>
          <a:prstGeom prst="rect">
            <a:avLst/>
          </a:prstGeom>
          <a:noFill/>
          <a:ln>
            <a:noFill/>
          </a:ln>
        </p:spPr>
      </p:pic>
      <p:sp>
        <p:nvSpPr>
          <p:cNvPr id="1219" name="Google Shape;1219;p98"/>
          <p:cNvSpPr txBox="1"/>
          <p:nvPr/>
        </p:nvSpPr>
        <p:spPr>
          <a:xfrm>
            <a:off x="1180975" y="311507"/>
            <a:ext cx="21957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40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燒錄程式</a:t>
            </a:r>
            <a:endParaRPr b="1" sz="2400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220" name="Google Shape;1220;p98"/>
          <p:cNvPicPr preferRelativeResize="0"/>
          <p:nvPr/>
        </p:nvPicPr>
        <p:blipFill rotWithShape="1">
          <a:blip r:embed="rId4">
            <a:alphaModFix/>
          </a:blip>
          <a:srcRect b="52983" l="0" r="6252" t="0"/>
          <a:stretch/>
        </p:blipFill>
        <p:spPr>
          <a:xfrm>
            <a:off x="540031" y="2645407"/>
            <a:ext cx="8048830" cy="196138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21" name="Google Shape;1221;p98"/>
          <p:cNvGrpSpPr/>
          <p:nvPr/>
        </p:nvGrpSpPr>
        <p:grpSpPr>
          <a:xfrm>
            <a:off x="5646347" y="1240825"/>
            <a:ext cx="1950975" cy="1192725"/>
            <a:chOff x="7528463" y="1654434"/>
            <a:chExt cx="2601300" cy="1590300"/>
          </a:xfrm>
        </p:grpSpPr>
        <p:sp>
          <p:nvSpPr>
            <p:cNvPr id="1222" name="Google Shape;1222;p98"/>
            <p:cNvSpPr txBox="1"/>
            <p:nvPr/>
          </p:nvSpPr>
          <p:spPr>
            <a:xfrm>
              <a:off x="7847105" y="2145119"/>
              <a:ext cx="2031300" cy="64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2700">
                  <a:solidFill>
                    <a:schemeClr val="accent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點擊上傳</a:t>
              </a:r>
              <a:endParaRPr sz="1100"/>
            </a:p>
          </p:txBody>
        </p:sp>
        <p:sp>
          <p:nvSpPr>
            <p:cNvPr id="1223" name="Google Shape;1223;p98"/>
            <p:cNvSpPr/>
            <p:nvPr/>
          </p:nvSpPr>
          <p:spPr>
            <a:xfrm>
              <a:off x="7528463" y="1654434"/>
              <a:ext cx="2601300" cy="1590300"/>
            </a:xfrm>
            <a:prstGeom prst="wedgeEllipseCallout">
              <a:avLst>
                <a:gd fmla="val 35330" name="adj1"/>
                <a:gd fmla="val 54375" name="adj2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accen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228" name="Shape 1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" name="Google Shape;1229;p99"/>
          <p:cNvPicPr preferRelativeResize="0"/>
          <p:nvPr/>
        </p:nvPicPr>
        <p:blipFill rotWithShape="1">
          <a:blip r:embed="rId3">
            <a:alphaModFix/>
          </a:blip>
          <a:srcRect b="19391" l="12192" r="14665" t="4562"/>
          <a:stretch/>
        </p:blipFill>
        <p:spPr>
          <a:xfrm>
            <a:off x="180472" y="32658"/>
            <a:ext cx="719120" cy="996281"/>
          </a:xfrm>
          <a:prstGeom prst="rect">
            <a:avLst/>
          </a:prstGeom>
          <a:noFill/>
          <a:ln>
            <a:noFill/>
          </a:ln>
        </p:spPr>
      </p:pic>
      <p:sp>
        <p:nvSpPr>
          <p:cNvPr id="1230" name="Google Shape;1230;p99"/>
          <p:cNvSpPr txBox="1"/>
          <p:nvPr/>
        </p:nvSpPr>
        <p:spPr>
          <a:xfrm>
            <a:off x="1180975" y="311507"/>
            <a:ext cx="21957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40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驗證功能</a:t>
            </a:r>
            <a:endParaRPr b="1" sz="2400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231" name="Google Shape;1231;p9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18209" y="1743245"/>
            <a:ext cx="4598505" cy="25866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2" name="Google Shape;1232;p9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35013" y="2717930"/>
            <a:ext cx="2529222" cy="172197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33" name="Google Shape;1233;p99"/>
          <p:cNvGrpSpPr/>
          <p:nvPr/>
        </p:nvGrpSpPr>
        <p:grpSpPr>
          <a:xfrm>
            <a:off x="870389" y="1200180"/>
            <a:ext cx="2258431" cy="1315655"/>
            <a:chOff x="1160528" y="1833642"/>
            <a:chExt cx="2717400" cy="1590300"/>
          </a:xfrm>
        </p:grpSpPr>
        <p:sp>
          <p:nvSpPr>
            <p:cNvPr id="1234" name="Google Shape;1234;p99"/>
            <p:cNvSpPr txBox="1"/>
            <p:nvPr/>
          </p:nvSpPr>
          <p:spPr>
            <a:xfrm>
              <a:off x="1160528" y="2324327"/>
              <a:ext cx="2717400" cy="64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2700">
                  <a:solidFill>
                    <a:schemeClr val="lt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你成功了嗎?</a:t>
              </a:r>
              <a:endParaRPr sz="270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235" name="Google Shape;1235;p99"/>
            <p:cNvSpPr/>
            <p:nvPr/>
          </p:nvSpPr>
          <p:spPr>
            <a:xfrm>
              <a:off x="1184931" y="1833642"/>
              <a:ext cx="2601300" cy="1590300"/>
            </a:xfrm>
            <a:prstGeom prst="wedgeEllipseCallout">
              <a:avLst>
                <a:gd fmla="val -20833" name="adj1"/>
                <a:gd fmla="val 62500" name="adj2"/>
              </a:avLst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accen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0" name="Shape 1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1" name="Google Shape;1241;p100"/>
          <p:cNvPicPr preferRelativeResize="0"/>
          <p:nvPr/>
        </p:nvPicPr>
        <p:blipFill rotWithShape="1">
          <a:blip r:embed="rId3">
            <a:alphaModFix/>
          </a:blip>
          <a:srcRect b="19391" l="12192" r="14665" t="4562"/>
          <a:stretch/>
        </p:blipFill>
        <p:spPr>
          <a:xfrm>
            <a:off x="180472" y="32658"/>
            <a:ext cx="719120" cy="996281"/>
          </a:xfrm>
          <a:prstGeom prst="rect">
            <a:avLst/>
          </a:prstGeom>
          <a:noFill/>
          <a:ln>
            <a:noFill/>
          </a:ln>
        </p:spPr>
      </p:pic>
      <p:sp>
        <p:nvSpPr>
          <p:cNvPr id="1242" name="Google Shape;1242;p100"/>
          <p:cNvSpPr txBox="1"/>
          <p:nvPr/>
        </p:nvSpPr>
        <p:spPr>
          <a:xfrm>
            <a:off x="1979550" y="2269050"/>
            <a:ext cx="55245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600">
                <a:solidFill>
                  <a:srgbClr val="FFFFFF"/>
                </a:solidFill>
              </a:rPr>
              <a:t>教完怎麼讓燈發光之後，</a:t>
            </a:r>
            <a:endParaRPr b="1" sz="36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600">
                <a:solidFill>
                  <a:srgbClr val="FFFFFF"/>
                </a:solidFill>
              </a:rPr>
              <a:t>要怎麼讓燈一閃一閃呢？</a:t>
            </a:r>
            <a:endParaRPr b="1" sz="36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solidFill>
                <a:srgbClr val="FFFFFF"/>
              </a:solidFill>
            </a:endParaRPr>
          </a:p>
        </p:txBody>
      </p:sp>
      <p:sp>
        <p:nvSpPr>
          <p:cNvPr id="1243" name="Google Shape;1243;p100"/>
          <p:cNvSpPr txBox="1"/>
          <p:nvPr/>
        </p:nvSpPr>
        <p:spPr>
          <a:xfrm>
            <a:off x="1361950" y="1102075"/>
            <a:ext cx="1705200" cy="438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400">
                <a:solidFill>
                  <a:schemeClr val="lt1"/>
                </a:solidFill>
                <a:highlight>
                  <a:srgbClr val="FF0000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想想看</a:t>
            </a:r>
            <a:endParaRPr b="1" sz="2400">
              <a:solidFill>
                <a:srgbClr val="FFFFFF"/>
              </a:solidFill>
              <a:highlight>
                <a:srgbClr val="FF0000"/>
              </a:highlight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248" name="Shape 1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9" name="Google Shape;1249;p101"/>
          <p:cNvPicPr preferRelativeResize="0"/>
          <p:nvPr/>
        </p:nvPicPr>
        <p:blipFill rotWithShape="1">
          <a:blip r:embed="rId3">
            <a:alphaModFix/>
          </a:blip>
          <a:srcRect b="19391" l="12192" r="14665" t="4562"/>
          <a:stretch/>
        </p:blipFill>
        <p:spPr>
          <a:xfrm>
            <a:off x="180472" y="32658"/>
            <a:ext cx="719120" cy="996281"/>
          </a:xfrm>
          <a:prstGeom prst="rect">
            <a:avLst/>
          </a:prstGeom>
          <a:noFill/>
          <a:ln>
            <a:noFill/>
          </a:ln>
        </p:spPr>
      </p:pic>
      <p:sp>
        <p:nvSpPr>
          <p:cNvPr id="1250" name="Google Shape;1250;p101"/>
          <p:cNvSpPr txBox="1"/>
          <p:nvPr/>
        </p:nvSpPr>
        <p:spPr>
          <a:xfrm>
            <a:off x="5646656" y="2305781"/>
            <a:ext cx="3619500" cy="16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700">
                <a:solidFill>
                  <a:srgbClr val="FFFFFF"/>
                </a:solidFill>
              </a:rPr>
              <a:t>放置到數位PIN底下</a:t>
            </a:r>
            <a:endParaRPr b="1" sz="27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700">
              <a:solidFill>
                <a:srgbClr val="FFFFFF"/>
              </a:solidFill>
            </a:endParaRPr>
          </a:p>
        </p:txBody>
      </p:sp>
      <p:sp>
        <p:nvSpPr>
          <p:cNvPr id="1251" name="Google Shape;1251;p101"/>
          <p:cNvSpPr txBox="1"/>
          <p:nvPr/>
        </p:nvSpPr>
        <p:spPr>
          <a:xfrm>
            <a:off x="1180975" y="311507"/>
            <a:ext cx="21957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40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編寫程式</a:t>
            </a:r>
            <a:endParaRPr b="1" sz="2400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252" name="Google Shape;1252;p1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9600" y="1165100"/>
            <a:ext cx="4516650" cy="319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3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4" name="Google Shape;874;p66"/>
          <p:cNvPicPr preferRelativeResize="0"/>
          <p:nvPr/>
        </p:nvPicPr>
        <p:blipFill rotWithShape="1">
          <a:blip r:embed="rId3">
            <a:alphaModFix/>
          </a:blip>
          <a:srcRect b="19391" l="12192" r="14665" t="4562"/>
          <a:stretch/>
        </p:blipFill>
        <p:spPr>
          <a:xfrm>
            <a:off x="180472" y="32658"/>
            <a:ext cx="719120" cy="996281"/>
          </a:xfrm>
          <a:prstGeom prst="rect">
            <a:avLst/>
          </a:prstGeom>
          <a:noFill/>
          <a:ln>
            <a:noFill/>
          </a:ln>
        </p:spPr>
      </p:pic>
      <p:sp>
        <p:nvSpPr>
          <p:cNvPr id="875" name="Google Shape;875;p66"/>
          <p:cNvSpPr txBox="1"/>
          <p:nvPr/>
        </p:nvSpPr>
        <p:spPr>
          <a:xfrm>
            <a:off x="1180975" y="311507"/>
            <a:ext cx="21957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40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寫下點子</a:t>
            </a:r>
            <a:endParaRPr b="1" sz="2400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876" name="Google Shape;876;p66"/>
          <p:cNvSpPr txBox="1"/>
          <p:nvPr/>
        </p:nvSpPr>
        <p:spPr>
          <a:xfrm>
            <a:off x="689582" y="1536869"/>
            <a:ext cx="3178500" cy="28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一個燈亮</a:t>
            </a:r>
            <a:endParaRPr sz="3600">
              <a:solidFill>
                <a:schemeClr val="dk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一個燈暗</a:t>
            </a:r>
            <a:endParaRPr sz="1100"/>
          </a:p>
        </p:txBody>
      </p:sp>
      <p:pic>
        <p:nvPicPr>
          <p:cNvPr descr="http://i.epochtimes.com/assets/uploads/2014/01/120605175749100445.jpg" id="877" name="Google Shape;877;p66"/>
          <p:cNvPicPr preferRelativeResize="0"/>
          <p:nvPr/>
        </p:nvPicPr>
        <p:blipFill rotWithShape="1">
          <a:blip r:embed="rId4">
            <a:alphaModFix/>
          </a:blip>
          <a:srcRect b="12057" l="10156" r="54808" t="8564"/>
          <a:stretch/>
        </p:blipFill>
        <p:spPr>
          <a:xfrm>
            <a:off x="4384077" y="750088"/>
            <a:ext cx="1231966" cy="207846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i.epochtimes.com/assets/uploads/2014/01/120605175749100445.jpg" id="878" name="Google Shape;878;p66"/>
          <p:cNvPicPr preferRelativeResize="0"/>
          <p:nvPr/>
        </p:nvPicPr>
        <p:blipFill rotWithShape="1">
          <a:blip r:embed="rId5">
            <a:alphaModFix/>
          </a:blip>
          <a:srcRect b="8896" l="57160" r="4596" t="9935"/>
          <a:stretch/>
        </p:blipFill>
        <p:spPr>
          <a:xfrm>
            <a:off x="7063168" y="2680244"/>
            <a:ext cx="1231966" cy="19473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7" name="Shape 1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8" name="Google Shape;1258;p102"/>
          <p:cNvPicPr preferRelativeResize="0"/>
          <p:nvPr/>
        </p:nvPicPr>
        <p:blipFill rotWithShape="1">
          <a:blip r:embed="rId3">
            <a:alphaModFix/>
          </a:blip>
          <a:srcRect b="19391" l="12192" r="14665" t="4562"/>
          <a:stretch/>
        </p:blipFill>
        <p:spPr>
          <a:xfrm>
            <a:off x="180472" y="32658"/>
            <a:ext cx="719120" cy="996281"/>
          </a:xfrm>
          <a:prstGeom prst="rect">
            <a:avLst/>
          </a:prstGeom>
          <a:noFill/>
          <a:ln>
            <a:noFill/>
          </a:ln>
        </p:spPr>
      </p:pic>
      <p:sp>
        <p:nvSpPr>
          <p:cNvPr id="1259" name="Google Shape;1259;p102"/>
          <p:cNvSpPr txBox="1"/>
          <p:nvPr/>
        </p:nvSpPr>
        <p:spPr>
          <a:xfrm>
            <a:off x="1180975" y="311507"/>
            <a:ext cx="21957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40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進階挑戰</a:t>
            </a:r>
            <a:endParaRPr b="1" sz="2400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260" name="Google Shape;1260;p10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64753" y="1085892"/>
            <a:ext cx="5196781" cy="1499071"/>
          </a:xfrm>
          <a:prstGeom prst="rect">
            <a:avLst/>
          </a:prstGeom>
          <a:noFill/>
          <a:ln>
            <a:noFill/>
          </a:ln>
        </p:spPr>
      </p:pic>
      <p:sp>
        <p:nvSpPr>
          <p:cNvPr id="1261" name="Google Shape;1261;p102"/>
          <p:cNvSpPr txBox="1"/>
          <p:nvPr/>
        </p:nvSpPr>
        <p:spPr>
          <a:xfrm>
            <a:off x="2137603" y="3222067"/>
            <a:ext cx="36399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Delay 毫秒 3000 = ___ 秒</a:t>
            </a:r>
            <a:endParaRPr sz="24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262" name="Google Shape;1262;p102"/>
          <p:cNvSpPr txBox="1"/>
          <p:nvPr/>
        </p:nvSpPr>
        <p:spPr>
          <a:xfrm>
            <a:off x="2137603" y="2605816"/>
            <a:ext cx="48687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Delay 毫秒 1000 = ___ 秒</a:t>
            </a:r>
            <a:endParaRPr sz="24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263" name="Google Shape;1263;p102"/>
          <p:cNvSpPr txBox="1"/>
          <p:nvPr/>
        </p:nvSpPr>
        <p:spPr>
          <a:xfrm>
            <a:off x="2137603" y="3838317"/>
            <a:ext cx="50253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Delay  5秒            = ___ 毫秒</a:t>
            </a:r>
            <a:endParaRPr sz="24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9" name="Google Shape;1269;p103"/>
          <p:cNvPicPr preferRelativeResize="0"/>
          <p:nvPr/>
        </p:nvPicPr>
        <p:blipFill rotWithShape="1">
          <a:blip r:embed="rId3">
            <a:alphaModFix/>
          </a:blip>
          <a:srcRect b="19391" l="12192" r="14665" t="4562"/>
          <a:stretch/>
        </p:blipFill>
        <p:spPr>
          <a:xfrm>
            <a:off x="180472" y="32658"/>
            <a:ext cx="719120" cy="996281"/>
          </a:xfrm>
          <a:prstGeom prst="rect">
            <a:avLst/>
          </a:prstGeom>
          <a:noFill/>
          <a:ln>
            <a:noFill/>
          </a:ln>
        </p:spPr>
      </p:pic>
      <p:sp>
        <p:nvSpPr>
          <p:cNvPr id="1270" name="Google Shape;1270;p103"/>
          <p:cNvSpPr txBox="1"/>
          <p:nvPr/>
        </p:nvSpPr>
        <p:spPr>
          <a:xfrm>
            <a:off x="1180975" y="311507"/>
            <a:ext cx="21957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40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進階挑戰</a:t>
            </a:r>
            <a:endParaRPr b="1" sz="2400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271" name="Google Shape;1271;p10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64753" y="1085892"/>
            <a:ext cx="5196781" cy="1499071"/>
          </a:xfrm>
          <a:prstGeom prst="rect">
            <a:avLst/>
          </a:prstGeom>
          <a:noFill/>
          <a:ln>
            <a:noFill/>
          </a:ln>
        </p:spPr>
      </p:pic>
      <p:sp>
        <p:nvSpPr>
          <p:cNvPr id="1272" name="Google Shape;1272;p103"/>
          <p:cNvSpPr txBox="1"/>
          <p:nvPr/>
        </p:nvSpPr>
        <p:spPr>
          <a:xfrm>
            <a:off x="2137603" y="3222067"/>
            <a:ext cx="39228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Delay 毫秒 3000 = _</a:t>
            </a:r>
            <a:r>
              <a:rPr lang="zh-TW" sz="240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___</a:t>
            </a:r>
            <a:r>
              <a:rPr lang="zh-TW" sz="2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_ 秒</a:t>
            </a:r>
            <a:endParaRPr sz="24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273" name="Google Shape;1273;p103"/>
          <p:cNvSpPr txBox="1"/>
          <p:nvPr/>
        </p:nvSpPr>
        <p:spPr>
          <a:xfrm>
            <a:off x="2137603" y="2605816"/>
            <a:ext cx="39228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Delay 毫秒 1000 = __</a:t>
            </a:r>
            <a:r>
              <a:rPr lang="zh-TW" sz="2400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1</a:t>
            </a:r>
            <a:r>
              <a:rPr lang="zh-TW" sz="2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__ 秒</a:t>
            </a:r>
            <a:endParaRPr sz="24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274" name="Google Shape;1274;p103"/>
          <p:cNvSpPr txBox="1"/>
          <p:nvPr/>
        </p:nvSpPr>
        <p:spPr>
          <a:xfrm>
            <a:off x="2137603" y="3838317"/>
            <a:ext cx="49239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Delay  5秒            =</a:t>
            </a:r>
            <a:r>
              <a:rPr lang="zh-TW" sz="240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_____ </a:t>
            </a:r>
            <a:r>
              <a:rPr lang="zh-TW" sz="2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毫秒</a:t>
            </a:r>
            <a:endParaRPr sz="24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9" name="Shape 1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0" name="Google Shape;1280;p104"/>
          <p:cNvPicPr preferRelativeResize="0"/>
          <p:nvPr/>
        </p:nvPicPr>
        <p:blipFill rotWithShape="1">
          <a:blip r:embed="rId3">
            <a:alphaModFix/>
          </a:blip>
          <a:srcRect b="19391" l="12192" r="14665" t="4562"/>
          <a:stretch/>
        </p:blipFill>
        <p:spPr>
          <a:xfrm>
            <a:off x="180472" y="32658"/>
            <a:ext cx="719120" cy="996281"/>
          </a:xfrm>
          <a:prstGeom prst="rect">
            <a:avLst/>
          </a:prstGeom>
          <a:noFill/>
          <a:ln>
            <a:noFill/>
          </a:ln>
        </p:spPr>
      </p:pic>
      <p:sp>
        <p:nvSpPr>
          <p:cNvPr id="1281" name="Google Shape;1281;p104"/>
          <p:cNvSpPr txBox="1"/>
          <p:nvPr/>
        </p:nvSpPr>
        <p:spPr>
          <a:xfrm>
            <a:off x="1180975" y="311507"/>
            <a:ext cx="21957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40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進階挑戰</a:t>
            </a:r>
            <a:endParaRPr b="1" sz="2400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282" name="Google Shape;1282;p10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64753" y="1085892"/>
            <a:ext cx="5196781" cy="1499071"/>
          </a:xfrm>
          <a:prstGeom prst="rect">
            <a:avLst/>
          </a:prstGeom>
          <a:noFill/>
          <a:ln>
            <a:noFill/>
          </a:ln>
        </p:spPr>
      </p:pic>
      <p:sp>
        <p:nvSpPr>
          <p:cNvPr id="1283" name="Google Shape;1283;p104"/>
          <p:cNvSpPr txBox="1"/>
          <p:nvPr/>
        </p:nvSpPr>
        <p:spPr>
          <a:xfrm>
            <a:off x="2137603" y="3222067"/>
            <a:ext cx="39228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Delay 毫秒 3000 = __</a:t>
            </a:r>
            <a:r>
              <a:rPr lang="zh-TW" sz="2400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3</a:t>
            </a:r>
            <a:r>
              <a:rPr lang="zh-TW" sz="2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__ 秒</a:t>
            </a:r>
            <a:endParaRPr sz="24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284" name="Google Shape;1284;p104"/>
          <p:cNvSpPr txBox="1"/>
          <p:nvPr/>
        </p:nvSpPr>
        <p:spPr>
          <a:xfrm>
            <a:off x="2137603" y="2605816"/>
            <a:ext cx="39228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Delay 毫秒 1000 = __</a:t>
            </a:r>
            <a:r>
              <a:rPr lang="zh-TW" sz="2400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1</a:t>
            </a:r>
            <a:r>
              <a:rPr lang="zh-TW" sz="2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__ 秒</a:t>
            </a:r>
            <a:endParaRPr sz="24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285" name="Google Shape;1285;p104"/>
          <p:cNvSpPr txBox="1"/>
          <p:nvPr/>
        </p:nvSpPr>
        <p:spPr>
          <a:xfrm>
            <a:off x="2137603" y="3838317"/>
            <a:ext cx="49239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Delay  5秒            =</a:t>
            </a:r>
            <a:r>
              <a:rPr lang="zh-TW" sz="240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_____ </a:t>
            </a:r>
            <a:r>
              <a:rPr lang="zh-TW" sz="2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毫秒</a:t>
            </a:r>
            <a:endParaRPr sz="24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0" name="Shape 1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1" name="Google Shape;1291;p105"/>
          <p:cNvPicPr preferRelativeResize="0"/>
          <p:nvPr/>
        </p:nvPicPr>
        <p:blipFill rotWithShape="1">
          <a:blip r:embed="rId3">
            <a:alphaModFix/>
          </a:blip>
          <a:srcRect b="19391" l="12192" r="14665" t="4562"/>
          <a:stretch/>
        </p:blipFill>
        <p:spPr>
          <a:xfrm>
            <a:off x="180472" y="32658"/>
            <a:ext cx="719120" cy="996281"/>
          </a:xfrm>
          <a:prstGeom prst="rect">
            <a:avLst/>
          </a:prstGeom>
          <a:noFill/>
          <a:ln>
            <a:noFill/>
          </a:ln>
        </p:spPr>
      </p:pic>
      <p:sp>
        <p:nvSpPr>
          <p:cNvPr id="1292" name="Google Shape;1292;p105"/>
          <p:cNvSpPr txBox="1"/>
          <p:nvPr/>
        </p:nvSpPr>
        <p:spPr>
          <a:xfrm>
            <a:off x="1180975" y="311507"/>
            <a:ext cx="21957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40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進階挑戰</a:t>
            </a:r>
            <a:endParaRPr b="1" sz="2400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293" name="Google Shape;1293;p10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64753" y="1085892"/>
            <a:ext cx="5196781" cy="1499071"/>
          </a:xfrm>
          <a:prstGeom prst="rect">
            <a:avLst/>
          </a:prstGeom>
          <a:noFill/>
          <a:ln>
            <a:noFill/>
          </a:ln>
        </p:spPr>
      </p:pic>
      <p:sp>
        <p:nvSpPr>
          <p:cNvPr id="1294" name="Google Shape;1294;p105"/>
          <p:cNvSpPr txBox="1"/>
          <p:nvPr/>
        </p:nvSpPr>
        <p:spPr>
          <a:xfrm>
            <a:off x="2137603" y="3222067"/>
            <a:ext cx="39228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Delay 毫秒 3000 = __</a:t>
            </a:r>
            <a:r>
              <a:rPr lang="zh-TW" sz="2400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3</a:t>
            </a:r>
            <a:r>
              <a:rPr lang="zh-TW" sz="2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__ 秒</a:t>
            </a:r>
            <a:endParaRPr sz="24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295" name="Google Shape;1295;p105"/>
          <p:cNvSpPr txBox="1"/>
          <p:nvPr/>
        </p:nvSpPr>
        <p:spPr>
          <a:xfrm>
            <a:off x="2137603" y="2605816"/>
            <a:ext cx="39228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Delay 毫秒 1000 = __</a:t>
            </a:r>
            <a:r>
              <a:rPr lang="zh-TW" sz="2400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1</a:t>
            </a:r>
            <a:r>
              <a:rPr lang="zh-TW" sz="2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__ 秒</a:t>
            </a:r>
            <a:endParaRPr sz="24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296" name="Google Shape;1296;p105"/>
          <p:cNvSpPr txBox="1"/>
          <p:nvPr/>
        </p:nvSpPr>
        <p:spPr>
          <a:xfrm>
            <a:off x="2137603" y="3838317"/>
            <a:ext cx="49239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Delay  5秒            = _</a:t>
            </a:r>
            <a:r>
              <a:rPr lang="zh-TW" sz="2400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5000</a:t>
            </a:r>
            <a:r>
              <a:rPr lang="zh-TW" sz="2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_ 毫秒</a:t>
            </a:r>
            <a:endParaRPr sz="24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301" name="Shape 1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2" name="Google Shape;1302;p106"/>
          <p:cNvPicPr preferRelativeResize="0"/>
          <p:nvPr/>
        </p:nvPicPr>
        <p:blipFill rotWithShape="1">
          <a:blip r:embed="rId3">
            <a:alphaModFix/>
          </a:blip>
          <a:srcRect b="19391" l="12192" r="14665" t="4562"/>
          <a:stretch/>
        </p:blipFill>
        <p:spPr>
          <a:xfrm>
            <a:off x="180472" y="32658"/>
            <a:ext cx="719120" cy="996281"/>
          </a:xfrm>
          <a:prstGeom prst="rect">
            <a:avLst/>
          </a:prstGeom>
          <a:noFill/>
          <a:ln>
            <a:noFill/>
          </a:ln>
        </p:spPr>
      </p:pic>
      <p:sp>
        <p:nvSpPr>
          <p:cNvPr id="1303" name="Google Shape;1303;p106"/>
          <p:cNvSpPr txBox="1"/>
          <p:nvPr/>
        </p:nvSpPr>
        <p:spPr>
          <a:xfrm>
            <a:off x="1180975" y="311507"/>
            <a:ext cx="21957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40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進階挑戰</a:t>
            </a:r>
            <a:endParaRPr b="1" sz="2400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304" name="Google Shape;1304;p106"/>
          <p:cNvSpPr txBox="1"/>
          <p:nvPr/>
        </p:nvSpPr>
        <p:spPr>
          <a:xfrm>
            <a:off x="2418879" y="1913193"/>
            <a:ext cx="6356400" cy="15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300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PIN8燈亮 -&gt; PIN9燈亮-&gt; </a:t>
            </a:r>
            <a:endParaRPr sz="3300">
              <a:solidFill>
                <a:schemeClr val="dk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300">
              <a:solidFill>
                <a:schemeClr val="dk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300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全暗-&gt;全部閃爍一次</a:t>
            </a:r>
            <a:endParaRPr sz="1100"/>
          </a:p>
        </p:txBody>
      </p:sp>
      <p:grpSp>
        <p:nvGrpSpPr>
          <p:cNvPr id="1305" name="Google Shape;1305;p106"/>
          <p:cNvGrpSpPr/>
          <p:nvPr/>
        </p:nvGrpSpPr>
        <p:grpSpPr>
          <a:xfrm>
            <a:off x="899592" y="1589342"/>
            <a:ext cx="1917762" cy="2240387"/>
            <a:chOff x="3082" y="1214"/>
            <a:chExt cx="1623" cy="1896"/>
          </a:xfrm>
        </p:grpSpPr>
        <p:grpSp>
          <p:nvGrpSpPr>
            <p:cNvPr id="1306" name="Google Shape;1306;p106"/>
            <p:cNvGrpSpPr/>
            <p:nvPr/>
          </p:nvGrpSpPr>
          <p:grpSpPr>
            <a:xfrm>
              <a:off x="3082" y="1214"/>
              <a:ext cx="1623" cy="1603"/>
              <a:chOff x="3082" y="1214"/>
              <a:chExt cx="1623" cy="1603"/>
            </a:xfrm>
          </p:grpSpPr>
          <p:sp>
            <p:nvSpPr>
              <p:cNvPr id="1307" name="Google Shape;1307;p106"/>
              <p:cNvSpPr/>
              <p:nvPr/>
            </p:nvSpPr>
            <p:spPr>
              <a:xfrm>
                <a:off x="3608" y="2103"/>
                <a:ext cx="13" cy="0"/>
              </a:xfrm>
              <a:custGeom>
                <a:rect b="b" l="l" r="r" t="t"/>
                <a:pathLst>
                  <a:path extrusionOk="0" h="120000" w="6">
                    <a:moveTo>
                      <a:pt x="0" y="0"/>
                    </a:moveTo>
                    <a:cubicBezTo>
                      <a:pt x="1" y="0"/>
                      <a:pt x="3" y="0"/>
                      <a:pt x="6" y="0"/>
                    </a:cubicBezTo>
                    <a:cubicBezTo>
                      <a:pt x="3" y="0"/>
                      <a:pt x="2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8" name="Google Shape;1308;p106"/>
              <p:cNvSpPr/>
              <p:nvPr/>
            </p:nvSpPr>
            <p:spPr>
              <a:xfrm>
                <a:off x="3576" y="1893"/>
                <a:ext cx="5" cy="0"/>
              </a:xfrm>
              <a:custGeom>
                <a:rect b="b" l="l" r="r" t="t"/>
                <a:pathLst>
                  <a:path extrusionOk="0" h="120000" w="2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9" name="Google Shape;1309;p106"/>
              <p:cNvSpPr/>
              <p:nvPr/>
            </p:nvSpPr>
            <p:spPr>
              <a:xfrm>
                <a:off x="3615" y="1903"/>
                <a:ext cx="0" cy="5"/>
              </a:xfrm>
              <a:custGeom>
                <a:rect b="b" l="l" r="r" t="t"/>
                <a:pathLst>
                  <a:path extrusionOk="0" h="2" w="120000">
                    <a:moveTo>
                      <a:pt x="0" y="2"/>
                    </a:moveTo>
                    <a:cubicBezTo>
                      <a:pt x="0" y="1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0" name="Google Shape;1310;p106"/>
              <p:cNvSpPr/>
              <p:nvPr/>
            </p:nvSpPr>
            <p:spPr>
              <a:xfrm>
                <a:off x="3566" y="1893"/>
                <a:ext cx="6" cy="0"/>
              </a:xfrm>
              <a:custGeom>
                <a:rect b="b" l="l" r="r" t="t"/>
                <a:pathLst>
                  <a:path extrusionOk="0" h="120000" w="3">
                    <a:moveTo>
                      <a:pt x="3" y="0"/>
                    </a:moveTo>
                    <a:cubicBezTo>
                      <a:pt x="0" y="0"/>
                      <a:pt x="1" y="0"/>
                      <a:pt x="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1" name="Google Shape;1311;p106"/>
              <p:cNvSpPr/>
              <p:nvPr/>
            </p:nvSpPr>
            <p:spPr>
              <a:xfrm>
                <a:off x="3820" y="2304"/>
                <a:ext cx="2" cy="2"/>
              </a:xfrm>
              <a:custGeom>
                <a:rect b="b" l="l" r="r" t="t"/>
                <a:pathLst>
                  <a:path extrusionOk="0" h="1" w="1">
                    <a:moveTo>
                      <a:pt x="1" y="1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1" y="0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2" name="Google Shape;1312;p106"/>
              <p:cNvSpPr/>
              <p:nvPr/>
            </p:nvSpPr>
            <p:spPr>
              <a:xfrm>
                <a:off x="3642" y="2209"/>
                <a:ext cx="2" cy="2"/>
              </a:xfrm>
              <a:custGeom>
                <a:rect b="b" l="l" r="r" t="t"/>
                <a:pathLst>
                  <a:path extrusionOk="0" h="1" w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1"/>
                      <a:pt x="1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3" name="Google Shape;1313;p106"/>
              <p:cNvSpPr/>
              <p:nvPr/>
            </p:nvSpPr>
            <p:spPr>
              <a:xfrm>
                <a:off x="3549" y="2154"/>
                <a:ext cx="2" cy="2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cubicBezTo>
                      <a:pt x="1" y="0"/>
                      <a:pt x="0" y="0"/>
                      <a:pt x="0" y="0"/>
                    </a:cubicBezTo>
                    <a:cubicBezTo>
                      <a:pt x="1" y="0"/>
                      <a:pt x="1" y="1"/>
                      <a:pt x="1" y="1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4" name="Google Shape;1314;p106"/>
              <p:cNvSpPr/>
              <p:nvPr/>
            </p:nvSpPr>
            <p:spPr>
              <a:xfrm>
                <a:off x="3610" y="1895"/>
                <a:ext cx="9" cy="8"/>
              </a:xfrm>
              <a:custGeom>
                <a:rect b="b" l="l" r="r" t="t"/>
                <a:pathLst>
                  <a:path extrusionOk="0" h="4" w="4">
                    <a:moveTo>
                      <a:pt x="1" y="1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0" y="2"/>
                      <a:pt x="0" y="2"/>
                    </a:cubicBezTo>
                    <a:cubicBezTo>
                      <a:pt x="1" y="2"/>
                      <a:pt x="2" y="3"/>
                      <a:pt x="2" y="4"/>
                    </a:cubicBezTo>
                    <a:cubicBezTo>
                      <a:pt x="2" y="3"/>
                      <a:pt x="2" y="3"/>
                      <a:pt x="2" y="2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3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5" name="Google Shape;1315;p106"/>
              <p:cNvSpPr/>
              <p:nvPr/>
            </p:nvSpPr>
            <p:spPr>
              <a:xfrm>
                <a:off x="3926" y="1914"/>
                <a:ext cx="0" cy="2"/>
              </a:xfrm>
              <a:custGeom>
                <a:rect b="b" l="l" r="r" t="t"/>
                <a:pathLst>
                  <a:path extrusionOk="0" h="1" w="120000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6" name="Google Shape;1316;p106"/>
              <p:cNvSpPr/>
              <p:nvPr/>
            </p:nvSpPr>
            <p:spPr>
              <a:xfrm>
                <a:off x="3810" y="1774"/>
                <a:ext cx="2" cy="4"/>
              </a:xfrm>
              <a:custGeom>
                <a:rect b="b" l="l" r="r" t="t"/>
                <a:pathLst>
                  <a:path extrusionOk="0" h="2" w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2"/>
                      <a:pt x="1" y="2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7" name="Google Shape;1317;p106"/>
              <p:cNvSpPr/>
              <p:nvPr/>
            </p:nvSpPr>
            <p:spPr>
              <a:xfrm>
                <a:off x="3846" y="2474"/>
                <a:ext cx="0" cy="2"/>
              </a:xfrm>
              <a:custGeom>
                <a:rect b="b" l="l" r="r" t="t"/>
                <a:pathLst>
                  <a:path extrusionOk="0" h="1" w="120000">
                    <a:moveTo>
                      <a:pt x="0" y="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8" name="Google Shape;1318;p106"/>
              <p:cNvSpPr/>
              <p:nvPr/>
            </p:nvSpPr>
            <p:spPr>
              <a:xfrm>
                <a:off x="3943" y="2546"/>
                <a:ext cx="0" cy="2"/>
              </a:xfrm>
              <a:custGeom>
                <a:rect b="b" l="l" r="r" t="t"/>
                <a:pathLst>
                  <a:path extrusionOk="0" h="1" w="120000">
                    <a:moveTo>
                      <a:pt x="0" y="1"/>
                    </a:moveTo>
                    <a:cubicBezTo>
                      <a:pt x="0" y="1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9" name="Google Shape;1319;p106"/>
              <p:cNvSpPr/>
              <p:nvPr/>
            </p:nvSpPr>
            <p:spPr>
              <a:xfrm>
                <a:off x="3846" y="2474"/>
                <a:ext cx="2" cy="2"/>
              </a:xfrm>
              <a:custGeom>
                <a:rect b="b" l="l" r="r" t="t"/>
                <a:pathLst>
                  <a:path extrusionOk="0" h="1" w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1" y="0"/>
                      <a:pt x="0" y="0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0" name="Google Shape;1320;p106"/>
              <p:cNvSpPr/>
              <p:nvPr/>
            </p:nvSpPr>
            <p:spPr>
              <a:xfrm>
                <a:off x="4156" y="2209"/>
                <a:ext cx="0" cy="0"/>
              </a:xfrm>
              <a:custGeom>
                <a:rect b="b" l="l" r="r" t="t"/>
                <a:pathLst>
                  <a:path extrusionOk="0" h="120000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1" name="Google Shape;1321;p106"/>
              <p:cNvSpPr/>
              <p:nvPr/>
            </p:nvSpPr>
            <p:spPr>
              <a:xfrm>
                <a:off x="4056" y="2213"/>
                <a:ext cx="2" cy="2"/>
              </a:xfrm>
              <a:custGeom>
                <a:rect b="b" l="l" r="r" t="t"/>
                <a:pathLst>
                  <a:path extrusionOk="0" h="1" w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1" y="0"/>
                      <a:pt x="1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2" name="Google Shape;1322;p106"/>
              <p:cNvSpPr/>
              <p:nvPr/>
            </p:nvSpPr>
            <p:spPr>
              <a:xfrm>
                <a:off x="3837" y="2470"/>
                <a:ext cx="2" cy="0"/>
              </a:xfrm>
              <a:custGeom>
                <a:rect b="b" l="l" r="r" t="t"/>
                <a:pathLst>
                  <a:path extrusionOk="0" h="120000"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3" name="Google Shape;1323;p106"/>
              <p:cNvSpPr/>
              <p:nvPr/>
            </p:nvSpPr>
            <p:spPr>
              <a:xfrm>
                <a:off x="3954" y="2311"/>
                <a:ext cx="0" cy="2"/>
              </a:xfrm>
              <a:custGeom>
                <a:rect b="b" l="l" r="r" t="t"/>
                <a:pathLst>
                  <a:path extrusionOk="0" h="1" w="120000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4" name="Google Shape;1324;p106"/>
              <p:cNvSpPr/>
              <p:nvPr/>
            </p:nvSpPr>
            <p:spPr>
              <a:xfrm>
                <a:off x="3576" y="1893"/>
                <a:ext cx="0" cy="0"/>
              </a:xfrm>
              <a:custGeom>
                <a:rect b="b" l="l" r="r" t="t"/>
                <a:pathLst>
                  <a:path extrusionOk="0" h="120000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5" name="Google Shape;1325;p106"/>
              <p:cNvSpPr/>
              <p:nvPr/>
            </p:nvSpPr>
            <p:spPr>
              <a:xfrm>
                <a:off x="3281" y="2542"/>
                <a:ext cx="0" cy="0"/>
              </a:xfrm>
              <a:custGeom>
                <a:rect b="b" l="l" r="r" t="t"/>
                <a:pathLst>
                  <a:path extrusionOk="0" h="120000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6" name="Google Shape;1326;p106"/>
              <p:cNvSpPr/>
              <p:nvPr/>
            </p:nvSpPr>
            <p:spPr>
              <a:xfrm>
                <a:off x="3364" y="2470"/>
                <a:ext cx="2" cy="4"/>
              </a:xfrm>
              <a:custGeom>
                <a:rect b="b" l="l" r="r" t="t"/>
                <a:pathLst>
                  <a:path extrusionOk="0" h="2" w="1">
                    <a:moveTo>
                      <a:pt x="1" y="2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0" y="0"/>
                      <a:pt x="1" y="1"/>
                      <a:pt x="1" y="1"/>
                    </a:cubicBezTo>
                    <a:cubicBezTo>
                      <a:pt x="1" y="1"/>
                      <a:pt x="1" y="2"/>
                      <a:pt x="1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7" name="Google Shape;1327;p106"/>
              <p:cNvSpPr/>
              <p:nvPr/>
            </p:nvSpPr>
            <p:spPr>
              <a:xfrm>
                <a:off x="3360" y="2470"/>
                <a:ext cx="2" cy="4"/>
              </a:xfrm>
              <a:custGeom>
                <a:rect b="b" l="l" r="r" t="t"/>
                <a:pathLst>
                  <a:path extrusionOk="0" h="2" w="1">
                    <a:moveTo>
                      <a:pt x="0" y="0"/>
                    </a:moveTo>
                    <a:cubicBezTo>
                      <a:pt x="0" y="0"/>
                      <a:pt x="0" y="1"/>
                      <a:pt x="1" y="2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8" name="Google Shape;1328;p106"/>
              <p:cNvSpPr/>
              <p:nvPr/>
            </p:nvSpPr>
            <p:spPr>
              <a:xfrm>
                <a:off x="3353" y="2470"/>
                <a:ext cx="3" cy="4"/>
              </a:xfrm>
              <a:custGeom>
                <a:rect b="b" l="l" r="r" t="t"/>
                <a:pathLst>
                  <a:path extrusionOk="0" h="2" w="1">
                    <a:moveTo>
                      <a:pt x="1" y="2"/>
                    </a:moveTo>
                    <a:cubicBezTo>
                      <a:pt x="0" y="0"/>
                      <a:pt x="1" y="1"/>
                      <a:pt x="0" y="1"/>
                    </a:cubicBezTo>
                    <a:cubicBezTo>
                      <a:pt x="1" y="1"/>
                      <a:pt x="1" y="2"/>
                      <a:pt x="1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9" name="Google Shape;1329;p106"/>
              <p:cNvSpPr/>
              <p:nvPr/>
            </p:nvSpPr>
            <p:spPr>
              <a:xfrm>
                <a:off x="3392" y="2482"/>
                <a:ext cx="2" cy="5"/>
              </a:xfrm>
              <a:custGeom>
                <a:rect b="b" l="l" r="r" t="t"/>
                <a:pathLst>
                  <a:path extrusionOk="0" h="2" w="1">
                    <a:moveTo>
                      <a:pt x="1" y="2"/>
                    </a:moveTo>
                    <a:cubicBezTo>
                      <a:pt x="1" y="2"/>
                      <a:pt x="1" y="1"/>
                      <a:pt x="1" y="1"/>
                    </a:cubicBezTo>
                    <a:cubicBezTo>
                      <a:pt x="0" y="0"/>
                      <a:pt x="1" y="1"/>
                      <a:pt x="1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0" name="Google Shape;1330;p106"/>
              <p:cNvSpPr/>
              <p:nvPr/>
            </p:nvSpPr>
            <p:spPr>
              <a:xfrm>
                <a:off x="3390" y="2480"/>
                <a:ext cx="2" cy="7"/>
              </a:xfrm>
              <a:custGeom>
                <a:rect b="b" l="l" r="r" t="t"/>
                <a:pathLst>
                  <a:path extrusionOk="0" h="3" w="1">
                    <a:moveTo>
                      <a:pt x="1" y="3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2"/>
                      <a:pt x="1" y="2"/>
                      <a:pt x="1" y="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1" name="Google Shape;1331;p106"/>
              <p:cNvSpPr/>
              <p:nvPr/>
            </p:nvSpPr>
            <p:spPr>
              <a:xfrm>
                <a:off x="3341" y="2474"/>
                <a:ext cx="2" cy="4"/>
              </a:xfrm>
              <a:custGeom>
                <a:rect b="b" l="l" r="r" t="t"/>
                <a:pathLst>
                  <a:path extrusionOk="0" h="2" w="1">
                    <a:moveTo>
                      <a:pt x="1" y="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1" y="1"/>
                      <a:pt x="1" y="2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2" name="Google Shape;1332;p106"/>
              <p:cNvSpPr/>
              <p:nvPr/>
            </p:nvSpPr>
            <p:spPr>
              <a:xfrm>
                <a:off x="3822" y="2279"/>
                <a:ext cx="5" cy="4"/>
              </a:xfrm>
              <a:custGeom>
                <a:rect b="b" l="l" r="r" t="t"/>
                <a:pathLst>
                  <a:path extrusionOk="0" h="2" w="2">
                    <a:moveTo>
                      <a:pt x="1" y="0"/>
                    </a:moveTo>
                    <a:cubicBezTo>
                      <a:pt x="1" y="0"/>
                      <a:pt x="0" y="1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" y="1"/>
                      <a:pt x="2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3" name="Google Shape;1333;p106"/>
              <p:cNvSpPr/>
              <p:nvPr/>
            </p:nvSpPr>
            <p:spPr>
              <a:xfrm>
                <a:off x="3292" y="2529"/>
                <a:ext cx="2" cy="2"/>
              </a:xfrm>
              <a:custGeom>
                <a:rect b="b" l="l" r="r" t="t"/>
                <a:pathLst>
                  <a:path extrusionOk="0" h="2" w="2">
                    <a:moveTo>
                      <a:pt x="2" y="2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2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4" name="Google Shape;1334;p106"/>
              <p:cNvSpPr/>
              <p:nvPr/>
            </p:nvSpPr>
            <p:spPr>
              <a:xfrm>
                <a:off x="3699" y="2796"/>
                <a:ext cx="7" cy="5"/>
              </a:xfrm>
              <a:custGeom>
                <a:rect b="b" l="l" r="r" t="t"/>
                <a:pathLst>
                  <a:path extrusionOk="0" h="2" w="3">
                    <a:moveTo>
                      <a:pt x="2" y="2"/>
                    </a:moveTo>
                    <a:cubicBezTo>
                      <a:pt x="3" y="1"/>
                      <a:pt x="2" y="0"/>
                      <a:pt x="2" y="0"/>
                    </a:cubicBezTo>
                    <a:cubicBezTo>
                      <a:pt x="0" y="0"/>
                      <a:pt x="3" y="1"/>
                      <a:pt x="2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5" name="Google Shape;1335;p106"/>
              <p:cNvSpPr/>
              <p:nvPr/>
            </p:nvSpPr>
            <p:spPr>
              <a:xfrm>
                <a:off x="4616" y="1870"/>
                <a:ext cx="2" cy="2"/>
              </a:xfrm>
              <a:custGeom>
                <a:rect b="b" l="l" r="r" t="t"/>
                <a:pathLst>
                  <a:path extrusionOk="0" h="1" w="1">
                    <a:moveTo>
                      <a:pt x="1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6" name="Google Shape;1336;p106"/>
              <p:cNvSpPr/>
              <p:nvPr/>
            </p:nvSpPr>
            <p:spPr>
              <a:xfrm>
                <a:off x="3262" y="2567"/>
                <a:ext cx="4" cy="4"/>
              </a:xfrm>
              <a:custGeom>
                <a:rect b="b" l="l" r="r" t="t"/>
                <a:pathLst>
                  <a:path extrusionOk="0" h="4" w="4">
                    <a:moveTo>
                      <a:pt x="0" y="2"/>
                    </a:moveTo>
                    <a:lnTo>
                      <a:pt x="4" y="4"/>
                    </a:lnTo>
                    <a:lnTo>
                      <a:pt x="0" y="0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7" name="Google Shape;1337;p106"/>
              <p:cNvSpPr/>
              <p:nvPr/>
            </p:nvSpPr>
            <p:spPr>
              <a:xfrm>
                <a:off x="3570" y="1893"/>
                <a:ext cx="6" cy="6"/>
              </a:xfrm>
              <a:custGeom>
                <a:rect b="b" l="l" r="r" t="t"/>
                <a:pathLst>
                  <a:path extrusionOk="0" h="3" w="3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1" y="2"/>
                      <a:pt x="0" y="0"/>
                      <a:pt x="0" y="2"/>
                    </a:cubicBezTo>
                    <a:cubicBezTo>
                      <a:pt x="0" y="3"/>
                      <a:pt x="1" y="3"/>
                      <a:pt x="2" y="2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2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8" name="Google Shape;1338;p106"/>
              <p:cNvSpPr/>
              <p:nvPr/>
            </p:nvSpPr>
            <p:spPr>
              <a:xfrm>
                <a:off x="3207" y="2465"/>
                <a:ext cx="183" cy="174"/>
              </a:xfrm>
              <a:custGeom>
                <a:rect b="b" l="l" r="r" t="t"/>
                <a:pathLst>
                  <a:path extrusionOk="0" h="82" w="86">
                    <a:moveTo>
                      <a:pt x="84" y="7"/>
                    </a:moveTo>
                    <a:cubicBezTo>
                      <a:pt x="85" y="8"/>
                      <a:pt x="85" y="9"/>
                      <a:pt x="86" y="10"/>
                    </a:cubicBezTo>
                    <a:cubicBezTo>
                      <a:pt x="85" y="6"/>
                      <a:pt x="85" y="6"/>
                      <a:pt x="85" y="6"/>
                    </a:cubicBezTo>
                    <a:cubicBezTo>
                      <a:pt x="85" y="7"/>
                      <a:pt x="85" y="6"/>
                      <a:pt x="84" y="5"/>
                    </a:cubicBezTo>
                    <a:cubicBezTo>
                      <a:pt x="84" y="6"/>
                      <a:pt x="84" y="6"/>
                      <a:pt x="84" y="6"/>
                    </a:cubicBezTo>
                    <a:cubicBezTo>
                      <a:pt x="83" y="5"/>
                      <a:pt x="83" y="5"/>
                      <a:pt x="83" y="5"/>
                    </a:cubicBezTo>
                    <a:cubicBezTo>
                      <a:pt x="83" y="5"/>
                      <a:pt x="82" y="4"/>
                      <a:pt x="82" y="6"/>
                    </a:cubicBezTo>
                    <a:cubicBezTo>
                      <a:pt x="83" y="7"/>
                      <a:pt x="83" y="7"/>
                      <a:pt x="83" y="7"/>
                    </a:cubicBezTo>
                    <a:cubicBezTo>
                      <a:pt x="83" y="7"/>
                      <a:pt x="84" y="9"/>
                      <a:pt x="83" y="8"/>
                    </a:cubicBezTo>
                    <a:cubicBezTo>
                      <a:pt x="82" y="6"/>
                      <a:pt x="82" y="6"/>
                      <a:pt x="82" y="6"/>
                    </a:cubicBezTo>
                    <a:cubicBezTo>
                      <a:pt x="82" y="6"/>
                      <a:pt x="82" y="6"/>
                      <a:pt x="82" y="6"/>
                    </a:cubicBezTo>
                    <a:cubicBezTo>
                      <a:pt x="80" y="4"/>
                      <a:pt x="80" y="4"/>
                      <a:pt x="80" y="4"/>
                    </a:cubicBezTo>
                    <a:cubicBezTo>
                      <a:pt x="82" y="7"/>
                      <a:pt x="80" y="5"/>
                      <a:pt x="81" y="6"/>
                    </a:cubicBezTo>
                    <a:cubicBezTo>
                      <a:pt x="80" y="6"/>
                      <a:pt x="80" y="6"/>
                      <a:pt x="80" y="6"/>
                    </a:cubicBezTo>
                    <a:cubicBezTo>
                      <a:pt x="79" y="5"/>
                      <a:pt x="81" y="7"/>
                      <a:pt x="81" y="7"/>
                    </a:cubicBezTo>
                    <a:cubicBezTo>
                      <a:pt x="80" y="7"/>
                      <a:pt x="79" y="5"/>
                      <a:pt x="79" y="4"/>
                    </a:cubicBezTo>
                    <a:cubicBezTo>
                      <a:pt x="78" y="4"/>
                      <a:pt x="79" y="6"/>
                      <a:pt x="77" y="5"/>
                    </a:cubicBezTo>
                    <a:cubicBezTo>
                      <a:pt x="77" y="5"/>
                      <a:pt x="77" y="6"/>
                      <a:pt x="77" y="8"/>
                    </a:cubicBezTo>
                    <a:cubicBezTo>
                      <a:pt x="77" y="8"/>
                      <a:pt x="76" y="5"/>
                      <a:pt x="76" y="6"/>
                    </a:cubicBezTo>
                    <a:cubicBezTo>
                      <a:pt x="75" y="5"/>
                      <a:pt x="74" y="3"/>
                      <a:pt x="74" y="2"/>
                    </a:cubicBezTo>
                    <a:cubicBezTo>
                      <a:pt x="74" y="2"/>
                      <a:pt x="73" y="1"/>
                      <a:pt x="73" y="2"/>
                    </a:cubicBezTo>
                    <a:cubicBezTo>
                      <a:pt x="73" y="1"/>
                      <a:pt x="72" y="0"/>
                      <a:pt x="72" y="0"/>
                    </a:cubicBezTo>
                    <a:cubicBezTo>
                      <a:pt x="73" y="1"/>
                      <a:pt x="74" y="3"/>
                      <a:pt x="74" y="3"/>
                    </a:cubicBezTo>
                    <a:cubicBezTo>
                      <a:pt x="76" y="5"/>
                      <a:pt x="74" y="4"/>
                      <a:pt x="76" y="6"/>
                    </a:cubicBezTo>
                    <a:cubicBezTo>
                      <a:pt x="75" y="6"/>
                      <a:pt x="74" y="6"/>
                      <a:pt x="74" y="7"/>
                    </a:cubicBezTo>
                    <a:cubicBezTo>
                      <a:pt x="74" y="7"/>
                      <a:pt x="73" y="5"/>
                      <a:pt x="73" y="4"/>
                    </a:cubicBezTo>
                    <a:cubicBezTo>
                      <a:pt x="73" y="6"/>
                      <a:pt x="73" y="7"/>
                      <a:pt x="73" y="7"/>
                    </a:cubicBezTo>
                    <a:cubicBezTo>
                      <a:pt x="74" y="8"/>
                      <a:pt x="74" y="8"/>
                      <a:pt x="75" y="10"/>
                    </a:cubicBezTo>
                    <a:cubicBezTo>
                      <a:pt x="75" y="10"/>
                      <a:pt x="75" y="11"/>
                      <a:pt x="75" y="11"/>
                    </a:cubicBezTo>
                    <a:cubicBezTo>
                      <a:pt x="74" y="9"/>
                      <a:pt x="72" y="7"/>
                      <a:pt x="72" y="7"/>
                    </a:cubicBezTo>
                    <a:cubicBezTo>
                      <a:pt x="71" y="5"/>
                      <a:pt x="73" y="7"/>
                      <a:pt x="71" y="5"/>
                    </a:cubicBezTo>
                    <a:cubicBezTo>
                      <a:pt x="70" y="3"/>
                      <a:pt x="71" y="2"/>
                      <a:pt x="72" y="3"/>
                    </a:cubicBezTo>
                    <a:cubicBezTo>
                      <a:pt x="71" y="1"/>
                      <a:pt x="71" y="3"/>
                      <a:pt x="70" y="1"/>
                    </a:cubicBezTo>
                    <a:cubicBezTo>
                      <a:pt x="70" y="1"/>
                      <a:pt x="70" y="3"/>
                      <a:pt x="70" y="3"/>
                    </a:cubicBezTo>
                    <a:cubicBezTo>
                      <a:pt x="71" y="4"/>
                      <a:pt x="71" y="4"/>
                      <a:pt x="71" y="5"/>
                    </a:cubicBezTo>
                    <a:cubicBezTo>
                      <a:pt x="72" y="8"/>
                      <a:pt x="70" y="4"/>
                      <a:pt x="70" y="4"/>
                    </a:cubicBezTo>
                    <a:cubicBezTo>
                      <a:pt x="69" y="3"/>
                      <a:pt x="69" y="3"/>
                      <a:pt x="69" y="3"/>
                    </a:cubicBezTo>
                    <a:cubicBezTo>
                      <a:pt x="69" y="3"/>
                      <a:pt x="69" y="4"/>
                      <a:pt x="69" y="4"/>
                    </a:cubicBezTo>
                    <a:cubicBezTo>
                      <a:pt x="67" y="2"/>
                      <a:pt x="69" y="4"/>
                      <a:pt x="68" y="2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66" y="0"/>
                      <a:pt x="68" y="2"/>
                      <a:pt x="67" y="2"/>
                    </a:cubicBezTo>
                    <a:cubicBezTo>
                      <a:pt x="67" y="1"/>
                      <a:pt x="67" y="1"/>
                      <a:pt x="67" y="1"/>
                    </a:cubicBezTo>
                    <a:cubicBezTo>
                      <a:pt x="67" y="2"/>
                      <a:pt x="67" y="2"/>
                      <a:pt x="67" y="2"/>
                    </a:cubicBezTo>
                    <a:cubicBezTo>
                      <a:pt x="68" y="3"/>
                      <a:pt x="69" y="4"/>
                      <a:pt x="69" y="4"/>
                    </a:cubicBezTo>
                    <a:cubicBezTo>
                      <a:pt x="70" y="7"/>
                      <a:pt x="69" y="4"/>
                      <a:pt x="69" y="5"/>
                    </a:cubicBezTo>
                    <a:cubicBezTo>
                      <a:pt x="69" y="7"/>
                      <a:pt x="69" y="5"/>
                      <a:pt x="70" y="6"/>
                    </a:cubicBezTo>
                    <a:cubicBezTo>
                      <a:pt x="71" y="8"/>
                      <a:pt x="70" y="8"/>
                      <a:pt x="70" y="8"/>
                    </a:cubicBezTo>
                    <a:cubicBezTo>
                      <a:pt x="70" y="9"/>
                      <a:pt x="69" y="7"/>
                      <a:pt x="68" y="6"/>
                    </a:cubicBezTo>
                    <a:cubicBezTo>
                      <a:pt x="68" y="6"/>
                      <a:pt x="68" y="5"/>
                      <a:pt x="69" y="6"/>
                    </a:cubicBezTo>
                    <a:cubicBezTo>
                      <a:pt x="68" y="4"/>
                      <a:pt x="67" y="3"/>
                      <a:pt x="66" y="2"/>
                    </a:cubicBezTo>
                    <a:cubicBezTo>
                      <a:pt x="65" y="1"/>
                      <a:pt x="67" y="4"/>
                      <a:pt x="67" y="4"/>
                    </a:cubicBezTo>
                    <a:cubicBezTo>
                      <a:pt x="67" y="3"/>
                      <a:pt x="68" y="5"/>
                      <a:pt x="68" y="6"/>
                    </a:cubicBezTo>
                    <a:cubicBezTo>
                      <a:pt x="70" y="10"/>
                      <a:pt x="66" y="3"/>
                      <a:pt x="66" y="4"/>
                    </a:cubicBezTo>
                    <a:cubicBezTo>
                      <a:pt x="68" y="6"/>
                      <a:pt x="67" y="8"/>
                      <a:pt x="70" y="10"/>
                    </a:cubicBezTo>
                    <a:cubicBezTo>
                      <a:pt x="70" y="11"/>
                      <a:pt x="70" y="12"/>
                      <a:pt x="70" y="12"/>
                    </a:cubicBezTo>
                    <a:cubicBezTo>
                      <a:pt x="69" y="10"/>
                      <a:pt x="69" y="10"/>
                      <a:pt x="68" y="8"/>
                    </a:cubicBezTo>
                    <a:cubicBezTo>
                      <a:pt x="68" y="9"/>
                      <a:pt x="68" y="9"/>
                      <a:pt x="68" y="9"/>
                    </a:cubicBezTo>
                    <a:cubicBezTo>
                      <a:pt x="66" y="6"/>
                      <a:pt x="66" y="6"/>
                      <a:pt x="66" y="6"/>
                    </a:cubicBezTo>
                    <a:cubicBezTo>
                      <a:pt x="64" y="3"/>
                      <a:pt x="64" y="3"/>
                      <a:pt x="64" y="3"/>
                    </a:cubicBezTo>
                    <a:cubicBezTo>
                      <a:pt x="64" y="4"/>
                      <a:pt x="65" y="5"/>
                      <a:pt x="65" y="6"/>
                    </a:cubicBezTo>
                    <a:cubicBezTo>
                      <a:pt x="64" y="5"/>
                      <a:pt x="64" y="4"/>
                      <a:pt x="64" y="4"/>
                    </a:cubicBezTo>
                    <a:cubicBezTo>
                      <a:pt x="64" y="5"/>
                      <a:pt x="65" y="7"/>
                      <a:pt x="65" y="7"/>
                    </a:cubicBezTo>
                    <a:cubicBezTo>
                      <a:pt x="65" y="7"/>
                      <a:pt x="64" y="6"/>
                      <a:pt x="63" y="5"/>
                    </a:cubicBezTo>
                    <a:cubicBezTo>
                      <a:pt x="63" y="4"/>
                      <a:pt x="63" y="4"/>
                      <a:pt x="63" y="4"/>
                    </a:cubicBezTo>
                    <a:cubicBezTo>
                      <a:pt x="63" y="5"/>
                      <a:pt x="62" y="3"/>
                      <a:pt x="62" y="4"/>
                    </a:cubicBezTo>
                    <a:cubicBezTo>
                      <a:pt x="63" y="5"/>
                      <a:pt x="64" y="6"/>
                      <a:pt x="65" y="8"/>
                    </a:cubicBezTo>
                    <a:cubicBezTo>
                      <a:pt x="65" y="8"/>
                      <a:pt x="64" y="7"/>
                      <a:pt x="64" y="7"/>
                    </a:cubicBezTo>
                    <a:cubicBezTo>
                      <a:pt x="63" y="6"/>
                      <a:pt x="63" y="6"/>
                      <a:pt x="63" y="6"/>
                    </a:cubicBezTo>
                    <a:cubicBezTo>
                      <a:pt x="63" y="7"/>
                      <a:pt x="62" y="4"/>
                      <a:pt x="62" y="5"/>
                    </a:cubicBezTo>
                    <a:cubicBezTo>
                      <a:pt x="62" y="6"/>
                      <a:pt x="62" y="6"/>
                      <a:pt x="62" y="6"/>
                    </a:cubicBezTo>
                    <a:cubicBezTo>
                      <a:pt x="62" y="6"/>
                      <a:pt x="62" y="5"/>
                      <a:pt x="61" y="5"/>
                    </a:cubicBezTo>
                    <a:cubicBezTo>
                      <a:pt x="62" y="6"/>
                      <a:pt x="62" y="6"/>
                      <a:pt x="62" y="6"/>
                    </a:cubicBezTo>
                    <a:cubicBezTo>
                      <a:pt x="61" y="5"/>
                      <a:pt x="61" y="5"/>
                      <a:pt x="61" y="5"/>
                    </a:cubicBezTo>
                    <a:cubicBezTo>
                      <a:pt x="62" y="6"/>
                      <a:pt x="63" y="8"/>
                      <a:pt x="61" y="6"/>
                    </a:cubicBezTo>
                    <a:cubicBezTo>
                      <a:pt x="63" y="8"/>
                      <a:pt x="61" y="6"/>
                      <a:pt x="62" y="7"/>
                    </a:cubicBezTo>
                    <a:cubicBezTo>
                      <a:pt x="64" y="9"/>
                      <a:pt x="63" y="9"/>
                      <a:pt x="63" y="9"/>
                    </a:cubicBezTo>
                    <a:cubicBezTo>
                      <a:pt x="62" y="7"/>
                      <a:pt x="63" y="9"/>
                      <a:pt x="63" y="9"/>
                    </a:cubicBezTo>
                    <a:cubicBezTo>
                      <a:pt x="61" y="8"/>
                      <a:pt x="61" y="8"/>
                      <a:pt x="61" y="8"/>
                    </a:cubicBezTo>
                    <a:cubicBezTo>
                      <a:pt x="62" y="9"/>
                      <a:pt x="62" y="9"/>
                      <a:pt x="62" y="9"/>
                    </a:cubicBezTo>
                    <a:cubicBezTo>
                      <a:pt x="60" y="6"/>
                      <a:pt x="62" y="10"/>
                      <a:pt x="61" y="10"/>
                    </a:cubicBezTo>
                    <a:cubicBezTo>
                      <a:pt x="61" y="9"/>
                      <a:pt x="60" y="7"/>
                      <a:pt x="60" y="7"/>
                    </a:cubicBezTo>
                    <a:cubicBezTo>
                      <a:pt x="61" y="9"/>
                      <a:pt x="61" y="10"/>
                      <a:pt x="62" y="11"/>
                    </a:cubicBezTo>
                    <a:cubicBezTo>
                      <a:pt x="61" y="11"/>
                      <a:pt x="60" y="9"/>
                      <a:pt x="59" y="7"/>
                    </a:cubicBezTo>
                    <a:cubicBezTo>
                      <a:pt x="60" y="9"/>
                      <a:pt x="58" y="7"/>
                      <a:pt x="59" y="9"/>
                    </a:cubicBezTo>
                    <a:cubicBezTo>
                      <a:pt x="60" y="9"/>
                      <a:pt x="60" y="10"/>
                      <a:pt x="61" y="11"/>
                    </a:cubicBezTo>
                    <a:cubicBezTo>
                      <a:pt x="61" y="11"/>
                      <a:pt x="60" y="10"/>
                      <a:pt x="60" y="10"/>
                    </a:cubicBezTo>
                    <a:cubicBezTo>
                      <a:pt x="60" y="10"/>
                      <a:pt x="61" y="12"/>
                      <a:pt x="61" y="12"/>
                    </a:cubicBezTo>
                    <a:cubicBezTo>
                      <a:pt x="61" y="12"/>
                      <a:pt x="62" y="14"/>
                      <a:pt x="61" y="13"/>
                    </a:cubicBezTo>
                    <a:cubicBezTo>
                      <a:pt x="60" y="12"/>
                      <a:pt x="61" y="12"/>
                      <a:pt x="60" y="11"/>
                    </a:cubicBezTo>
                    <a:cubicBezTo>
                      <a:pt x="60" y="11"/>
                      <a:pt x="62" y="15"/>
                      <a:pt x="62" y="15"/>
                    </a:cubicBezTo>
                    <a:cubicBezTo>
                      <a:pt x="63" y="16"/>
                      <a:pt x="65" y="18"/>
                      <a:pt x="65" y="19"/>
                    </a:cubicBezTo>
                    <a:cubicBezTo>
                      <a:pt x="64" y="19"/>
                      <a:pt x="65" y="18"/>
                      <a:pt x="63" y="17"/>
                    </a:cubicBezTo>
                    <a:cubicBezTo>
                      <a:pt x="63" y="17"/>
                      <a:pt x="63" y="17"/>
                      <a:pt x="63" y="17"/>
                    </a:cubicBezTo>
                    <a:cubicBezTo>
                      <a:pt x="61" y="15"/>
                      <a:pt x="61" y="13"/>
                      <a:pt x="59" y="11"/>
                    </a:cubicBezTo>
                    <a:cubicBezTo>
                      <a:pt x="60" y="12"/>
                      <a:pt x="60" y="12"/>
                      <a:pt x="60" y="12"/>
                    </a:cubicBezTo>
                    <a:cubicBezTo>
                      <a:pt x="59" y="12"/>
                      <a:pt x="58" y="10"/>
                      <a:pt x="58" y="10"/>
                    </a:cubicBezTo>
                    <a:cubicBezTo>
                      <a:pt x="59" y="12"/>
                      <a:pt x="57" y="11"/>
                      <a:pt x="58" y="11"/>
                    </a:cubicBezTo>
                    <a:cubicBezTo>
                      <a:pt x="59" y="12"/>
                      <a:pt x="58" y="11"/>
                      <a:pt x="58" y="12"/>
                    </a:cubicBezTo>
                    <a:cubicBezTo>
                      <a:pt x="58" y="12"/>
                      <a:pt x="60" y="14"/>
                      <a:pt x="59" y="14"/>
                    </a:cubicBezTo>
                    <a:cubicBezTo>
                      <a:pt x="57" y="11"/>
                      <a:pt x="57" y="11"/>
                      <a:pt x="57" y="11"/>
                    </a:cubicBezTo>
                    <a:cubicBezTo>
                      <a:pt x="56" y="11"/>
                      <a:pt x="58" y="13"/>
                      <a:pt x="57" y="12"/>
                    </a:cubicBezTo>
                    <a:cubicBezTo>
                      <a:pt x="57" y="12"/>
                      <a:pt x="57" y="12"/>
                      <a:pt x="57" y="12"/>
                    </a:cubicBezTo>
                    <a:cubicBezTo>
                      <a:pt x="56" y="12"/>
                      <a:pt x="55" y="13"/>
                      <a:pt x="57" y="17"/>
                    </a:cubicBezTo>
                    <a:cubicBezTo>
                      <a:pt x="56" y="16"/>
                      <a:pt x="55" y="16"/>
                      <a:pt x="54" y="15"/>
                    </a:cubicBezTo>
                    <a:cubicBezTo>
                      <a:pt x="55" y="16"/>
                      <a:pt x="55" y="17"/>
                      <a:pt x="55" y="17"/>
                    </a:cubicBezTo>
                    <a:cubicBezTo>
                      <a:pt x="54" y="16"/>
                      <a:pt x="54" y="16"/>
                      <a:pt x="54" y="16"/>
                    </a:cubicBezTo>
                    <a:cubicBezTo>
                      <a:pt x="53" y="15"/>
                      <a:pt x="54" y="17"/>
                      <a:pt x="54" y="18"/>
                    </a:cubicBezTo>
                    <a:cubicBezTo>
                      <a:pt x="53" y="17"/>
                      <a:pt x="53" y="17"/>
                      <a:pt x="53" y="17"/>
                    </a:cubicBezTo>
                    <a:cubicBezTo>
                      <a:pt x="52" y="16"/>
                      <a:pt x="54" y="18"/>
                      <a:pt x="54" y="18"/>
                    </a:cubicBezTo>
                    <a:cubicBezTo>
                      <a:pt x="53" y="17"/>
                      <a:pt x="53" y="17"/>
                      <a:pt x="53" y="17"/>
                    </a:cubicBezTo>
                    <a:cubicBezTo>
                      <a:pt x="54" y="18"/>
                      <a:pt x="54" y="18"/>
                      <a:pt x="54" y="18"/>
                    </a:cubicBezTo>
                    <a:cubicBezTo>
                      <a:pt x="54" y="19"/>
                      <a:pt x="53" y="19"/>
                      <a:pt x="52" y="17"/>
                    </a:cubicBezTo>
                    <a:cubicBezTo>
                      <a:pt x="53" y="18"/>
                      <a:pt x="53" y="18"/>
                      <a:pt x="53" y="18"/>
                    </a:cubicBezTo>
                    <a:cubicBezTo>
                      <a:pt x="52" y="18"/>
                      <a:pt x="51" y="18"/>
                      <a:pt x="51" y="19"/>
                    </a:cubicBezTo>
                    <a:cubicBezTo>
                      <a:pt x="52" y="19"/>
                      <a:pt x="52" y="20"/>
                      <a:pt x="53" y="21"/>
                    </a:cubicBezTo>
                    <a:cubicBezTo>
                      <a:pt x="55" y="22"/>
                      <a:pt x="53" y="20"/>
                      <a:pt x="54" y="22"/>
                    </a:cubicBezTo>
                    <a:cubicBezTo>
                      <a:pt x="53" y="21"/>
                      <a:pt x="52" y="20"/>
                      <a:pt x="52" y="20"/>
                    </a:cubicBezTo>
                    <a:cubicBezTo>
                      <a:pt x="49" y="18"/>
                      <a:pt x="50" y="21"/>
                      <a:pt x="50" y="20"/>
                    </a:cubicBezTo>
                    <a:cubicBezTo>
                      <a:pt x="50" y="21"/>
                      <a:pt x="50" y="21"/>
                      <a:pt x="50" y="21"/>
                    </a:cubicBezTo>
                    <a:cubicBezTo>
                      <a:pt x="48" y="20"/>
                      <a:pt x="50" y="22"/>
                      <a:pt x="48" y="22"/>
                    </a:cubicBezTo>
                    <a:cubicBezTo>
                      <a:pt x="49" y="22"/>
                      <a:pt x="51" y="25"/>
                      <a:pt x="51" y="25"/>
                    </a:cubicBezTo>
                    <a:cubicBezTo>
                      <a:pt x="52" y="26"/>
                      <a:pt x="49" y="23"/>
                      <a:pt x="48" y="22"/>
                    </a:cubicBezTo>
                    <a:cubicBezTo>
                      <a:pt x="48" y="23"/>
                      <a:pt x="48" y="23"/>
                      <a:pt x="48" y="23"/>
                    </a:cubicBezTo>
                    <a:cubicBezTo>
                      <a:pt x="48" y="23"/>
                      <a:pt x="48" y="23"/>
                      <a:pt x="48" y="23"/>
                    </a:cubicBezTo>
                    <a:cubicBezTo>
                      <a:pt x="48" y="24"/>
                      <a:pt x="49" y="25"/>
                      <a:pt x="48" y="24"/>
                    </a:cubicBezTo>
                    <a:cubicBezTo>
                      <a:pt x="48" y="24"/>
                      <a:pt x="48" y="24"/>
                      <a:pt x="48" y="24"/>
                    </a:cubicBezTo>
                    <a:cubicBezTo>
                      <a:pt x="48" y="24"/>
                      <a:pt x="47" y="23"/>
                      <a:pt x="47" y="23"/>
                    </a:cubicBezTo>
                    <a:cubicBezTo>
                      <a:pt x="48" y="25"/>
                      <a:pt x="47" y="24"/>
                      <a:pt x="48" y="25"/>
                    </a:cubicBezTo>
                    <a:cubicBezTo>
                      <a:pt x="47" y="25"/>
                      <a:pt x="47" y="25"/>
                      <a:pt x="47" y="25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47" y="26"/>
                      <a:pt x="47" y="26"/>
                      <a:pt x="47" y="26"/>
                    </a:cubicBezTo>
                    <a:cubicBezTo>
                      <a:pt x="46" y="24"/>
                      <a:pt x="46" y="24"/>
                      <a:pt x="46" y="24"/>
                    </a:cubicBezTo>
                    <a:cubicBezTo>
                      <a:pt x="45" y="24"/>
                      <a:pt x="47" y="25"/>
                      <a:pt x="47" y="26"/>
                    </a:cubicBezTo>
                    <a:cubicBezTo>
                      <a:pt x="48" y="27"/>
                      <a:pt x="47" y="26"/>
                      <a:pt x="46" y="26"/>
                    </a:cubicBezTo>
                    <a:cubicBezTo>
                      <a:pt x="46" y="25"/>
                      <a:pt x="47" y="26"/>
                      <a:pt x="47" y="25"/>
                    </a:cubicBezTo>
                    <a:cubicBezTo>
                      <a:pt x="46" y="24"/>
                      <a:pt x="46" y="25"/>
                      <a:pt x="46" y="25"/>
                    </a:cubicBezTo>
                    <a:cubicBezTo>
                      <a:pt x="46" y="25"/>
                      <a:pt x="47" y="26"/>
                      <a:pt x="46" y="26"/>
                    </a:cubicBezTo>
                    <a:cubicBezTo>
                      <a:pt x="46" y="26"/>
                      <a:pt x="46" y="26"/>
                      <a:pt x="45" y="25"/>
                    </a:cubicBezTo>
                    <a:cubicBezTo>
                      <a:pt x="46" y="26"/>
                      <a:pt x="45" y="26"/>
                      <a:pt x="46" y="27"/>
                    </a:cubicBezTo>
                    <a:cubicBezTo>
                      <a:pt x="46" y="27"/>
                      <a:pt x="47" y="27"/>
                      <a:pt x="47" y="28"/>
                    </a:cubicBezTo>
                    <a:cubicBezTo>
                      <a:pt x="47" y="28"/>
                      <a:pt x="47" y="28"/>
                      <a:pt x="47" y="28"/>
                    </a:cubicBezTo>
                    <a:cubicBezTo>
                      <a:pt x="47" y="27"/>
                      <a:pt x="47" y="27"/>
                      <a:pt x="47" y="27"/>
                    </a:cubicBezTo>
                    <a:cubicBezTo>
                      <a:pt x="47" y="28"/>
                      <a:pt x="46" y="28"/>
                      <a:pt x="47" y="29"/>
                    </a:cubicBezTo>
                    <a:cubicBezTo>
                      <a:pt x="46" y="27"/>
                      <a:pt x="46" y="27"/>
                      <a:pt x="46" y="27"/>
                    </a:cubicBezTo>
                    <a:cubicBezTo>
                      <a:pt x="47" y="28"/>
                      <a:pt x="46" y="28"/>
                      <a:pt x="46" y="29"/>
                    </a:cubicBezTo>
                    <a:cubicBezTo>
                      <a:pt x="45" y="27"/>
                      <a:pt x="44" y="26"/>
                      <a:pt x="44" y="26"/>
                    </a:cubicBezTo>
                    <a:cubicBezTo>
                      <a:pt x="44" y="27"/>
                      <a:pt x="44" y="27"/>
                      <a:pt x="44" y="27"/>
                    </a:cubicBezTo>
                    <a:cubicBezTo>
                      <a:pt x="44" y="28"/>
                      <a:pt x="44" y="27"/>
                      <a:pt x="43" y="27"/>
                    </a:cubicBezTo>
                    <a:cubicBezTo>
                      <a:pt x="42" y="26"/>
                      <a:pt x="46" y="31"/>
                      <a:pt x="45" y="30"/>
                    </a:cubicBezTo>
                    <a:cubicBezTo>
                      <a:pt x="44" y="28"/>
                      <a:pt x="43" y="28"/>
                      <a:pt x="43" y="28"/>
                    </a:cubicBezTo>
                    <a:cubicBezTo>
                      <a:pt x="43" y="29"/>
                      <a:pt x="43" y="29"/>
                      <a:pt x="43" y="29"/>
                    </a:cubicBezTo>
                    <a:cubicBezTo>
                      <a:pt x="44" y="29"/>
                      <a:pt x="42" y="28"/>
                      <a:pt x="44" y="28"/>
                    </a:cubicBezTo>
                    <a:cubicBezTo>
                      <a:pt x="44" y="29"/>
                      <a:pt x="44" y="29"/>
                      <a:pt x="44" y="30"/>
                    </a:cubicBezTo>
                    <a:cubicBezTo>
                      <a:pt x="41" y="27"/>
                      <a:pt x="42" y="30"/>
                      <a:pt x="40" y="29"/>
                    </a:cubicBezTo>
                    <a:cubicBezTo>
                      <a:pt x="42" y="30"/>
                      <a:pt x="41" y="29"/>
                      <a:pt x="41" y="30"/>
                    </a:cubicBezTo>
                    <a:cubicBezTo>
                      <a:pt x="39" y="28"/>
                      <a:pt x="41" y="31"/>
                      <a:pt x="40" y="30"/>
                    </a:cubicBezTo>
                    <a:cubicBezTo>
                      <a:pt x="42" y="32"/>
                      <a:pt x="42" y="32"/>
                      <a:pt x="42" y="32"/>
                    </a:cubicBezTo>
                    <a:cubicBezTo>
                      <a:pt x="40" y="31"/>
                      <a:pt x="44" y="35"/>
                      <a:pt x="41" y="33"/>
                    </a:cubicBezTo>
                    <a:cubicBezTo>
                      <a:pt x="40" y="31"/>
                      <a:pt x="40" y="31"/>
                      <a:pt x="40" y="31"/>
                    </a:cubicBezTo>
                    <a:cubicBezTo>
                      <a:pt x="38" y="29"/>
                      <a:pt x="41" y="33"/>
                      <a:pt x="39" y="31"/>
                    </a:cubicBezTo>
                    <a:cubicBezTo>
                      <a:pt x="39" y="32"/>
                      <a:pt x="40" y="33"/>
                      <a:pt x="41" y="34"/>
                    </a:cubicBezTo>
                    <a:cubicBezTo>
                      <a:pt x="40" y="33"/>
                      <a:pt x="39" y="33"/>
                      <a:pt x="38" y="32"/>
                    </a:cubicBezTo>
                    <a:cubicBezTo>
                      <a:pt x="39" y="33"/>
                      <a:pt x="39" y="33"/>
                      <a:pt x="38" y="33"/>
                    </a:cubicBezTo>
                    <a:cubicBezTo>
                      <a:pt x="38" y="32"/>
                      <a:pt x="38" y="32"/>
                      <a:pt x="38" y="32"/>
                    </a:cubicBezTo>
                    <a:cubicBezTo>
                      <a:pt x="37" y="32"/>
                      <a:pt x="38" y="33"/>
                      <a:pt x="38" y="33"/>
                    </a:cubicBezTo>
                    <a:cubicBezTo>
                      <a:pt x="37" y="32"/>
                      <a:pt x="37" y="33"/>
                      <a:pt x="36" y="33"/>
                    </a:cubicBezTo>
                    <a:cubicBezTo>
                      <a:pt x="37" y="35"/>
                      <a:pt x="35" y="32"/>
                      <a:pt x="37" y="35"/>
                    </a:cubicBezTo>
                    <a:cubicBezTo>
                      <a:pt x="36" y="34"/>
                      <a:pt x="36" y="34"/>
                      <a:pt x="36" y="34"/>
                    </a:cubicBezTo>
                    <a:cubicBezTo>
                      <a:pt x="37" y="35"/>
                      <a:pt x="38" y="36"/>
                      <a:pt x="38" y="37"/>
                    </a:cubicBezTo>
                    <a:cubicBezTo>
                      <a:pt x="36" y="35"/>
                      <a:pt x="36" y="35"/>
                      <a:pt x="36" y="35"/>
                    </a:cubicBezTo>
                    <a:cubicBezTo>
                      <a:pt x="35" y="33"/>
                      <a:pt x="36" y="35"/>
                      <a:pt x="35" y="34"/>
                    </a:cubicBezTo>
                    <a:cubicBezTo>
                      <a:pt x="36" y="35"/>
                      <a:pt x="35" y="34"/>
                      <a:pt x="36" y="35"/>
                    </a:cubicBezTo>
                    <a:cubicBezTo>
                      <a:pt x="36" y="36"/>
                      <a:pt x="36" y="36"/>
                      <a:pt x="36" y="36"/>
                    </a:cubicBezTo>
                    <a:cubicBezTo>
                      <a:pt x="36" y="37"/>
                      <a:pt x="36" y="37"/>
                      <a:pt x="36" y="37"/>
                    </a:cubicBezTo>
                    <a:cubicBezTo>
                      <a:pt x="36" y="38"/>
                      <a:pt x="35" y="36"/>
                      <a:pt x="35" y="36"/>
                    </a:cubicBezTo>
                    <a:cubicBezTo>
                      <a:pt x="34" y="35"/>
                      <a:pt x="34" y="36"/>
                      <a:pt x="35" y="36"/>
                    </a:cubicBezTo>
                    <a:cubicBezTo>
                      <a:pt x="35" y="36"/>
                      <a:pt x="35" y="36"/>
                      <a:pt x="35" y="37"/>
                    </a:cubicBezTo>
                    <a:cubicBezTo>
                      <a:pt x="35" y="36"/>
                      <a:pt x="35" y="36"/>
                      <a:pt x="35" y="36"/>
                    </a:cubicBezTo>
                    <a:cubicBezTo>
                      <a:pt x="35" y="36"/>
                      <a:pt x="35" y="36"/>
                      <a:pt x="35" y="37"/>
                    </a:cubicBezTo>
                    <a:cubicBezTo>
                      <a:pt x="35" y="36"/>
                      <a:pt x="35" y="36"/>
                      <a:pt x="34" y="36"/>
                    </a:cubicBezTo>
                    <a:cubicBezTo>
                      <a:pt x="34" y="36"/>
                      <a:pt x="34" y="36"/>
                      <a:pt x="35" y="36"/>
                    </a:cubicBezTo>
                    <a:cubicBezTo>
                      <a:pt x="34" y="36"/>
                      <a:pt x="34" y="36"/>
                      <a:pt x="34" y="36"/>
                    </a:cubicBezTo>
                    <a:cubicBezTo>
                      <a:pt x="34" y="36"/>
                      <a:pt x="34" y="36"/>
                      <a:pt x="34" y="36"/>
                    </a:cubicBezTo>
                    <a:cubicBezTo>
                      <a:pt x="34" y="36"/>
                      <a:pt x="34" y="36"/>
                      <a:pt x="34" y="36"/>
                    </a:cubicBezTo>
                    <a:cubicBezTo>
                      <a:pt x="33" y="35"/>
                      <a:pt x="33" y="35"/>
                      <a:pt x="33" y="35"/>
                    </a:cubicBezTo>
                    <a:cubicBezTo>
                      <a:pt x="33" y="35"/>
                      <a:pt x="33" y="36"/>
                      <a:pt x="34" y="37"/>
                    </a:cubicBezTo>
                    <a:cubicBezTo>
                      <a:pt x="32" y="36"/>
                      <a:pt x="33" y="38"/>
                      <a:pt x="33" y="39"/>
                    </a:cubicBezTo>
                    <a:cubicBezTo>
                      <a:pt x="33" y="39"/>
                      <a:pt x="32" y="38"/>
                      <a:pt x="33" y="38"/>
                    </a:cubicBezTo>
                    <a:cubicBezTo>
                      <a:pt x="33" y="39"/>
                      <a:pt x="33" y="40"/>
                      <a:pt x="33" y="39"/>
                    </a:cubicBezTo>
                    <a:cubicBezTo>
                      <a:pt x="33" y="40"/>
                      <a:pt x="32" y="38"/>
                      <a:pt x="32" y="38"/>
                    </a:cubicBezTo>
                    <a:cubicBezTo>
                      <a:pt x="31" y="38"/>
                      <a:pt x="33" y="40"/>
                      <a:pt x="32" y="40"/>
                    </a:cubicBezTo>
                    <a:cubicBezTo>
                      <a:pt x="30" y="38"/>
                      <a:pt x="33" y="42"/>
                      <a:pt x="31" y="41"/>
                    </a:cubicBezTo>
                    <a:cubicBezTo>
                      <a:pt x="31" y="41"/>
                      <a:pt x="31" y="40"/>
                      <a:pt x="30" y="39"/>
                    </a:cubicBezTo>
                    <a:cubicBezTo>
                      <a:pt x="30" y="40"/>
                      <a:pt x="30" y="41"/>
                      <a:pt x="31" y="43"/>
                    </a:cubicBezTo>
                    <a:cubicBezTo>
                      <a:pt x="30" y="41"/>
                      <a:pt x="30" y="41"/>
                      <a:pt x="30" y="41"/>
                    </a:cubicBezTo>
                    <a:cubicBezTo>
                      <a:pt x="30" y="41"/>
                      <a:pt x="30" y="42"/>
                      <a:pt x="31" y="43"/>
                    </a:cubicBezTo>
                    <a:cubicBezTo>
                      <a:pt x="32" y="44"/>
                      <a:pt x="32" y="45"/>
                      <a:pt x="32" y="45"/>
                    </a:cubicBezTo>
                    <a:cubicBezTo>
                      <a:pt x="32" y="45"/>
                      <a:pt x="32" y="45"/>
                      <a:pt x="32" y="45"/>
                    </a:cubicBezTo>
                    <a:cubicBezTo>
                      <a:pt x="32" y="46"/>
                      <a:pt x="32" y="46"/>
                      <a:pt x="32" y="46"/>
                    </a:cubicBezTo>
                    <a:cubicBezTo>
                      <a:pt x="31" y="45"/>
                      <a:pt x="31" y="45"/>
                      <a:pt x="31" y="45"/>
                    </a:cubicBezTo>
                    <a:cubicBezTo>
                      <a:pt x="29" y="43"/>
                      <a:pt x="29" y="44"/>
                      <a:pt x="29" y="44"/>
                    </a:cubicBezTo>
                    <a:cubicBezTo>
                      <a:pt x="30" y="45"/>
                      <a:pt x="30" y="45"/>
                      <a:pt x="30" y="45"/>
                    </a:cubicBezTo>
                    <a:cubicBezTo>
                      <a:pt x="30" y="46"/>
                      <a:pt x="29" y="44"/>
                      <a:pt x="29" y="44"/>
                    </a:cubicBezTo>
                    <a:cubicBezTo>
                      <a:pt x="31" y="48"/>
                      <a:pt x="31" y="48"/>
                      <a:pt x="31" y="48"/>
                    </a:cubicBezTo>
                    <a:cubicBezTo>
                      <a:pt x="31" y="48"/>
                      <a:pt x="30" y="47"/>
                      <a:pt x="29" y="46"/>
                    </a:cubicBezTo>
                    <a:cubicBezTo>
                      <a:pt x="29" y="46"/>
                      <a:pt x="31" y="49"/>
                      <a:pt x="31" y="50"/>
                    </a:cubicBezTo>
                    <a:cubicBezTo>
                      <a:pt x="31" y="50"/>
                      <a:pt x="31" y="51"/>
                      <a:pt x="31" y="51"/>
                    </a:cubicBezTo>
                    <a:cubicBezTo>
                      <a:pt x="30" y="50"/>
                      <a:pt x="31" y="51"/>
                      <a:pt x="31" y="51"/>
                    </a:cubicBezTo>
                    <a:cubicBezTo>
                      <a:pt x="30" y="50"/>
                      <a:pt x="30" y="50"/>
                      <a:pt x="30" y="50"/>
                    </a:cubicBezTo>
                    <a:cubicBezTo>
                      <a:pt x="30" y="49"/>
                      <a:pt x="28" y="48"/>
                      <a:pt x="28" y="47"/>
                    </a:cubicBezTo>
                    <a:cubicBezTo>
                      <a:pt x="28" y="48"/>
                      <a:pt x="27" y="47"/>
                      <a:pt x="26" y="47"/>
                    </a:cubicBezTo>
                    <a:cubicBezTo>
                      <a:pt x="28" y="49"/>
                      <a:pt x="27" y="49"/>
                      <a:pt x="28" y="51"/>
                    </a:cubicBezTo>
                    <a:cubicBezTo>
                      <a:pt x="28" y="51"/>
                      <a:pt x="27" y="49"/>
                      <a:pt x="26" y="49"/>
                    </a:cubicBezTo>
                    <a:cubicBezTo>
                      <a:pt x="27" y="50"/>
                      <a:pt x="26" y="50"/>
                      <a:pt x="25" y="50"/>
                    </a:cubicBezTo>
                    <a:cubicBezTo>
                      <a:pt x="25" y="50"/>
                      <a:pt x="25" y="50"/>
                      <a:pt x="25" y="50"/>
                    </a:cubicBezTo>
                    <a:cubicBezTo>
                      <a:pt x="25" y="51"/>
                      <a:pt x="24" y="51"/>
                      <a:pt x="25" y="53"/>
                    </a:cubicBezTo>
                    <a:cubicBezTo>
                      <a:pt x="25" y="52"/>
                      <a:pt x="25" y="52"/>
                      <a:pt x="25" y="52"/>
                    </a:cubicBezTo>
                    <a:cubicBezTo>
                      <a:pt x="24" y="51"/>
                      <a:pt x="27" y="54"/>
                      <a:pt x="25" y="53"/>
                    </a:cubicBezTo>
                    <a:cubicBezTo>
                      <a:pt x="25" y="52"/>
                      <a:pt x="25" y="52"/>
                      <a:pt x="25" y="52"/>
                    </a:cubicBezTo>
                    <a:cubicBezTo>
                      <a:pt x="25" y="53"/>
                      <a:pt x="23" y="52"/>
                      <a:pt x="24" y="54"/>
                    </a:cubicBezTo>
                    <a:cubicBezTo>
                      <a:pt x="24" y="53"/>
                      <a:pt x="24" y="53"/>
                      <a:pt x="24" y="53"/>
                    </a:cubicBezTo>
                    <a:cubicBezTo>
                      <a:pt x="24" y="53"/>
                      <a:pt x="23" y="53"/>
                      <a:pt x="24" y="55"/>
                    </a:cubicBezTo>
                    <a:cubicBezTo>
                      <a:pt x="23" y="53"/>
                      <a:pt x="23" y="53"/>
                      <a:pt x="23" y="53"/>
                    </a:cubicBezTo>
                    <a:cubicBezTo>
                      <a:pt x="22" y="52"/>
                      <a:pt x="24" y="55"/>
                      <a:pt x="23" y="55"/>
                    </a:cubicBezTo>
                    <a:cubicBezTo>
                      <a:pt x="23" y="55"/>
                      <a:pt x="22" y="54"/>
                      <a:pt x="22" y="54"/>
                    </a:cubicBezTo>
                    <a:cubicBezTo>
                      <a:pt x="23" y="55"/>
                      <a:pt x="22" y="55"/>
                      <a:pt x="23" y="55"/>
                    </a:cubicBezTo>
                    <a:cubicBezTo>
                      <a:pt x="21" y="54"/>
                      <a:pt x="21" y="54"/>
                      <a:pt x="21" y="54"/>
                    </a:cubicBezTo>
                    <a:cubicBezTo>
                      <a:pt x="20" y="55"/>
                      <a:pt x="18" y="56"/>
                      <a:pt x="18" y="59"/>
                    </a:cubicBezTo>
                    <a:cubicBezTo>
                      <a:pt x="16" y="57"/>
                      <a:pt x="17" y="57"/>
                      <a:pt x="16" y="56"/>
                    </a:cubicBezTo>
                    <a:cubicBezTo>
                      <a:pt x="18" y="58"/>
                      <a:pt x="16" y="57"/>
                      <a:pt x="16" y="58"/>
                    </a:cubicBezTo>
                    <a:cubicBezTo>
                      <a:pt x="16" y="57"/>
                      <a:pt x="16" y="57"/>
                      <a:pt x="16" y="57"/>
                    </a:cubicBezTo>
                    <a:cubicBezTo>
                      <a:pt x="16" y="58"/>
                      <a:pt x="15" y="57"/>
                      <a:pt x="16" y="58"/>
                    </a:cubicBezTo>
                    <a:cubicBezTo>
                      <a:pt x="16" y="58"/>
                      <a:pt x="16" y="58"/>
                      <a:pt x="16" y="58"/>
                    </a:cubicBezTo>
                    <a:cubicBezTo>
                      <a:pt x="17" y="59"/>
                      <a:pt x="14" y="56"/>
                      <a:pt x="15" y="59"/>
                    </a:cubicBezTo>
                    <a:cubicBezTo>
                      <a:pt x="14" y="57"/>
                      <a:pt x="14" y="57"/>
                      <a:pt x="14" y="57"/>
                    </a:cubicBezTo>
                    <a:cubicBezTo>
                      <a:pt x="16" y="60"/>
                      <a:pt x="13" y="57"/>
                      <a:pt x="15" y="59"/>
                    </a:cubicBezTo>
                    <a:cubicBezTo>
                      <a:pt x="14" y="59"/>
                      <a:pt x="14" y="59"/>
                      <a:pt x="14" y="59"/>
                    </a:cubicBezTo>
                    <a:cubicBezTo>
                      <a:pt x="13" y="58"/>
                      <a:pt x="15" y="61"/>
                      <a:pt x="14" y="60"/>
                    </a:cubicBezTo>
                    <a:cubicBezTo>
                      <a:pt x="14" y="60"/>
                      <a:pt x="14" y="61"/>
                      <a:pt x="15" y="63"/>
                    </a:cubicBezTo>
                    <a:cubicBezTo>
                      <a:pt x="14" y="60"/>
                      <a:pt x="14" y="60"/>
                      <a:pt x="14" y="60"/>
                    </a:cubicBezTo>
                    <a:cubicBezTo>
                      <a:pt x="13" y="62"/>
                      <a:pt x="12" y="63"/>
                      <a:pt x="13" y="65"/>
                    </a:cubicBezTo>
                    <a:cubicBezTo>
                      <a:pt x="12" y="65"/>
                      <a:pt x="12" y="65"/>
                      <a:pt x="12" y="65"/>
                    </a:cubicBezTo>
                    <a:cubicBezTo>
                      <a:pt x="13" y="67"/>
                      <a:pt x="9" y="64"/>
                      <a:pt x="12" y="67"/>
                    </a:cubicBezTo>
                    <a:cubicBezTo>
                      <a:pt x="13" y="69"/>
                      <a:pt x="13" y="69"/>
                      <a:pt x="13" y="69"/>
                    </a:cubicBezTo>
                    <a:cubicBezTo>
                      <a:pt x="11" y="67"/>
                      <a:pt x="11" y="67"/>
                      <a:pt x="11" y="67"/>
                    </a:cubicBezTo>
                    <a:cubicBezTo>
                      <a:pt x="11" y="68"/>
                      <a:pt x="10" y="68"/>
                      <a:pt x="11" y="69"/>
                    </a:cubicBezTo>
                    <a:cubicBezTo>
                      <a:pt x="10" y="68"/>
                      <a:pt x="10" y="68"/>
                      <a:pt x="10" y="68"/>
                    </a:cubicBezTo>
                    <a:cubicBezTo>
                      <a:pt x="10" y="68"/>
                      <a:pt x="11" y="70"/>
                      <a:pt x="11" y="70"/>
                    </a:cubicBezTo>
                    <a:cubicBezTo>
                      <a:pt x="10" y="69"/>
                      <a:pt x="10" y="69"/>
                      <a:pt x="10" y="69"/>
                    </a:cubicBezTo>
                    <a:cubicBezTo>
                      <a:pt x="7" y="68"/>
                      <a:pt x="4" y="67"/>
                      <a:pt x="5" y="71"/>
                    </a:cubicBezTo>
                    <a:cubicBezTo>
                      <a:pt x="5" y="72"/>
                      <a:pt x="3" y="70"/>
                      <a:pt x="3" y="70"/>
                    </a:cubicBezTo>
                    <a:cubicBezTo>
                      <a:pt x="5" y="73"/>
                      <a:pt x="0" y="70"/>
                      <a:pt x="2" y="75"/>
                    </a:cubicBezTo>
                    <a:cubicBezTo>
                      <a:pt x="2" y="77"/>
                      <a:pt x="6" y="82"/>
                      <a:pt x="6" y="82"/>
                    </a:cubicBezTo>
                    <a:cubicBezTo>
                      <a:pt x="7" y="78"/>
                      <a:pt x="10" y="79"/>
                      <a:pt x="14" y="80"/>
                    </a:cubicBezTo>
                    <a:cubicBezTo>
                      <a:pt x="14" y="79"/>
                      <a:pt x="14" y="77"/>
                      <a:pt x="15" y="78"/>
                    </a:cubicBezTo>
                    <a:cubicBezTo>
                      <a:pt x="18" y="75"/>
                      <a:pt x="23" y="77"/>
                      <a:pt x="24" y="73"/>
                    </a:cubicBezTo>
                    <a:cubicBezTo>
                      <a:pt x="23" y="73"/>
                      <a:pt x="23" y="72"/>
                      <a:pt x="23" y="71"/>
                    </a:cubicBezTo>
                    <a:cubicBezTo>
                      <a:pt x="23" y="72"/>
                      <a:pt x="23" y="72"/>
                      <a:pt x="23" y="72"/>
                    </a:cubicBezTo>
                    <a:cubicBezTo>
                      <a:pt x="22" y="71"/>
                      <a:pt x="22" y="71"/>
                      <a:pt x="22" y="71"/>
                    </a:cubicBezTo>
                    <a:cubicBezTo>
                      <a:pt x="23" y="70"/>
                      <a:pt x="24" y="72"/>
                      <a:pt x="24" y="72"/>
                    </a:cubicBezTo>
                    <a:cubicBezTo>
                      <a:pt x="25" y="71"/>
                      <a:pt x="25" y="70"/>
                      <a:pt x="26" y="70"/>
                    </a:cubicBezTo>
                    <a:cubicBezTo>
                      <a:pt x="25" y="68"/>
                      <a:pt x="27" y="69"/>
                      <a:pt x="25" y="67"/>
                    </a:cubicBezTo>
                    <a:cubicBezTo>
                      <a:pt x="26" y="68"/>
                      <a:pt x="26" y="68"/>
                      <a:pt x="26" y="68"/>
                    </a:cubicBezTo>
                    <a:cubicBezTo>
                      <a:pt x="26" y="67"/>
                      <a:pt x="26" y="67"/>
                      <a:pt x="28" y="68"/>
                    </a:cubicBezTo>
                    <a:cubicBezTo>
                      <a:pt x="32" y="68"/>
                      <a:pt x="33" y="64"/>
                      <a:pt x="36" y="63"/>
                    </a:cubicBezTo>
                    <a:cubicBezTo>
                      <a:pt x="39" y="60"/>
                      <a:pt x="40" y="57"/>
                      <a:pt x="43" y="54"/>
                    </a:cubicBezTo>
                    <a:cubicBezTo>
                      <a:pt x="41" y="51"/>
                      <a:pt x="42" y="52"/>
                      <a:pt x="41" y="49"/>
                    </a:cubicBezTo>
                    <a:cubicBezTo>
                      <a:pt x="42" y="50"/>
                      <a:pt x="42" y="50"/>
                      <a:pt x="42" y="50"/>
                    </a:cubicBezTo>
                    <a:cubicBezTo>
                      <a:pt x="41" y="48"/>
                      <a:pt x="42" y="49"/>
                      <a:pt x="44" y="50"/>
                    </a:cubicBezTo>
                    <a:cubicBezTo>
                      <a:pt x="43" y="49"/>
                      <a:pt x="44" y="50"/>
                      <a:pt x="42" y="48"/>
                    </a:cubicBezTo>
                    <a:cubicBezTo>
                      <a:pt x="41" y="47"/>
                      <a:pt x="44" y="50"/>
                      <a:pt x="44" y="49"/>
                    </a:cubicBezTo>
                    <a:cubicBezTo>
                      <a:pt x="45" y="50"/>
                      <a:pt x="43" y="48"/>
                      <a:pt x="44" y="49"/>
                    </a:cubicBezTo>
                    <a:cubicBezTo>
                      <a:pt x="43" y="46"/>
                      <a:pt x="44" y="50"/>
                      <a:pt x="47" y="50"/>
                    </a:cubicBezTo>
                    <a:cubicBezTo>
                      <a:pt x="47" y="49"/>
                      <a:pt x="47" y="46"/>
                      <a:pt x="49" y="46"/>
                    </a:cubicBezTo>
                    <a:cubicBezTo>
                      <a:pt x="49" y="46"/>
                      <a:pt x="48" y="45"/>
                      <a:pt x="48" y="45"/>
                    </a:cubicBezTo>
                    <a:cubicBezTo>
                      <a:pt x="50" y="47"/>
                      <a:pt x="48" y="44"/>
                      <a:pt x="49" y="45"/>
                    </a:cubicBezTo>
                    <a:cubicBezTo>
                      <a:pt x="50" y="46"/>
                      <a:pt x="50" y="46"/>
                      <a:pt x="50" y="46"/>
                    </a:cubicBezTo>
                    <a:cubicBezTo>
                      <a:pt x="51" y="46"/>
                      <a:pt x="50" y="45"/>
                      <a:pt x="52" y="45"/>
                    </a:cubicBezTo>
                    <a:cubicBezTo>
                      <a:pt x="51" y="44"/>
                      <a:pt x="54" y="45"/>
                      <a:pt x="53" y="44"/>
                    </a:cubicBezTo>
                    <a:cubicBezTo>
                      <a:pt x="54" y="45"/>
                      <a:pt x="54" y="44"/>
                      <a:pt x="54" y="45"/>
                    </a:cubicBezTo>
                    <a:cubicBezTo>
                      <a:pt x="52" y="42"/>
                      <a:pt x="56" y="45"/>
                      <a:pt x="55" y="43"/>
                    </a:cubicBezTo>
                    <a:cubicBezTo>
                      <a:pt x="55" y="43"/>
                      <a:pt x="55" y="43"/>
                      <a:pt x="55" y="43"/>
                    </a:cubicBezTo>
                    <a:cubicBezTo>
                      <a:pt x="56" y="42"/>
                      <a:pt x="58" y="42"/>
                      <a:pt x="58" y="39"/>
                    </a:cubicBezTo>
                    <a:cubicBezTo>
                      <a:pt x="59" y="38"/>
                      <a:pt x="62" y="40"/>
                      <a:pt x="62" y="38"/>
                    </a:cubicBezTo>
                    <a:cubicBezTo>
                      <a:pt x="61" y="37"/>
                      <a:pt x="61" y="37"/>
                      <a:pt x="61" y="37"/>
                    </a:cubicBezTo>
                    <a:cubicBezTo>
                      <a:pt x="61" y="36"/>
                      <a:pt x="62" y="37"/>
                      <a:pt x="62" y="38"/>
                    </a:cubicBezTo>
                    <a:cubicBezTo>
                      <a:pt x="61" y="36"/>
                      <a:pt x="63" y="37"/>
                      <a:pt x="64" y="37"/>
                    </a:cubicBezTo>
                    <a:cubicBezTo>
                      <a:pt x="63" y="36"/>
                      <a:pt x="63" y="36"/>
                      <a:pt x="63" y="35"/>
                    </a:cubicBezTo>
                    <a:cubicBezTo>
                      <a:pt x="66" y="36"/>
                      <a:pt x="63" y="33"/>
                      <a:pt x="66" y="34"/>
                    </a:cubicBezTo>
                    <a:cubicBezTo>
                      <a:pt x="63" y="32"/>
                      <a:pt x="65" y="33"/>
                      <a:pt x="64" y="32"/>
                    </a:cubicBezTo>
                    <a:cubicBezTo>
                      <a:pt x="64" y="32"/>
                      <a:pt x="65" y="33"/>
                      <a:pt x="65" y="33"/>
                    </a:cubicBezTo>
                    <a:cubicBezTo>
                      <a:pt x="66" y="33"/>
                      <a:pt x="66" y="32"/>
                      <a:pt x="67" y="33"/>
                    </a:cubicBezTo>
                    <a:cubicBezTo>
                      <a:pt x="67" y="32"/>
                      <a:pt x="66" y="31"/>
                      <a:pt x="66" y="31"/>
                    </a:cubicBezTo>
                    <a:cubicBezTo>
                      <a:pt x="68" y="33"/>
                      <a:pt x="67" y="31"/>
                      <a:pt x="68" y="31"/>
                    </a:cubicBezTo>
                    <a:cubicBezTo>
                      <a:pt x="66" y="29"/>
                      <a:pt x="66" y="28"/>
                      <a:pt x="66" y="28"/>
                    </a:cubicBezTo>
                    <a:cubicBezTo>
                      <a:pt x="68" y="31"/>
                      <a:pt x="68" y="31"/>
                      <a:pt x="68" y="31"/>
                    </a:cubicBezTo>
                    <a:cubicBezTo>
                      <a:pt x="68" y="29"/>
                      <a:pt x="71" y="30"/>
                      <a:pt x="70" y="27"/>
                    </a:cubicBezTo>
                    <a:cubicBezTo>
                      <a:pt x="71" y="28"/>
                      <a:pt x="71" y="28"/>
                      <a:pt x="71" y="28"/>
                    </a:cubicBezTo>
                    <a:cubicBezTo>
                      <a:pt x="71" y="25"/>
                      <a:pt x="73" y="26"/>
                      <a:pt x="72" y="23"/>
                    </a:cubicBezTo>
                    <a:cubicBezTo>
                      <a:pt x="73" y="23"/>
                      <a:pt x="73" y="24"/>
                      <a:pt x="74" y="23"/>
                    </a:cubicBezTo>
                    <a:cubicBezTo>
                      <a:pt x="73" y="22"/>
                      <a:pt x="73" y="22"/>
                      <a:pt x="72" y="20"/>
                    </a:cubicBezTo>
                    <a:cubicBezTo>
                      <a:pt x="72" y="20"/>
                      <a:pt x="73" y="21"/>
                      <a:pt x="74" y="21"/>
                    </a:cubicBezTo>
                    <a:cubicBezTo>
                      <a:pt x="74" y="21"/>
                      <a:pt x="76" y="23"/>
                      <a:pt x="75" y="20"/>
                    </a:cubicBezTo>
                    <a:cubicBezTo>
                      <a:pt x="76" y="21"/>
                      <a:pt x="76" y="21"/>
                      <a:pt x="76" y="21"/>
                    </a:cubicBezTo>
                    <a:cubicBezTo>
                      <a:pt x="76" y="20"/>
                      <a:pt x="75" y="18"/>
                      <a:pt x="76" y="19"/>
                    </a:cubicBezTo>
                    <a:cubicBezTo>
                      <a:pt x="76" y="18"/>
                      <a:pt x="76" y="17"/>
                      <a:pt x="75" y="16"/>
                    </a:cubicBezTo>
                    <a:cubicBezTo>
                      <a:pt x="75" y="16"/>
                      <a:pt x="76" y="18"/>
                      <a:pt x="76" y="17"/>
                    </a:cubicBezTo>
                    <a:cubicBezTo>
                      <a:pt x="77" y="19"/>
                      <a:pt x="77" y="19"/>
                      <a:pt x="77" y="19"/>
                    </a:cubicBezTo>
                    <a:cubicBezTo>
                      <a:pt x="78" y="18"/>
                      <a:pt x="78" y="17"/>
                      <a:pt x="79" y="15"/>
                    </a:cubicBezTo>
                    <a:cubicBezTo>
                      <a:pt x="80" y="17"/>
                      <a:pt x="80" y="15"/>
                      <a:pt x="81" y="15"/>
                    </a:cubicBezTo>
                    <a:cubicBezTo>
                      <a:pt x="81" y="14"/>
                      <a:pt x="82" y="15"/>
                      <a:pt x="81" y="13"/>
                    </a:cubicBezTo>
                    <a:cubicBezTo>
                      <a:pt x="82" y="14"/>
                      <a:pt x="82" y="14"/>
                      <a:pt x="82" y="14"/>
                    </a:cubicBezTo>
                    <a:cubicBezTo>
                      <a:pt x="82" y="14"/>
                      <a:pt x="83" y="13"/>
                      <a:pt x="84" y="14"/>
                    </a:cubicBezTo>
                    <a:cubicBezTo>
                      <a:pt x="84" y="14"/>
                      <a:pt x="83" y="12"/>
                      <a:pt x="83" y="11"/>
                    </a:cubicBezTo>
                    <a:cubicBezTo>
                      <a:pt x="84" y="12"/>
                      <a:pt x="84" y="12"/>
                      <a:pt x="84" y="12"/>
                    </a:cubicBezTo>
                    <a:cubicBezTo>
                      <a:pt x="84" y="11"/>
                      <a:pt x="83" y="10"/>
                      <a:pt x="82" y="8"/>
                    </a:cubicBezTo>
                    <a:cubicBezTo>
                      <a:pt x="83" y="9"/>
                      <a:pt x="82" y="8"/>
                      <a:pt x="83" y="9"/>
                    </a:cubicBezTo>
                    <a:cubicBezTo>
                      <a:pt x="83" y="10"/>
                      <a:pt x="84" y="11"/>
                      <a:pt x="84" y="13"/>
                    </a:cubicBezTo>
                    <a:cubicBezTo>
                      <a:pt x="85" y="13"/>
                      <a:pt x="84" y="10"/>
                      <a:pt x="85" y="11"/>
                    </a:cubicBezTo>
                    <a:cubicBezTo>
                      <a:pt x="86" y="12"/>
                      <a:pt x="86" y="11"/>
                      <a:pt x="85" y="9"/>
                    </a:cubicBezTo>
                    <a:cubicBezTo>
                      <a:pt x="85" y="10"/>
                      <a:pt x="85" y="10"/>
                      <a:pt x="86" y="11"/>
                    </a:cubicBezTo>
                    <a:cubicBezTo>
                      <a:pt x="86" y="11"/>
                      <a:pt x="86" y="11"/>
                      <a:pt x="86" y="10"/>
                    </a:cubicBezTo>
                    <a:cubicBezTo>
                      <a:pt x="86" y="10"/>
                      <a:pt x="85" y="10"/>
                      <a:pt x="85" y="10"/>
                    </a:cubicBezTo>
                    <a:cubicBezTo>
                      <a:pt x="85" y="9"/>
                      <a:pt x="85" y="8"/>
                      <a:pt x="84" y="7"/>
                    </a:cubicBezTo>
                    <a:cubicBezTo>
                      <a:pt x="84" y="7"/>
                      <a:pt x="84" y="7"/>
                      <a:pt x="84" y="7"/>
                    </a:cubicBezTo>
                    <a:cubicBezTo>
                      <a:pt x="83" y="6"/>
                      <a:pt x="84" y="5"/>
                      <a:pt x="84" y="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9" name="Google Shape;1339;p106"/>
              <p:cNvSpPr/>
              <p:nvPr/>
            </p:nvSpPr>
            <p:spPr>
              <a:xfrm>
                <a:off x="3725" y="2268"/>
                <a:ext cx="0" cy="2"/>
              </a:xfrm>
              <a:custGeom>
                <a:rect b="b" l="l" r="r" t="t"/>
                <a:pathLst>
                  <a:path extrusionOk="0" h="1" w="120000">
                    <a:moveTo>
                      <a:pt x="0" y="1"/>
                    </a:moveTo>
                    <a:cubicBezTo>
                      <a:pt x="0" y="1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0" name="Google Shape;1340;p106"/>
              <p:cNvSpPr/>
              <p:nvPr/>
            </p:nvSpPr>
            <p:spPr>
              <a:xfrm>
                <a:off x="3474" y="2077"/>
                <a:ext cx="0" cy="0"/>
              </a:xfrm>
              <a:custGeom>
                <a:rect b="b" l="l" r="r" t="t"/>
                <a:pathLst>
                  <a:path extrusionOk="0" h="120000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1" name="Google Shape;1341;p106"/>
              <p:cNvSpPr/>
              <p:nvPr/>
            </p:nvSpPr>
            <p:spPr>
              <a:xfrm>
                <a:off x="3799" y="2608"/>
                <a:ext cx="2" cy="0"/>
              </a:xfrm>
              <a:custGeom>
                <a:rect b="b" l="l" r="r" t="t"/>
                <a:pathLst>
                  <a:path extrusionOk="0" h="120000" w="1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2" name="Google Shape;1342;p106"/>
              <p:cNvSpPr/>
              <p:nvPr/>
            </p:nvSpPr>
            <p:spPr>
              <a:xfrm>
                <a:off x="3470" y="2079"/>
                <a:ext cx="2" cy="3"/>
              </a:xfrm>
              <a:custGeom>
                <a:rect b="b" l="l" r="r" t="t"/>
                <a:pathLst>
                  <a:path extrusionOk="0" h="1" w="1">
                    <a:moveTo>
                      <a:pt x="0" y="1"/>
                    </a:moveTo>
                    <a:cubicBezTo>
                      <a:pt x="0" y="1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3" name="Google Shape;1343;p106"/>
              <p:cNvSpPr/>
              <p:nvPr/>
            </p:nvSpPr>
            <p:spPr>
              <a:xfrm>
                <a:off x="3825" y="2764"/>
                <a:ext cx="0" cy="0"/>
              </a:xfrm>
              <a:custGeom>
                <a:rect b="b" l="l" r="r" t="t"/>
                <a:pathLst>
                  <a:path extrusionOk="0" h="120000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4" name="Google Shape;1344;p106"/>
              <p:cNvSpPr/>
              <p:nvPr/>
            </p:nvSpPr>
            <p:spPr>
              <a:xfrm>
                <a:off x="3466" y="2152"/>
                <a:ext cx="2" cy="0"/>
              </a:xfrm>
              <a:custGeom>
                <a:rect b="b" l="l" r="r" t="t"/>
                <a:pathLst>
                  <a:path extrusionOk="0" h="120000" w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5" name="Google Shape;1345;p106"/>
              <p:cNvSpPr/>
              <p:nvPr/>
            </p:nvSpPr>
            <p:spPr>
              <a:xfrm>
                <a:off x="3916" y="2582"/>
                <a:ext cx="0" cy="2"/>
              </a:xfrm>
              <a:custGeom>
                <a:rect b="b" l="l" r="r" t="t"/>
                <a:pathLst>
                  <a:path extrusionOk="0" h="1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6" name="Google Shape;1346;p106"/>
              <p:cNvSpPr/>
              <p:nvPr/>
            </p:nvSpPr>
            <p:spPr>
              <a:xfrm>
                <a:off x="3899" y="2784"/>
                <a:ext cx="0" cy="0"/>
              </a:xfrm>
              <a:custGeom>
                <a:rect b="b" l="l" r="r" t="t"/>
                <a:pathLst>
                  <a:path extrusionOk="0" h="120000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7" name="Google Shape;1347;p106"/>
              <p:cNvSpPr/>
              <p:nvPr/>
            </p:nvSpPr>
            <p:spPr>
              <a:xfrm>
                <a:off x="3926" y="2582"/>
                <a:ext cx="3" cy="2"/>
              </a:xfrm>
              <a:custGeom>
                <a:rect b="b" l="l" r="r" t="t"/>
                <a:pathLst>
                  <a:path extrusionOk="0" h="1" w="1">
                    <a:moveTo>
                      <a:pt x="0" y="1"/>
                    </a:moveTo>
                    <a:cubicBezTo>
                      <a:pt x="0" y="1"/>
                      <a:pt x="0" y="1"/>
                      <a:pt x="1" y="1"/>
                    </a:cubicBezTo>
                    <a:cubicBezTo>
                      <a:pt x="1" y="0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8" name="Google Shape;1348;p106"/>
              <p:cNvSpPr/>
              <p:nvPr/>
            </p:nvSpPr>
            <p:spPr>
              <a:xfrm>
                <a:off x="3850" y="2688"/>
                <a:ext cx="0" cy="0"/>
              </a:xfrm>
              <a:custGeom>
                <a:rect b="b" l="l" r="r" t="t"/>
                <a:pathLst>
                  <a:path extrusionOk="0" h="120000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9" name="Google Shape;1349;p106"/>
              <p:cNvSpPr/>
              <p:nvPr/>
            </p:nvSpPr>
            <p:spPr>
              <a:xfrm>
                <a:off x="3926" y="2584"/>
                <a:ext cx="0" cy="0"/>
              </a:xfrm>
              <a:custGeom>
                <a:rect b="b" l="l" r="r" t="t"/>
                <a:pathLst>
                  <a:path extrusionOk="0" h="120000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0" name="Google Shape;1350;p106"/>
              <p:cNvSpPr/>
              <p:nvPr/>
            </p:nvSpPr>
            <p:spPr>
              <a:xfrm>
                <a:off x="3810" y="2788"/>
                <a:ext cx="0" cy="0"/>
              </a:xfrm>
              <a:custGeom>
                <a:rect b="b" l="l" r="r" t="t"/>
                <a:pathLst>
                  <a:path extrusionOk="0" h="120000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1" name="Google Shape;1351;p106"/>
              <p:cNvSpPr/>
              <p:nvPr/>
            </p:nvSpPr>
            <p:spPr>
              <a:xfrm>
                <a:off x="3827" y="2270"/>
                <a:ext cx="2" cy="2"/>
              </a:xfrm>
              <a:custGeom>
                <a:rect b="b" l="l" r="r" t="t"/>
                <a:pathLst>
                  <a:path extrusionOk="0" h="1" w="1">
                    <a:moveTo>
                      <a:pt x="1" y="1"/>
                    </a:moveTo>
                    <a:cubicBezTo>
                      <a:pt x="1" y="1"/>
                      <a:pt x="1" y="0"/>
                      <a:pt x="1" y="0"/>
                    </a:cubicBezTo>
                    <a:cubicBezTo>
                      <a:pt x="0" y="0"/>
                      <a:pt x="1" y="0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2" name="Google Shape;1352;p106"/>
              <p:cNvSpPr/>
              <p:nvPr/>
            </p:nvSpPr>
            <p:spPr>
              <a:xfrm>
                <a:off x="3470" y="2082"/>
                <a:ext cx="0" cy="0"/>
              </a:xfrm>
              <a:custGeom>
                <a:rect b="b" l="l" r="r" t="t"/>
                <a:pathLst>
                  <a:path extrusionOk="0" h="120000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3" name="Google Shape;1353;p106"/>
              <p:cNvSpPr/>
              <p:nvPr/>
            </p:nvSpPr>
            <p:spPr>
              <a:xfrm>
                <a:off x="4497" y="2332"/>
                <a:ext cx="2" cy="4"/>
              </a:xfrm>
              <a:custGeom>
                <a:rect b="b" l="l" r="r" t="t"/>
                <a:pathLst>
                  <a:path extrusionOk="0" h="2" w="1">
                    <a:moveTo>
                      <a:pt x="0" y="2"/>
                    </a:moveTo>
                    <a:cubicBezTo>
                      <a:pt x="0" y="2"/>
                      <a:pt x="1" y="0"/>
                      <a:pt x="0" y="1"/>
                    </a:cubicBezTo>
                    <a:cubicBezTo>
                      <a:pt x="1" y="1"/>
                      <a:pt x="0" y="2"/>
                      <a:pt x="0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4" name="Google Shape;1354;p106"/>
              <p:cNvSpPr/>
              <p:nvPr/>
            </p:nvSpPr>
            <p:spPr>
              <a:xfrm>
                <a:off x="4468" y="2319"/>
                <a:ext cx="2" cy="2"/>
              </a:xfrm>
              <a:custGeom>
                <a:rect b="b" l="l" r="r" t="t"/>
                <a:pathLst>
                  <a:path extrusionOk="0" h="2" w="2">
                    <a:moveTo>
                      <a:pt x="2" y="2"/>
                    </a:moveTo>
                    <a:lnTo>
                      <a:pt x="2" y="0"/>
                    </a:lnTo>
                    <a:lnTo>
                      <a:pt x="0" y="2"/>
                    </a:lnTo>
                    <a:lnTo>
                      <a:pt x="2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5" name="Google Shape;1355;p106"/>
              <p:cNvSpPr/>
              <p:nvPr/>
            </p:nvSpPr>
            <p:spPr>
              <a:xfrm>
                <a:off x="4451" y="2270"/>
                <a:ext cx="2" cy="0"/>
              </a:xfrm>
              <a:custGeom>
                <a:rect b="b" l="l" r="r" t="t"/>
                <a:pathLst>
                  <a:path extrusionOk="0" h="120000" w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6" name="Google Shape;1356;p106"/>
              <p:cNvSpPr/>
              <p:nvPr/>
            </p:nvSpPr>
            <p:spPr>
              <a:xfrm>
                <a:off x="4385" y="2289"/>
                <a:ext cx="0" cy="3"/>
              </a:xfrm>
              <a:custGeom>
                <a:rect b="b" l="l" r="r" t="t"/>
                <a:pathLst>
                  <a:path extrusionOk="0" h="1" w="120000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7" name="Google Shape;1357;p106"/>
              <p:cNvSpPr/>
              <p:nvPr/>
            </p:nvSpPr>
            <p:spPr>
              <a:xfrm>
                <a:off x="4381" y="2277"/>
                <a:ext cx="4" cy="2"/>
              </a:xfrm>
              <a:custGeom>
                <a:rect b="b" l="l" r="r" t="t"/>
                <a:pathLst>
                  <a:path extrusionOk="0" h="1" w="2">
                    <a:moveTo>
                      <a:pt x="1" y="1"/>
                    </a:moveTo>
                    <a:cubicBezTo>
                      <a:pt x="0" y="1"/>
                      <a:pt x="1" y="1"/>
                      <a:pt x="1" y="1"/>
                    </a:cubicBezTo>
                    <a:cubicBezTo>
                      <a:pt x="1" y="0"/>
                      <a:pt x="2" y="0"/>
                      <a:pt x="1" y="0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8" name="Google Shape;1358;p106"/>
              <p:cNvSpPr/>
              <p:nvPr/>
            </p:nvSpPr>
            <p:spPr>
              <a:xfrm>
                <a:off x="4383" y="2281"/>
                <a:ext cx="4" cy="2"/>
              </a:xfrm>
              <a:custGeom>
                <a:rect b="b" l="l" r="r" t="t"/>
                <a:pathLst>
                  <a:path extrusionOk="0" h="1" w="2">
                    <a:moveTo>
                      <a:pt x="2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0"/>
                      <a:pt x="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9" name="Google Shape;1359;p106"/>
              <p:cNvSpPr/>
              <p:nvPr/>
            </p:nvSpPr>
            <p:spPr>
              <a:xfrm>
                <a:off x="4504" y="2328"/>
                <a:ext cx="0" cy="0"/>
              </a:xfrm>
              <a:custGeom>
                <a:rect b="b" l="l" r="r" t="t"/>
                <a:pathLst>
                  <a:path extrusionOk="0" h="120000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0" name="Google Shape;1360;p106"/>
              <p:cNvSpPr/>
              <p:nvPr/>
            </p:nvSpPr>
            <p:spPr>
              <a:xfrm>
                <a:off x="3602" y="1893"/>
                <a:ext cx="27" cy="2"/>
              </a:xfrm>
              <a:custGeom>
                <a:rect b="b" l="l" r="r" t="t"/>
                <a:pathLst>
                  <a:path extrusionOk="0" h="1" w="13">
                    <a:moveTo>
                      <a:pt x="4" y="1"/>
                    </a:moveTo>
                    <a:cubicBezTo>
                      <a:pt x="4" y="1"/>
                      <a:pt x="5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0" y="0"/>
                      <a:pt x="13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1" name="Google Shape;1361;p106"/>
              <p:cNvSpPr/>
              <p:nvPr/>
            </p:nvSpPr>
            <p:spPr>
              <a:xfrm>
                <a:off x="4495" y="2332"/>
                <a:ext cx="2" cy="0"/>
              </a:xfrm>
              <a:custGeom>
                <a:rect b="b" l="l" r="r" t="t"/>
                <a:pathLst>
                  <a:path extrusionOk="0" h="120000"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2" name="Google Shape;1362;p106"/>
              <p:cNvSpPr/>
              <p:nvPr/>
            </p:nvSpPr>
            <p:spPr>
              <a:xfrm>
                <a:off x="4381" y="2277"/>
                <a:ext cx="4" cy="8"/>
              </a:xfrm>
              <a:custGeom>
                <a:rect b="b" l="l" r="r" t="t"/>
                <a:pathLst>
                  <a:path extrusionOk="0" h="4" w="2">
                    <a:moveTo>
                      <a:pt x="2" y="1"/>
                    </a:moveTo>
                    <a:cubicBezTo>
                      <a:pt x="2" y="1"/>
                      <a:pt x="2" y="0"/>
                      <a:pt x="2" y="0"/>
                    </a:cubicBezTo>
                    <a:cubicBezTo>
                      <a:pt x="1" y="1"/>
                      <a:pt x="1" y="1"/>
                      <a:pt x="1" y="2"/>
                    </a:cubicBezTo>
                    <a:cubicBezTo>
                      <a:pt x="1" y="2"/>
                      <a:pt x="0" y="3"/>
                      <a:pt x="1" y="2"/>
                    </a:cubicBezTo>
                    <a:cubicBezTo>
                      <a:pt x="0" y="3"/>
                      <a:pt x="0" y="4"/>
                      <a:pt x="0" y="4"/>
                    </a:cubicBezTo>
                    <a:cubicBezTo>
                      <a:pt x="1" y="3"/>
                      <a:pt x="1" y="1"/>
                      <a:pt x="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3" name="Google Shape;1363;p106"/>
              <p:cNvSpPr/>
              <p:nvPr/>
            </p:nvSpPr>
            <p:spPr>
              <a:xfrm>
                <a:off x="4519" y="2328"/>
                <a:ext cx="2" cy="2"/>
              </a:xfrm>
              <a:custGeom>
                <a:rect b="b" l="l" r="r" t="t"/>
                <a:pathLst>
                  <a:path extrusionOk="0" h="2" w="2">
                    <a:moveTo>
                      <a:pt x="0" y="2"/>
                    </a:moveTo>
                    <a:lnTo>
                      <a:pt x="0" y="2"/>
                    </a:lnTo>
                    <a:lnTo>
                      <a:pt x="2" y="0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4" name="Google Shape;1364;p106"/>
              <p:cNvSpPr/>
              <p:nvPr/>
            </p:nvSpPr>
            <p:spPr>
              <a:xfrm>
                <a:off x="4504" y="2325"/>
                <a:ext cx="0" cy="3"/>
              </a:xfrm>
              <a:custGeom>
                <a:rect b="b" l="l" r="r" t="t"/>
                <a:pathLst>
                  <a:path extrusionOk="0" h="1" w="120000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5" name="Google Shape;1365;p106"/>
              <p:cNvSpPr/>
              <p:nvPr/>
            </p:nvSpPr>
            <p:spPr>
              <a:xfrm>
                <a:off x="4391" y="2294"/>
                <a:ext cx="4" cy="4"/>
              </a:xfrm>
              <a:custGeom>
                <a:rect b="b" l="l" r="r" t="t"/>
                <a:pathLst>
                  <a:path extrusionOk="0" h="2" w="2">
                    <a:moveTo>
                      <a:pt x="1" y="1"/>
                    </a:moveTo>
                    <a:cubicBezTo>
                      <a:pt x="0" y="2"/>
                      <a:pt x="1" y="1"/>
                      <a:pt x="1" y="1"/>
                    </a:cubicBezTo>
                    <a:cubicBezTo>
                      <a:pt x="2" y="0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6" name="Google Shape;1366;p106"/>
              <p:cNvSpPr/>
              <p:nvPr/>
            </p:nvSpPr>
            <p:spPr>
              <a:xfrm>
                <a:off x="4381" y="2281"/>
                <a:ext cx="2" cy="0"/>
              </a:xfrm>
              <a:custGeom>
                <a:rect b="b" l="l" r="r" t="t"/>
                <a:pathLst>
                  <a:path extrusionOk="0" h="120000" w="1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7" name="Google Shape;1367;p106"/>
              <p:cNvSpPr/>
              <p:nvPr/>
            </p:nvSpPr>
            <p:spPr>
              <a:xfrm>
                <a:off x="3332" y="1903"/>
                <a:ext cx="2" cy="7"/>
              </a:xfrm>
              <a:custGeom>
                <a:rect b="b" l="l" r="r" t="t"/>
                <a:pathLst>
                  <a:path extrusionOk="0" h="3" w="1">
                    <a:moveTo>
                      <a:pt x="0" y="3"/>
                    </a:moveTo>
                    <a:cubicBezTo>
                      <a:pt x="0" y="3"/>
                      <a:pt x="0" y="3"/>
                      <a:pt x="1" y="3"/>
                    </a:cubicBezTo>
                    <a:cubicBezTo>
                      <a:pt x="1" y="2"/>
                      <a:pt x="1" y="1"/>
                      <a:pt x="1" y="0"/>
                    </a:cubicBez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8" name="Google Shape;1368;p106"/>
              <p:cNvSpPr/>
              <p:nvPr/>
            </p:nvSpPr>
            <p:spPr>
              <a:xfrm>
                <a:off x="3566" y="2372"/>
                <a:ext cx="2" cy="2"/>
              </a:xfrm>
              <a:custGeom>
                <a:rect b="b" l="l" r="r" t="t"/>
                <a:pathLst>
                  <a:path extrusionOk="0" h="1" w="1">
                    <a:moveTo>
                      <a:pt x="1" y="1"/>
                    </a:moveTo>
                    <a:cubicBezTo>
                      <a:pt x="1" y="1"/>
                      <a:pt x="1" y="1"/>
                      <a:pt x="0" y="0"/>
                    </a:cubicBezTo>
                    <a:cubicBezTo>
                      <a:pt x="0" y="1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9" name="Google Shape;1369;p106"/>
              <p:cNvSpPr/>
              <p:nvPr/>
            </p:nvSpPr>
            <p:spPr>
              <a:xfrm>
                <a:off x="3474" y="2073"/>
                <a:ext cx="0" cy="2"/>
              </a:xfrm>
              <a:custGeom>
                <a:rect b="b" l="l" r="r" t="t"/>
                <a:pathLst>
                  <a:path extrusionOk="0" h="1" w="120000">
                    <a:moveTo>
                      <a:pt x="0" y="1"/>
                    </a:moveTo>
                    <a:cubicBezTo>
                      <a:pt x="0" y="1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0" name="Google Shape;1370;p106"/>
              <p:cNvSpPr/>
              <p:nvPr/>
            </p:nvSpPr>
            <p:spPr>
              <a:xfrm>
                <a:off x="4060" y="1568"/>
                <a:ext cx="2" cy="3"/>
              </a:xfrm>
              <a:custGeom>
                <a:rect b="b" l="l" r="r" t="t"/>
                <a:pathLst>
                  <a:path extrusionOk="0" h="1" w="1">
                    <a:moveTo>
                      <a:pt x="1" y="1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0" y="1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1" name="Google Shape;1371;p106"/>
              <p:cNvSpPr/>
              <p:nvPr/>
            </p:nvSpPr>
            <p:spPr>
              <a:xfrm>
                <a:off x="3472" y="2073"/>
                <a:ext cx="2" cy="0"/>
              </a:xfrm>
              <a:custGeom>
                <a:rect b="b" l="l" r="r" t="t"/>
                <a:pathLst>
                  <a:path extrusionOk="0" h="120000" w="1">
                    <a:moveTo>
                      <a:pt x="1" y="0"/>
                    </a:move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2" name="Google Shape;1372;p106"/>
              <p:cNvSpPr/>
              <p:nvPr/>
            </p:nvSpPr>
            <p:spPr>
              <a:xfrm>
                <a:off x="3474" y="2073"/>
                <a:ext cx="0" cy="2"/>
              </a:xfrm>
              <a:custGeom>
                <a:rect b="b" l="l" r="r" t="t"/>
                <a:pathLst>
                  <a:path extrusionOk="0" h="1" w="120000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3" name="Google Shape;1373;p106"/>
              <p:cNvSpPr/>
              <p:nvPr/>
            </p:nvSpPr>
            <p:spPr>
              <a:xfrm>
                <a:off x="3702" y="1530"/>
                <a:ext cx="4" cy="2"/>
              </a:xfrm>
              <a:custGeom>
                <a:rect b="b" l="l" r="r" t="t"/>
                <a:pathLst>
                  <a:path extrusionOk="0" h="1" w="2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0"/>
                      <a:pt x="2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4" name="Google Shape;1374;p106"/>
              <p:cNvSpPr/>
              <p:nvPr/>
            </p:nvSpPr>
            <p:spPr>
              <a:xfrm>
                <a:off x="3421" y="2084"/>
                <a:ext cx="17" cy="15"/>
              </a:xfrm>
              <a:custGeom>
                <a:rect b="b" l="l" r="r" t="t"/>
                <a:pathLst>
                  <a:path extrusionOk="0" h="7" w="8">
                    <a:moveTo>
                      <a:pt x="2" y="5"/>
                    </a:moveTo>
                    <a:cubicBezTo>
                      <a:pt x="8" y="0"/>
                      <a:pt x="0" y="7"/>
                      <a:pt x="4" y="2"/>
                    </a:cubicBezTo>
                    <a:cubicBezTo>
                      <a:pt x="2" y="3"/>
                      <a:pt x="2" y="4"/>
                      <a:pt x="2" y="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5" name="Google Shape;1375;p106"/>
              <p:cNvSpPr/>
              <p:nvPr/>
            </p:nvSpPr>
            <p:spPr>
              <a:xfrm>
                <a:off x="4381" y="2247"/>
                <a:ext cx="2" cy="4"/>
              </a:xfrm>
              <a:custGeom>
                <a:rect b="b" l="l" r="r" t="t"/>
                <a:pathLst>
                  <a:path extrusionOk="0" h="2" w="1">
                    <a:moveTo>
                      <a:pt x="0" y="1"/>
                    </a:moveTo>
                    <a:cubicBezTo>
                      <a:pt x="0" y="2"/>
                      <a:pt x="0" y="0"/>
                      <a:pt x="1" y="0"/>
                    </a:cubicBezTo>
                    <a:cubicBezTo>
                      <a:pt x="1" y="0"/>
                      <a:pt x="1" y="0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6" name="Google Shape;1376;p106"/>
              <p:cNvSpPr/>
              <p:nvPr/>
            </p:nvSpPr>
            <p:spPr>
              <a:xfrm>
                <a:off x="4381" y="2247"/>
                <a:ext cx="2" cy="6"/>
              </a:xfrm>
              <a:custGeom>
                <a:rect b="b" l="l" r="r" t="t"/>
                <a:pathLst>
                  <a:path extrusionOk="0" h="3" w="1">
                    <a:moveTo>
                      <a:pt x="1" y="0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1" y="2"/>
                      <a:pt x="1" y="1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7" name="Google Shape;1377;p106"/>
              <p:cNvSpPr/>
              <p:nvPr/>
            </p:nvSpPr>
            <p:spPr>
              <a:xfrm>
                <a:off x="3914" y="1532"/>
                <a:ext cx="0" cy="0"/>
              </a:xfrm>
              <a:custGeom>
                <a:rect b="b" l="l" r="r" t="t"/>
                <a:pathLst>
                  <a:path extrusionOk="0" h="120000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8" name="Google Shape;1378;p106"/>
              <p:cNvSpPr/>
              <p:nvPr/>
            </p:nvSpPr>
            <p:spPr>
              <a:xfrm>
                <a:off x="3317" y="1492"/>
                <a:ext cx="1065" cy="1219"/>
              </a:xfrm>
              <a:custGeom>
                <a:rect b="b" l="l" r="r" t="t"/>
                <a:pathLst>
                  <a:path extrusionOk="0" h="575" w="501">
                    <a:moveTo>
                      <a:pt x="463" y="118"/>
                    </a:moveTo>
                    <a:cubicBezTo>
                      <a:pt x="439" y="74"/>
                      <a:pt x="402" y="38"/>
                      <a:pt x="355" y="17"/>
                    </a:cubicBezTo>
                    <a:cubicBezTo>
                      <a:pt x="347" y="17"/>
                      <a:pt x="337" y="12"/>
                      <a:pt x="328" y="12"/>
                    </a:cubicBezTo>
                    <a:cubicBezTo>
                      <a:pt x="328" y="11"/>
                      <a:pt x="328" y="11"/>
                      <a:pt x="328" y="11"/>
                    </a:cubicBezTo>
                    <a:cubicBezTo>
                      <a:pt x="320" y="11"/>
                      <a:pt x="319" y="8"/>
                      <a:pt x="310" y="5"/>
                    </a:cubicBezTo>
                    <a:cubicBezTo>
                      <a:pt x="309" y="7"/>
                      <a:pt x="306" y="5"/>
                      <a:pt x="307" y="7"/>
                    </a:cubicBezTo>
                    <a:cubicBezTo>
                      <a:pt x="303" y="8"/>
                      <a:pt x="301" y="3"/>
                      <a:pt x="296" y="4"/>
                    </a:cubicBezTo>
                    <a:cubicBezTo>
                      <a:pt x="296" y="3"/>
                      <a:pt x="296" y="5"/>
                      <a:pt x="295" y="4"/>
                    </a:cubicBezTo>
                    <a:cubicBezTo>
                      <a:pt x="282" y="5"/>
                      <a:pt x="298" y="3"/>
                      <a:pt x="282" y="0"/>
                    </a:cubicBezTo>
                    <a:cubicBezTo>
                      <a:pt x="259" y="0"/>
                      <a:pt x="236" y="5"/>
                      <a:pt x="215" y="9"/>
                    </a:cubicBezTo>
                    <a:cubicBezTo>
                      <a:pt x="216" y="9"/>
                      <a:pt x="217" y="10"/>
                      <a:pt x="215" y="11"/>
                    </a:cubicBezTo>
                    <a:cubicBezTo>
                      <a:pt x="212" y="8"/>
                      <a:pt x="208" y="13"/>
                      <a:pt x="204" y="13"/>
                    </a:cubicBezTo>
                    <a:cubicBezTo>
                      <a:pt x="204" y="12"/>
                      <a:pt x="206" y="12"/>
                      <a:pt x="207" y="11"/>
                    </a:cubicBezTo>
                    <a:cubicBezTo>
                      <a:pt x="197" y="13"/>
                      <a:pt x="190" y="17"/>
                      <a:pt x="181" y="19"/>
                    </a:cubicBezTo>
                    <a:cubicBezTo>
                      <a:pt x="173" y="24"/>
                      <a:pt x="163" y="25"/>
                      <a:pt x="158" y="29"/>
                    </a:cubicBezTo>
                    <a:cubicBezTo>
                      <a:pt x="159" y="27"/>
                      <a:pt x="154" y="30"/>
                      <a:pt x="152" y="30"/>
                    </a:cubicBezTo>
                    <a:cubicBezTo>
                      <a:pt x="148" y="37"/>
                      <a:pt x="136" y="37"/>
                      <a:pt x="131" y="43"/>
                    </a:cubicBezTo>
                    <a:cubicBezTo>
                      <a:pt x="130" y="42"/>
                      <a:pt x="130" y="42"/>
                      <a:pt x="130" y="42"/>
                    </a:cubicBezTo>
                    <a:cubicBezTo>
                      <a:pt x="110" y="54"/>
                      <a:pt x="88" y="68"/>
                      <a:pt x="70" y="87"/>
                    </a:cubicBezTo>
                    <a:cubicBezTo>
                      <a:pt x="59" y="96"/>
                      <a:pt x="48" y="108"/>
                      <a:pt x="39" y="121"/>
                    </a:cubicBezTo>
                    <a:cubicBezTo>
                      <a:pt x="38" y="123"/>
                      <a:pt x="40" y="122"/>
                      <a:pt x="39" y="124"/>
                    </a:cubicBezTo>
                    <a:cubicBezTo>
                      <a:pt x="37" y="127"/>
                      <a:pt x="38" y="123"/>
                      <a:pt x="37" y="124"/>
                    </a:cubicBezTo>
                    <a:cubicBezTo>
                      <a:pt x="34" y="132"/>
                      <a:pt x="28" y="140"/>
                      <a:pt x="23" y="148"/>
                    </a:cubicBezTo>
                    <a:cubicBezTo>
                      <a:pt x="23" y="150"/>
                      <a:pt x="22" y="152"/>
                      <a:pt x="23" y="152"/>
                    </a:cubicBezTo>
                    <a:cubicBezTo>
                      <a:pt x="17" y="161"/>
                      <a:pt x="14" y="176"/>
                      <a:pt x="9" y="185"/>
                    </a:cubicBezTo>
                    <a:cubicBezTo>
                      <a:pt x="14" y="183"/>
                      <a:pt x="10" y="192"/>
                      <a:pt x="10" y="196"/>
                    </a:cubicBezTo>
                    <a:cubicBezTo>
                      <a:pt x="9" y="198"/>
                      <a:pt x="8" y="198"/>
                      <a:pt x="8" y="197"/>
                    </a:cubicBezTo>
                    <a:cubicBezTo>
                      <a:pt x="6" y="205"/>
                      <a:pt x="5" y="209"/>
                      <a:pt x="3" y="219"/>
                    </a:cubicBezTo>
                    <a:cubicBezTo>
                      <a:pt x="2" y="223"/>
                      <a:pt x="4" y="225"/>
                      <a:pt x="3" y="230"/>
                    </a:cubicBezTo>
                    <a:cubicBezTo>
                      <a:pt x="0" y="233"/>
                      <a:pt x="1" y="241"/>
                      <a:pt x="0" y="247"/>
                    </a:cubicBezTo>
                    <a:cubicBezTo>
                      <a:pt x="2" y="245"/>
                      <a:pt x="4" y="252"/>
                      <a:pt x="3" y="257"/>
                    </a:cubicBezTo>
                    <a:cubicBezTo>
                      <a:pt x="0" y="256"/>
                      <a:pt x="0" y="256"/>
                      <a:pt x="0" y="256"/>
                    </a:cubicBezTo>
                    <a:cubicBezTo>
                      <a:pt x="1" y="272"/>
                      <a:pt x="0" y="297"/>
                      <a:pt x="9" y="316"/>
                    </a:cubicBezTo>
                    <a:cubicBezTo>
                      <a:pt x="8" y="318"/>
                      <a:pt x="8" y="318"/>
                      <a:pt x="8" y="318"/>
                    </a:cubicBezTo>
                    <a:cubicBezTo>
                      <a:pt x="17" y="337"/>
                      <a:pt x="25" y="356"/>
                      <a:pt x="39" y="370"/>
                    </a:cubicBezTo>
                    <a:cubicBezTo>
                      <a:pt x="42" y="375"/>
                      <a:pt x="47" y="381"/>
                      <a:pt x="50" y="385"/>
                    </a:cubicBezTo>
                    <a:cubicBezTo>
                      <a:pt x="56" y="390"/>
                      <a:pt x="58" y="391"/>
                      <a:pt x="63" y="393"/>
                    </a:cubicBezTo>
                    <a:cubicBezTo>
                      <a:pt x="65" y="395"/>
                      <a:pt x="65" y="397"/>
                      <a:pt x="65" y="398"/>
                    </a:cubicBezTo>
                    <a:cubicBezTo>
                      <a:pt x="71" y="405"/>
                      <a:pt x="76" y="411"/>
                      <a:pt x="83" y="414"/>
                    </a:cubicBezTo>
                    <a:cubicBezTo>
                      <a:pt x="83" y="415"/>
                      <a:pt x="83" y="415"/>
                      <a:pt x="83" y="415"/>
                    </a:cubicBezTo>
                    <a:cubicBezTo>
                      <a:pt x="89" y="419"/>
                      <a:pt x="98" y="423"/>
                      <a:pt x="104" y="429"/>
                    </a:cubicBezTo>
                    <a:cubicBezTo>
                      <a:pt x="106" y="429"/>
                      <a:pt x="113" y="433"/>
                      <a:pt x="111" y="430"/>
                    </a:cubicBezTo>
                    <a:cubicBezTo>
                      <a:pt x="114" y="431"/>
                      <a:pt x="111" y="433"/>
                      <a:pt x="115" y="433"/>
                    </a:cubicBezTo>
                    <a:cubicBezTo>
                      <a:pt x="111" y="433"/>
                      <a:pt x="111" y="433"/>
                      <a:pt x="111" y="433"/>
                    </a:cubicBezTo>
                    <a:cubicBezTo>
                      <a:pt x="125" y="443"/>
                      <a:pt x="138" y="450"/>
                      <a:pt x="152" y="459"/>
                    </a:cubicBezTo>
                    <a:cubicBezTo>
                      <a:pt x="154" y="464"/>
                      <a:pt x="165" y="469"/>
                      <a:pt x="170" y="476"/>
                    </a:cubicBezTo>
                    <a:cubicBezTo>
                      <a:pt x="175" y="479"/>
                      <a:pt x="180" y="487"/>
                      <a:pt x="185" y="489"/>
                    </a:cubicBezTo>
                    <a:cubicBezTo>
                      <a:pt x="184" y="490"/>
                      <a:pt x="184" y="490"/>
                      <a:pt x="184" y="490"/>
                    </a:cubicBezTo>
                    <a:cubicBezTo>
                      <a:pt x="188" y="495"/>
                      <a:pt x="194" y="503"/>
                      <a:pt x="196" y="512"/>
                    </a:cubicBezTo>
                    <a:cubicBezTo>
                      <a:pt x="198" y="518"/>
                      <a:pt x="200" y="517"/>
                      <a:pt x="202" y="521"/>
                    </a:cubicBezTo>
                    <a:cubicBezTo>
                      <a:pt x="201" y="521"/>
                      <a:pt x="201" y="521"/>
                      <a:pt x="201" y="521"/>
                    </a:cubicBezTo>
                    <a:cubicBezTo>
                      <a:pt x="203" y="525"/>
                      <a:pt x="206" y="526"/>
                      <a:pt x="207" y="528"/>
                    </a:cubicBezTo>
                    <a:cubicBezTo>
                      <a:pt x="207" y="532"/>
                      <a:pt x="208" y="532"/>
                      <a:pt x="208" y="536"/>
                    </a:cubicBezTo>
                    <a:cubicBezTo>
                      <a:pt x="207" y="532"/>
                      <a:pt x="205" y="530"/>
                      <a:pt x="202" y="528"/>
                    </a:cubicBezTo>
                    <a:cubicBezTo>
                      <a:pt x="203" y="534"/>
                      <a:pt x="207" y="539"/>
                      <a:pt x="206" y="543"/>
                    </a:cubicBezTo>
                    <a:cubicBezTo>
                      <a:pt x="207" y="547"/>
                      <a:pt x="207" y="551"/>
                      <a:pt x="209" y="551"/>
                    </a:cubicBezTo>
                    <a:cubicBezTo>
                      <a:pt x="209" y="552"/>
                      <a:pt x="208" y="555"/>
                      <a:pt x="207" y="552"/>
                    </a:cubicBezTo>
                    <a:cubicBezTo>
                      <a:pt x="208" y="556"/>
                      <a:pt x="208" y="558"/>
                      <a:pt x="209" y="560"/>
                    </a:cubicBezTo>
                    <a:cubicBezTo>
                      <a:pt x="209" y="560"/>
                      <a:pt x="209" y="559"/>
                      <a:pt x="209" y="558"/>
                    </a:cubicBezTo>
                    <a:cubicBezTo>
                      <a:pt x="211" y="560"/>
                      <a:pt x="211" y="563"/>
                      <a:pt x="213" y="562"/>
                    </a:cubicBezTo>
                    <a:cubicBezTo>
                      <a:pt x="212" y="561"/>
                      <a:pt x="212" y="560"/>
                      <a:pt x="212" y="558"/>
                    </a:cubicBezTo>
                    <a:cubicBezTo>
                      <a:pt x="213" y="559"/>
                      <a:pt x="214" y="565"/>
                      <a:pt x="213" y="567"/>
                    </a:cubicBezTo>
                    <a:cubicBezTo>
                      <a:pt x="212" y="569"/>
                      <a:pt x="210" y="563"/>
                      <a:pt x="210" y="566"/>
                    </a:cubicBezTo>
                    <a:cubicBezTo>
                      <a:pt x="213" y="575"/>
                      <a:pt x="213" y="575"/>
                      <a:pt x="213" y="575"/>
                    </a:cubicBezTo>
                    <a:cubicBezTo>
                      <a:pt x="213" y="573"/>
                      <a:pt x="214" y="570"/>
                      <a:pt x="215" y="571"/>
                    </a:cubicBezTo>
                    <a:cubicBezTo>
                      <a:pt x="214" y="567"/>
                      <a:pt x="214" y="567"/>
                      <a:pt x="214" y="567"/>
                    </a:cubicBezTo>
                    <a:cubicBezTo>
                      <a:pt x="215" y="567"/>
                      <a:pt x="215" y="567"/>
                      <a:pt x="215" y="567"/>
                    </a:cubicBezTo>
                    <a:cubicBezTo>
                      <a:pt x="214" y="560"/>
                      <a:pt x="215" y="555"/>
                      <a:pt x="214" y="548"/>
                    </a:cubicBezTo>
                    <a:cubicBezTo>
                      <a:pt x="212" y="551"/>
                      <a:pt x="212" y="551"/>
                      <a:pt x="212" y="551"/>
                    </a:cubicBezTo>
                    <a:cubicBezTo>
                      <a:pt x="212" y="547"/>
                      <a:pt x="209" y="543"/>
                      <a:pt x="210" y="539"/>
                    </a:cubicBezTo>
                    <a:cubicBezTo>
                      <a:pt x="211" y="541"/>
                      <a:pt x="211" y="539"/>
                      <a:pt x="212" y="539"/>
                    </a:cubicBezTo>
                    <a:cubicBezTo>
                      <a:pt x="212" y="538"/>
                      <a:pt x="211" y="537"/>
                      <a:pt x="211" y="536"/>
                    </a:cubicBezTo>
                    <a:cubicBezTo>
                      <a:pt x="214" y="538"/>
                      <a:pt x="214" y="538"/>
                      <a:pt x="214" y="538"/>
                    </a:cubicBezTo>
                    <a:cubicBezTo>
                      <a:pt x="210" y="536"/>
                      <a:pt x="210" y="526"/>
                      <a:pt x="210" y="525"/>
                    </a:cubicBezTo>
                    <a:cubicBezTo>
                      <a:pt x="210" y="525"/>
                      <a:pt x="210" y="525"/>
                      <a:pt x="210" y="525"/>
                    </a:cubicBezTo>
                    <a:cubicBezTo>
                      <a:pt x="209" y="519"/>
                      <a:pt x="209" y="527"/>
                      <a:pt x="208" y="523"/>
                    </a:cubicBezTo>
                    <a:cubicBezTo>
                      <a:pt x="207" y="519"/>
                      <a:pt x="210" y="520"/>
                      <a:pt x="210" y="517"/>
                    </a:cubicBezTo>
                    <a:cubicBezTo>
                      <a:pt x="207" y="511"/>
                      <a:pt x="202" y="501"/>
                      <a:pt x="199" y="494"/>
                    </a:cubicBezTo>
                    <a:cubicBezTo>
                      <a:pt x="196" y="489"/>
                      <a:pt x="191" y="484"/>
                      <a:pt x="186" y="481"/>
                    </a:cubicBezTo>
                    <a:cubicBezTo>
                      <a:pt x="183" y="477"/>
                      <a:pt x="189" y="480"/>
                      <a:pt x="184" y="476"/>
                    </a:cubicBezTo>
                    <a:cubicBezTo>
                      <a:pt x="186" y="476"/>
                      <a:pt x="186" y="475"/>
                      <a:pt x="186" y="474"/>
                    </a:cubicBezTo>
                    <a:cubicBezTo>
                      <a:pt x="185" y="474"/>
                      <a:pt x="179" y="467"/>
                      <a:pt x="181" y="471"/>
                    </a:cubicBezTo>
                    <a:cubicBezTo>
                      <a:pt x="176" y="466"/>
                      <a:pt x="169" y="460"/>
                      <a:pt x="163" y="455"/>
                    </a:cubicBezTo>
                    <a:cubicBezTo>
                      <a:pt x="165" y="457"/>
                      <a:pt x="167" y="456"/>
                      <a:pt x="165" y="454"/>
                    </a:cubicBezTo>
                    <a:cubicBezTo>
                      <a:pt x="162" y="453"/>
                      <a:pt x="156" y="450"/>
                      <a:pt x="151" y="445"/>
                    </a:cubicBezTo>
                    <a:cubicBezTo>
                      <a:pt x="150" y="447"/>
                      <a:pt x="152" y="448"/>
                      <a:pt x="150" y="449"/>
                    </a:cubicBezTo>
                    <a:cubicBezTo>
                      <a:pt x="149" y="449"/>
                      <a:pt x="147" y="449"/>
                      <a:pt x="146" y="447"/>
                    </a:cubicBezTo>
                    <a:cubicBezTo>
                      <a:pt x="147" y="445"/>
                      <a:pt x="148" y="443"/>
                      <a:pt x="144" y="440"/>
                    </a:cubicBezTo>
                    <a:cubicBezTo>
                      <a:pt x="146" y="438"/>
                      <a:pt x="152" y="446"/>
                      <a:pt x="151" y="442"/>
                    </a:cubicBezTo>
                    <a:cubicBezTo>
                      <a:pt x="154" y="442"/>
                      <a:pt x="163" y="448"/>
                      <a:pt x="164" y="451"/>
                    </a:cubicBezTo>
                    <a:cubicBezTo>
                      <a:pt x="170" y="452"/>
                      <a:pt x="161" y="448"/>
                      <a:pt x="163" y="447"/>
                    </a:cubicBezTo>
                    <a:cubicBezTo>
                      <a:pt x="159" y="444"/>
                      <a:pt x="157" y="444"/>
                      <a:pt x="151" y="440"/>
                    </a:cubicBezTo>
                    <a:cubicBezTo>
                      <a:pt x="150" y="440"/>
                      <a:pt x="152" y="442"/>
                      <a:pt x="148" y="441"/>
                    </a:cubicBezTo>
                    <a:cubicBezTo>
                      <a:pt x="142" y="439"/>
                      <a:pt x="143" y="435"/>
                      <a:pt x="141" y="434"/>
                    </a:cubicBezTo>
                    <a:cubicBezTo>
                      <a:pt x="144" y="435"/>
                      <a:pt x="144" y="435"/>
                      <a:pt x="144" y="435"/>
                    </a:cubicBezTo>
                    <a:cubicBezTo>
                      <a:pt x="141" y="432"/>
                      <a:pt x="139" y="432"/>
                      <a:pt x="135" y="430"/>
                    </a:cubicBezTo>
                    <a:cubicBezTo>
                      <a:pt x="136" y="426"/>
                      <a:pt x="142" y="434"/>
                      <a:pt x="144" y="433"/>
                    </a:cubicBezTo>
                    <a:cubicBezTo>
                      <a:pt x="143" y="429"/>
                      <a:pt x="143" y="429"/>
                      <a:pt x="143" y="429"/>
                    </a:cubicBezTo>
                    <a:cubicBezTo>
                      <a:pt x="137" y="425"/>
                      <a:pt x="140" y="430"/>
                      <a:pt x="134" y="425"/>
                    </a:cubicBezTo>
                    <a:cubicBezTo>
                      <a:pt x="135" y="425"/>
                      <a:pt x="135" y="425"/>
                      <a:pt x="135" y="425"/>
                    </a:cubicBezTo>
                    <a:cubicBezTo>
                      <a:pt x="131" y="423"/>
                      <a:pt x="131" y="423"/>
                      <a:pt x="131" y="423"/>
                    </a:cubicBezTo>
                    <a:cubicBezTo>
                      <a:pt x="131" y="424"/>
                      <a:pt x="130" y="426"/>
                      <a:pt x="134" y="428"/>
                    </a:cubicBezTo>
                    <a:cubicBezTo>
                      <a:pt x="130" y="429"/>
                      <a:pt x="131" y="427"/>
                      <a:pt x="125" y="424"/>
                    </a:cubicBezTo>
                    <a:cubicBezTo>
                      <a:pt x="122" y="424"/>
                      <a:pt x="127" y="425"/>
                      <a:pt x="126" y="427"/>
                    </a:cubicBezTo>
                    <a:cubicBezTo>
                      <a:pt x="126" y="428"/>
                      <a:pt x="123" y="426"/>
                      <a:pt x="120" y="425"/>
                    </a:cubicBezTo>
                    <a:cubicBezTo>
                      <a:pt x="116" y="422"/>
                      <a:pt x="119" y="421"/>
                      <a:pt x="118" y="419"/>
                    </a:cubicBezTo>
                    <a:cubicBezTo>
                      <a:pt x="119" y="420"/>
                      <a:pt x="122" y="422"/>
                      <a:pt x="121" y="422"/>
                    </a:cubicBezTo>
                    <a:cubicBezTo>
                      <a:pt x="127" y="424"/>
                      <a:pt x="121" y="418"/>
                      <a:pt x="125" y="419"/>
                    </a:cubicBezTo>
                    <a:cubicBezTo>
                      <a:pt x="122" y="415"/>
                      <a:pt x="121" y="417"/>
                      <a:pt x="118" y="416"/>
                    </a:cubicBezTo>
                    <a:cubicBezTo>
                      <a:pt x="119" y="417"/>
                      <a:pt x="117" y="418"/>
                      <a:pt x="117" y="419"/>
                    </a:cubicBezTo>
                    <a:cubicBezTo>
                      <a:pt x="108" y="418"/>
                      <a:pt x="115" y="413"/>
                      <a:pt x="108" y="409"/>
                    </a:cubicBezTo>
                    <a:cubicBezTo>
                      <a:pt x="108" y="413"/>
                      <a:pt x="98" y="407"/>
                      <a:pt x="100" y="413"/>
                    </a:cubicBezTo>
                    <a:cubicBezTo>
                      <a:pt x="98" y="412"/>
                      <a:pt x="96" y="411"/>
                      <a:pt x="95" y="410"/>
                    </a:cubicBezTo>
                    <a:cubicBezTo>
                      <a:pt x="98" y="409"/>
                      <a:pt x="93" y="407"/>
                      <a:pt x="97" y="407"/>
                    </a:cubicBezTo>
                    <a:cubicBezTo>
                      <a:pt x="95" y="405"/>
                      <a:pt x="95" y="405"/>
                      <a:pt x="95" y="405"/>
                    </a:cubicBezTo>
                    <a:cubicBezTo>
                      <a:pt x="100" y="406"/>
                      <a:pt x="100" y="406"/>
                      <a:pt x="100" y="406"/>
                    </a:cubicBezTo>
                    <a:cubicBezTo>
                      <a:pt x="98" y="403"/>
                      <a:pt x="95" y="399"/>
                      <a:pt x="94" y="397"/>
                    </a:cubicBezTo>
                    <a:cubicBezTo>
                      <a:pt x="91" y="395"/>
                      <a:pt x="94" y="399"/>
                      <a:pt x="90" y="397"/>
                    </a:cubicBezTo>
                    <a:cubicBezTo>
                      <a:pt x="92" y="397"/>
                      <a:pt x="91" y="394"/>
                      <a:pt x="89" y="393"/>
                    </a:cubicBezTo>
                    <a:cubicBezTo>
                      <a:pt x="92" y="396"/>
                      <a:pt x="87" y="395"/>
                      <a:pt x="85" y="394"/>
                    </a:cubicBezTo>
                    <a:cubicBezTo>
                      <a:pt x="82" y="392"/>
                      <a:pt x="81" y="388"/>
                      <a:pt x="81" y="388"/>
                    </a:cubicBezTo>
                    <a:cubicBezTo>
                      <a:pt x="86" y="389"/>
                      <a:pt x="86" y="389"/>
                      <a:pt x="86" y="389"/>
                    </a:cubicBezTo>
                    <a:cubicBezTo>
                      <a:pt x="82" y="388"/>
                      <a:pt x="85" y="388"/>
                      <a:pt x="82" y="386"/>
                    </a:cubicBezTo>
                    <a:cubicBezTo>
                      <a:pt x="81" y="386"/>
                      <a:pt x="78" y="386"/>
                      <a:pt x="77" y="387"/>
                    </a:cubicBezTo>
                    <a:cubicBezTo>
                      <a:pt x="75" y="385"/>
                      <a:pt x="74" y="383"/>
                      <a:pt x="73" y="383"/>
                    </a:cubicBezTo>
                    <a:cubicBezTo>
                      <a:pt x="77" y="384"/>
                      <a:pt x="77" y="384"/>
                      <a:pt x="77" y="384"/>
                    </a:cubicBezTo>
                    <a:cubicBezTo>
                      <a:pt x="73" y="381"/>
                      <a:pt x="79" y="381"/>
                      <a:pt x="74" y="378"/>
                    </a:cubicBezTo>
                    <a:cubicBezTo>
                      <a:pt x="72" y="378"/>
                      <a:pt x="72" y="378"/>
                      <a:pt x="72" y="378"/>
                    </a:cubicBezTo>
                    <a:cubicBezTo>
                      <a:pt x="72" y="377"/>
                      <a:pt x="72" y="376"/>
                      <a:pt x="73" y="377"/>
                    </a:cubicBezTo>
                    <a:cubicBezTo>
                      <a:pt x="71" y="377"/>
                      <a:pt x="69" y="375"/>
                      <a:pt x="68" y="374"/>
                    </a:cubicBezTo>
                    <a:cubicBezTo>
                      <a:pt x="69" y="373"/>
                      <a:pt x="69" y="373"/>
                      <a:pt x="69" y="373"/>
                    </a:cubicBezTo>
                    <a:cubicBezTo>
                      <a:pt x="67" y="372"/>
                      <a:pt x="63" y="371"/>
                      <a:pt x="63" y="368"/>
                    </a:cubicBezTo>
                    <a:cubicBezTo>
                      <a:pt x="62" y="371"/>
                      <a:pt x="65" y="370"/>
                      <a:pt x="66" y="373"/>
                    </a:cubicBezTo>
                    <a:cubicBezTo>
                      <a:pt x="66" y="377"/>
                      <a:pt x="62" y="372"/>
                      <a:pt x="62" y="371"/>
                    </a:cubicBezTo>
                    <a:cubicBezTo>
                      <a:pt x="64" y="370"/>
                      <a:pt x="58" y="367"/>
                      <a:pt x="56" y="364"/>
                    </a:cubicBezTo>
                    <a:cubicBezTo>
                      <a:pt x="56" y="363"/>
                      <a:pt x="55" y="361"/>
                      <a:pt x="55" y="360"/>
                    </a:cubicBezTo>
                    <a:cubicBezTo>
                      <a:pt x="53" y="360"/>
                      <a:pt x="53" y="360"/>
                      <a:pt x="53" y="360"/>
                    </a:cubicBezTo>
                    <a:cubicBezTo>
                      <a:pt x="56" y="357"/>
                      <a:pt x="49" y="356"/>
                      <a:pt x="49" y="353"/>
                    </a:cubicBezTo>
                    <a:cubicBezTo>
                      <a:pt x="50" y="354"/>
                      <a:pt x="51" y="353"/>
                      <a:pt x="51" y="351"/>
                    </a:cubicBezTo>
                    <a:cubicBezTo>
                      <a:pt x="50" y="355"/>
                      <a:pt x="45" y="349"/>
                      <a:pt x="44" y="350"/>
                    </a:cubicBezTo>
                    <a:cubicBezTo>
                      <a:pt x="42" y="345"/>
                      <a:pt x="48" y="349"/>
                      <a:pt x="48" y="347"/>
                    </a:cubicBezTo>
                    <a:cubicBezTo>
                      <a:pt x="45" y="346"/>
                      <a:pt x="46" y="341"/>
                      <a:pt x="43" y="341"/>
                    </a:cubicBezTo>
                    <a:cubicBezTo>
                      <a:pt x="44" y="345"/>
                      <a:pt x="41" y="341"/>
                      <a:pt x="40" y="341"/>
                    </a:cubicBezTo>
                    <a:cubicBezTo>
                      <a:pt x="38" y="337"/>
                      <a:pt x="41" y="341"/>
                      <a:pt x="40" y="338"/>
                    </a:cubicBezTo>
                    <a:cubicBezTo>
                      <a:pt x="39" y="336"/>
                      <a:pt x="36" y="335"/>
                      <a:pt x="37" y="338"/>
                    </a:cubicBezTo>
                    <a:cubicBezTo>
                      <a:pt x="36" y="335"/>
                      <a:pt x="32" y="333"/>
                      <a:pt x="32" y="330"/>
                    </a:cubicBezTo>
                    <a:cubicBezTo>
                      <a:pt x="33" y="328"/>
                      <a:pt x="36" y="335"/>
                      <a:pt x="36" y="333"/>
                    </a:cubicBezTo>
                    <a:cubicBezTo>
                      <a:pt x="32" y="326"/>
                      <a:pt x="30" y="331"/>
                      <a:pt x="27" y="325"/>
                    </a:cubicBezTo>
                    <a:cubicBezTo>
                      <a:pt x="27" y="328"/>
                      <a:pt x="24" y="327"/>
                      <a:pt x="22" y="324"/>
                    </a:cubicBezTo>
                    <a:cubicBezTo>
                      <a:pt x="19" y="317"/>
                      <a:pt x="24" y="327"/>
                      <a:pt x="25" y="323"/>
                    </a:cubicBezTo>
                    <a:cubicBezTo>
                      <a:pt x="23" y="321"/>
                      <a:pt x="23" y="321"/>
                      <a:pt x="23" y="321"/>
                    </a:cubicBezTo>
                    <a:cubicBezTo>
                      <a:pt x="25" y="316"/>
                      <a:pt x="31" y="327"/>
                      <a:pt x="32" y="322"/>
                    </a:cubicBezTo>
                    <a:cubicBezTo>
                      <a:pt x="30" y="320"/>
                      <a:pt x="30" y="320"/>
                      <a:pt x="30" y="320"/>
                    </a:cubicBezTo>
                    <a:cubicBezTo>
                      <a:pt x="31" y="320"/>
                      <a:pt x="32" y="321"/>
                      <a:pt x="33" y="319"/>
                    </a:cubicBezTo>
                    <a:cubicBezTo>
                      <a:pt x="30" y="319"/>
                      <a:pt x="30" y="313"/>
                      <a:pt x="29" y="312"/>
                    </a:cubicBezTo>
                    <a:cubicBezTo>
                      <a:pt x="27" y="312"/>
                      <a:pt x="30" y="315"/>
                      <a:pt x="29" y="315"/>
                    </a:cubicBezTo>
                    <a:cubicBezTo>
                      <a:pt x="27" y="312"/>
                      <a:pt x="24" y="311"/>
                      <a:pt x="24" y="306"/>
                    </a:cubicBezTo>
                    <a:cubicBezTo>
                      <a:pt x="26" y="308"/>
                      <a:pt x="26" y="304"/>
                      <a:pt x="27" y="305"/>
                    </a:cubicBezTo>
                    <a:cubicBezTo>
                      <a:pt x="27" y="303"/>
                      <a:pt x="25" y="305"/>
                      <a:pt x="25" y="301"/>
                    </a:cubicBezTo>
                    <a:cubicBezTo>
                      <a:pt x="26" y="301"/>
                      <a:pt x="26" y="301"/>
                      <a:pt x="26" y="301"/>
                    </a:cubicBezTo>
                    <a:cubicBezTo>
                      <a:pt x="23" y="289"/>
                      <a:pt x="22" y="272"/>
                      <a:pt x="18" y="260"/>
                    </a:cubicBezTo>
                    <a:cubicBezTo>
                      <a:pt x="20" y="258"/>
                      <a:pt x="20" y="254"/>
                      <a:pt x="21" y="247"/>
                    </a:cubicBezTo>
                    <a:cubicBezTo>
                      <a:pt x="21" y="250"/>
                      <a:pt x="19" y="247"/>
                      <a:pt x="19" y="246"/>
                    </a:cubicBezTo>
                    <a:cubicBezTo>
                      <a:pt x="21" y="242"/>
                      <a:pt x="21" y="242"/>
                      <a:pt x="21" y="242"/>
                    </a:cubicBezTo>
                    <a:cubicBezTo>
                      <a:pt x="23" y="239"/>
                      <a:pt x="22" y="233"/>
                      <a:pt x="21" y="230"/>
                    </a:cubicBezTo>
                    <a:cubicBezTo>
                      <a:pt x="22" y="229"/>
                      <a:pt x="22" y="229"/>
                      <a:pt x="23" y="229"/>
                    </a:cubicBezTo>
                    <a:cubicBezTo>
                      <a:pt x="24" y="225"/>
                      <a:pt x="22" y="225"/>
                      <a:pt x="22" y="224"/>
                    </a:cubicBezTo>
                    <a:cubicBezTo>
                      <a:pt x="23" y="221"/>
                      <a:pt x="23" y="221"/>
                      <a:pt x="23" y="221"/>
                    </a:cubicBezTo>
                    <a:cubicBezTo>
                      <a:pt x="22" y="221"/>
                      <a:pt x="22" y="221"/>
                      <a:pt x="22" y="221"/>
                    </a:cubicBezTo>
                    <a:cubicBezTo>
                      <a:pt x="22" y="217"/>
                      <a:pt x="23" y="213"/>
                      <a:pt x="25" y="213"/>
                    </a:cubicBezTo>
                    <a:cubicBezTo>
                      <a:pt x="25" y="212"/>
                      <a:pt x="25" y="211"/>
                      <a:pt x="24" y="212"/>
                    </a:cubicBezTo>
                    <a:cubicBezTo>
                      <a:pt x="26" y="209"/>
                      <a:pt x="28" y="200"/>
                      <a:pt x="29" y="193"/>
                    </a:cubicBezTo>
                    <a:cubicBezTo>
                      <a:pt x="28" y="196"/>
                      <a:pt x="27" y="196"/>
                      <a:pt x="26" y="196"/>
                    </a:cubicBezTo>
                    <a:cubicBezTo>
                      <a:pt x="24" y="194"/>
                      <a:pt x="27" y="194"/>
                      <a:pt x="26" y="191"/>
                    </a:cubicBezTo>
                    <a:cubicBezTo>
                      <a:pt x="27" y="192"/>
                      <a:pt x="28" y="189"/>
                      <a:pt x="28" y="192"/>
                    </a:cubicBezTo>
                    <a:cubicBezTo>
                      <a:pt x="33" y="185"/>
                      <a:pt x="36" y="173"/>
                      <a:pt x="40" y="164"/>
                    </a:cubicBezTo>
                    <a:cubicBezTo>
                      <a:pt x="40" y="162"/>
                      <a:pt x="40" y="162"/>
                      <a:pt x="39" y="161"/>
                    </a:cubicBezTo>
                    <a:cubicBezTo>
                      <a:pt x="45" y="156"/>
                      <a:pt x="47" y="148"/>
                      <a:pt x="51" y="142"/>
                    </a:cubicBezTo>
                    <a:cubicBezTo>
                      <a:pt x="49" y="143"/>
                      <a:pt x="48" y="139"/>
                      <a:pt x="50" y="136"/>
                    </a:cubicBezTo>
                    <a:cubicBezTo>
                      <a:pt x="51" y="131"/>
                      <a:pt x="53" y="136"/>
                      <a:pt x="56" y="133"/>
                    </a:cubicBezTo>
                    <a:cubicBezTo>
                      <a:pt x="57" y="131"/>
                      <a:pt x="59" y="128"/>
                      <a:pt x="60" y="127"/>
                    </a:cubicBezTo>
                    <a:cubicBezTo>
                      <a:pt x="60" y="127"/>
                      <a:pt x="60" y="127"/>
                      <a:pt x="60" y="127"/>
                    </a:cubicBezTo>
                    <a:cubicBezTo>
                      <a:pt x="61" y="125"/>
                      <a:pt x="63" y="121"/>
                      <a:pt x="65" y="120"/>
                    </a:cubicBezTo>
                    <a:cubicBezTo>
                      <a:pt x="65" y="120"/>
                      <a:pt x="65" y="120"/>
                      <a:pt x="65" y="120"/>
                    </a:cubicBezTo>
                    <a:cubicBezTo>
                      <a:pt x="67" y="118"/>
                      <a:pt x="69" y="117"/>
                      <a:pt x="71" y="115"/>
                    </a:cubicBezTo>
                    <a:cubicBezTo>
                      <a:pt x="70" y="113"/>
                      <a:pt x="75" y="109"/>
                      <a:pt x="74" y="107"/>
                    </a:cubicBezTo>
                    <a:cubicBezTo>
                      <a:pt x="75" y="107"/>
                      <a:pt x="74" y="107"/>
                      <a:pt x="75" y="107"/>
                    </a:cubicBezTo>
                    <a:cubicBezTo>
                      <a:pt x="74" y="106"/>
                      <a:pt x="74" y="106"/>
                      <a:pt x="74" y="106"/>
                    </a:cubicBezTo>
                    <a:cubicBezTo>
                      <a:pt x="78" y="103"/>
                      <a:pt x="78" y="103"/>
                      <a:pt x="78" y="103"/>
                    </a:cubicBezTo>
                    <a:cubicBezTo>
                      <a:pt x="78" y="104"/>
                      <a:pt x="78" y="105"/>
                      <a:pt x="78" y="106"/>
                    </a:cubicBezTo>
                    <a:cubicBezTo>
                      <a:pt x="82" y="103"/>
                      <a:pt x="78" y="104"/>
                      <a:pt x="79" y="101"/>
                    </a:cubicBezTo>
                    <a:cubicBezTo>
                      <a:pt x="81" y="98"/>
                      <a:pt x="82" y="99"/>
                      <a:pt x="84" y="99"/>
                    </a:cubicBezTo>
                    <a:cubicBezTo>
                      <a:pt x="84" y="100"/>
                      <a:pt x="82" y="100"/>
                      <a:pt x="81" y="101"/>
                    </a:cubicBezTo>
                    <a:cubicBezTo>
                      <a:pt x="81" y="103"/>
                      <a:pt x="83" y="100"/>
                      <a:pt x="84" y="101"/>
                    </a:cubicBezTo>
                    <a:cubicBezTo>
                      <a:pt x="85" y="100"/>
                      <a:pt x="84" y="98"/>
                      <a:pt x="86" y="97"/>
                    </a:cubicBezTo>
                    <a:cubicBezTo>
                      <a:pt x="88" y="96"/>
                      <a:pt x="92" y="92"/>
                      <a:pt x="92" y="93"/>
                    </a:cubicBezTo>
                    <a:cubicBezTo>
                      <a:pt x="93" y="91"/>
                      <a:pt x="95" y="90"/>
                      <a:pt x="96" y="88"/>
                    </a:cubicBezTo>
                    <a:cubicBezTo>
                      <a:pt x="94" y="89"/>
                      <a:pt x="91" y="91"/>
                      <a:pt x="90" y="91"/>
                    </a:cubicBezTo>
                    <a:cubicBezTo>
                      <a:pt x="91" y="90"/>
                      <a:pt x="94" y="87"/>
                      <a:pt x="94" y="87"/>
                    </a:cubicBezTo>
                    <a:cubicBezTo>
                      <a:pt x="94" y="88"/>
                      <a:pt x="94" y="88"/>
                      <a:pt x="94" y="88"/>
                    </a:cubicBezTo>
                    <a:cubicBezTo>
                      <a:pt x="94" y="87"/>
                      <a:pt x="99" y="84"/>
                      <a:pt x="96" y="85"/>
                    </a:cubicBezTo>
                    <a:cubicBezTo>
                      <a:pt x="100" y="84"/>
                      <a:pt x="100" y="84"/>
                      <a:pt x="100" y="84"/>
                    </a:cubicBezTo>
                    <a:cubicBezTo>
                      <a:pt x="100" y="82"/>
                      <a:pt x="103" y="80"/>
                      <a:pt x="105" y="78"/>
                    </a:cubicBezTo>
                    <a:cubicBezTo>
                      <a:pt x="106" y="80"/>
                      <a:pt x="106" y="82"/>
                      <a:pt x="110" y="80"/>
                    </a:cubicBezTo>
                    <a:cubicBezTo>
                      <a:pt x="113" y="76"/>
                      <a:pt x="113" y="76"/>
                      <a:pt x="113" y="76"/>
                    </a:cubicBezTo>
                    <a:cubicBezTo>
                      <a:pt x="115" y="74"/>
                      <a:pt x="116" y="74"/>
                      <a:pt x="116" y="75"/>
                    </a:cubicBezTo>
                    <a:cubicBezTo>
                      <a:pt x="124" y="71"/>
                      <a:pt x="121" y="66"/>
                      <a:pt x="128" y="64"/>
                    </a:cubicBezTo>
                    <a:cubicBezTo>
                      <a:pt x="126" y="67"/>
                      <a:pt x="129" y="66"/>
                      <a:pt x="132" y="65"/>
                    </a:cubicBezTo>
                    <a:cubicBezTo>
                      <a:pt x="131" y="65"/>
                      <a:pt x="131" y="64"/>
                      <a:pt x="132" y="63"/>
                    </a:cubicBezTo>
                    <a:cubicBezTo>
                      <a:pt x="131" y="63"/>
                      <a:pt x="132" y="65"/>
                      <a:pt x="129" y="65"/>
                    </a:cubicBezTo>
                    <a:cubicBezTo>
                      <a:pt x="128" y="65"/>
                      <a:pt x="131" y="63"/>
                      <a:pt x="132" y="62"/>
                    </a:cubicBezTo>
                    <a:cubicBezTo>
                      <a:pt x="139" y="63"/>
                      <a:pt x="150" y="53"/>
                      <a:pt x="160" y="50"/>
                    </a:cubicBezTo>
                    <a:cubicBezTo>
                      <a:pt x="158" y="48"/>
                      <a:pt x="163" y="48"/>
                      <a:pt x="164" y="46"/>
                    </a:cubicBezTo>
                    <a:cubicBezTo>
                      <a:pt x="165" y="49"/>
                      <a:pt x="169" y="43"/>
                      <a:pt x="172" y="44"/>
                    </a:cubicBezTo>
                    <a:cubicBezTo>
                      <a:pt x="170" y="42"/>
                      <a:pt x="170" y="42"/>
                      <a:pt x="170" y="42"/>
                    </a:cubicBezTo>
                    <a:cubicBezTo>
                      <a:pt x="176" y="41"/>
                      <a:pt x="177" y="34"/>
                      <a:pt x="182" y="36"/>
                    </a:cubicBezTo>
                    <a:cubicBezTo>
                      <a:pt x="185" y="35"/>
                      <a:pt x="182" y="38"/>
                      <a:pt x="181" y="39"/>
                    </a:cubicBezTo>
                    <a:cubicBezTo>
                      <a:pt x="186" y="40"/>
                      <a:pt x="191" y="32"/>
                      <a:pt x="196" y="34"/>
                    </a:cubicBezTo>
                    <a:cubicBezTo>
                      <a:pt x="196" y="33"/>
                      <a:pt x="194" y="32"/>
                      <a:pt x="197" y="30"/>
                    </a:cubicBezTo>
                    <a:cubicBezTo>
                      <a:pt x="201" y="30"/>
                      <a:pt x="207" y="29"/>
                      <a:pt x="207" y="29"/>
                    </a:cubicBezTo>
                    <a:cubicBezTo>
                      <a:pt x="209" y="28"/>
                      <a:pt x="210" y="27"/>
                      <a:pt x="213" y="27"/>
                    </a:cubicBezTo>
                    <a:cubicBezTo>
                      <a:pt x="213" y="28"/>
                      <a:pt x="212" y="28"/>
                      <a:pt x="211" y="29"/>
                    </a:cubicBezTo>
                    <a:cubicBezTo>
                      <a:pt x="215" y="28"/>
                      <a:pt x="219" y="26"/>
                      <a:pt x="222" y="24"/>
                    </a:cubicBezTo>
                    <a:cubicBezTo>
                      <a:pt x="225" y="26"/>
                      <a:pt x="233" y="23"/>
                      <a:pt x="238" y="23"/>
                    </a:cubicBezTo>
                    <a:cubicBezTo>
                      <a:pt x="241" y="20"/>
                      <a:pt x="247" y="23"/>
                      <a:pt x="247" y="20"/>
                    </a:cubicBezTo>
                    <a:cubicBezTo>
                      <a:pt x="247" y="20"/>
                      <a:pt x="247" y="20"/>
                      <a:pt x="248" y="21"/>
                    </a:cubicBezTo>
                    <a:cubicBezTo>
                      <a:pt x="249" y="19"/>
                      <a:pt x="251" y="17"/>
                      <a:pt x="253" y="17"/>
                    </a:cubicBezTo>
                    <a:cubicBezTo>
                      <a:pt x="253" y="19"/>
                      <a:pt x="253" y="19"/>
                      <a:pt x="253" y="19"/>
                    </a:cubicBezTo>
                    <a:cubicBezTo>
                      <a:pt x="252" y="22"/>
                      <a:pt x="260" y="19"/>
                      <a:pt x="261" y="20"/>
                    </a:cubicBezTo>
                    <a:cubicBezTo>
                      <a:pt x="258" y="19"/>
                      <a:pt x="263" y="20"/>
                      <a:pt x="263" y="18"/>
                    </a:cubicBezTo>
                    <a:cubicBezTo>
                      <a:pt x="266" y="18"/>
                      <a:pt x="266" y="18"/>
                      <a:pt x="266" y="18"/>
                    </a:cubicBezTo>
                    <a:cubicBezTo>
                      <a:pt x="271" y="17"/>
                      <a:pt x="267" y="17"/>
                      <a:pt x="273" y="16"/>
                    </a:cubicBezTo>
                    <a:cubicBezTo>
                      <a:pt x="276" y="16"/>
                      <a:pt x="274" y="19"/>
                      <a:pt x="273" y="19"/>
                    </a:cubicBezTo>
                    <a:cubicBezTo>
                      <a:pt x="275" y="20"/>
                      <a:pt x="278" y="19"/>
                      <a:pt x="281" y="19"/>
                    </a:cubicBezTo>
                    <a:cubicBezTo>
                      <a:pt x="280" y="18"/>
                      <a:pt x="280" y="18"/>
                      <a:pt x="281" y="18"/>
                    </a:cubicBezTo>
                    <a:cubicBezTo>
                      <a:pt x="281" y="18"/>
                      <a:pt x="281" y="18"/>
                      <a:pt x="281" y="19"/>
                    </a:cubicBezTo>
                    <a:cubicBezTo>
                      <a:pt x="282" y="18"/>
                      <a:pt x="283" y="18"/>
                      <a:pt x="285" y="18"/>
                    </a:cubicBezTo>
                    <a:cubicBezTo>
                      <a:pt x="285" y="19"/>
                      <a:pt x="285" y="19"/>
                      <a:pt x="285" y="19"/>
                    </a:cubicBezTo>
                    <a:cubicBezTo>
                      <a:pt x="283" y="19"/>
                      <a:pt x="282" y="19"/>
                      <a:pt x="281" y="19"/>
                    </a:cubicBezTo>
                    <a:cubicBezTo>
                      <a:pt x="282" y="19"/>
                      <a:pt x="283" y="19"/>
                      <a:pt x="284" y="19"/>
                    </a:cubicBezTo>
                    <a:cubicBezTo>
                      <a:pt x="285" y="19"/>
                      <a:pt x="285" y="19"/>
                      <a:pt x="285" y="19"/>
                    </a:cubicBezTo>
                    <a:cubicBezTo>
                      <a:pt x="286" y="19"/>
                      <a:pt x="287" y="19"/>
                      <a:pt x="288" y="20"/>
                    </a:cubicBezTo>
                    <a:cubicBezTo>
                      <a:pt x="287" y="21"/>
                      <a:pt x="287" y="21"/>
                      <a:pt x="287" y="21"/>
                    </a:cubicBezTo>
                    <a:cubicBezTo>
                      <a:pt x="289" y="22"/>
                      <a:pt x="294" y="20"/>
                      <a:pt x="294" y="20"/>
                    </a:cubicBezTo>
                    <a:cubicBezTo>
                      <a:pt x="303" y="22"/>
                      <a:pt x="318" y="23"/>
                      <a:pt x="322" y="24"/>
                    </a:cubicBezTo>
                    <a:cubicBezTo>
                      <a:pt x="319" y="23"/>
                      <a:pt x="318" y="24"/>
                      <a:pt x="320" y="24"/>
                    </a:cubicBezTo>
                    <a:cubicBezTo>
                      <a:pt x="323" y="25"/>
                      <a:pt x="326" y="24"/>
                      <a:pt x="326" y="25"/>
                    </a:cubicBezTo>
                    <a:cubicBezTo>
                      <a:pt x="329" y="25"/>
                      <a:pt x="328" y="27"/>
                      <a:pt x="332" y="28"/>
                    </a:cubicBezTo>
                    <a:cubicBezTo>
                      <a:pt x="332" y="29"/>
                      <a:pt x="333" y="27"/>
                      <a:pt x="332" y="27"/>
                    </a:cubicBezTo>
                    <a:cubicBezTo>
                      <a:pt x="337" y="31"/>
                      <a:pt x="347" y="31"/>
                      <a:pt x="354" y="36"/>
                    </a:cubicBezTo>
                    <a:cubicBezTo>
                      <a:pt x="353" y="36"/>
                      <a:pt x="352" y="36"/>
                      <a:pt x="351" y="37"/>
                    </a:cubicBezTo>
                    <a:cubicBezTo>
                      <a:pt x="357" y="38"/>
                      <a:pt x="363" y="41"/>
                      <a:pt x="369" y="42"/>
                    </a:cubicBezTo>
                    <a:cubicBezTo>
                      <a:pt x="368" y="42"/>
                      <a:pt x="368" y="43"/>
                      <a:pt x="366" y="43"/>
                    </a:cubicBezTo>
                    <a:cubicBezTo>
                      <a:pt x="369" y="44"/>
                      <a:pt x="372" y="46"/>
                      <a:pt x="375" y="47"/>
                    </a:cubicBezTo>
                    <a:cubicBezTo>
                      <a:pt x="375" y="47"/>
                      <a:pt x="375" y="47"/>
                      <a:pt x="375" y="47"/>
                    </a:cubicBezTo>
                    <a:cubicBezTo>
                      <a:pt x="373" y="44"/>
                      <a:pt x="378" y="46"/>
                      <a:pt x="381" y="48"/>
                    </a:cubicBezTo>
                    <a:cubicBezTo>
                      <a:pt x="380" y="48"/>
                      <a:pt x="380" y="48"/>
                      <a:pt x="380" y="48"/>
                    </a:cubicBezTo>
                    <a:cubicBezTo>
                      <a:pt x="384" y="51"/>
                      <a:pt x="385" y="50"/>
                      <a:pt x="388" y="53"/>
                    </a:cubicBezTo>
                    <a:cubicBezTo>
                      <a:pt x="390" y="55"/>
                      <a:pt x="386" y="52"/>
                      <a:pt x="386" y="53"/>
                    </a:cubicBezTo>
                    <a:cubicBezTo>
                      <a:pt x="386" y="56"/>
                      <a:pt x="393" y="61"/>
                      <a:pt x="394" y="62"/>
                    </a:cubicBezTo>
                    <a:cubicBezTo>
                      <a:pt x="395" y="62"/>
                      <a:pt x="396" y="63"/>
                      <a:pt x="397" y="62"/>
                    </a:cubicBezTo>
                    <a:cubicBezTo>
                      <a:pt x="400" y="64"/>
                      <a:pt x="397" y="64"/>
                      <a:pt x="399" y="66"/>
                    </a:cubicBezTo>
                    <a:cubicBezTo>
                      <a:pt x="409" y="69"/>
                      <a:pt x="409" y="69"/>
                      <a:pt x="409" y="69"/>
                    </a:cubicBezTo>
                    <a:cubicBezTo>
                      <a:pt x="408" y="69"/>
                      <a:pt x="410" y="73"/>
                      <a:pt x="407" y="71"/>
                    </a:cubicBezTo>
                    <a:cubicBezTo>
                      <a:pt x="412" y="76"/>
                      <a:pt x="417" y="77"/>
                      <a:pt x="422" y="80"/>
                    </a:cubicBezTo>
                    <a:cubicBezTo>
                      <a:pt x="423" y="82"/>
                      <a:pt x="428" y="87"/>
                      <a:pt x="430" y="89"/>
                    </a:cubicBezTo>
                    <a:cubicBezTo>
                      <a:pt x="429" y="90"/>
                      <a:pt x="428" y="87"/>
                      <a:pt x="427" y="87"/>
                    </a:cubicBezTo>
                    <a:cubicBezTo>
                      <a:pt x="428" y="91"/>
                      <a:pt x="428" y="91"/>
                      <a:pt x="428" y="91"/>
                    </a:cubicBezTo>
                    <a:cubicBezTo>
                      <a:pt x="425" y="87"/>
                      <a:pt x="427" y="93"/>
                      <a:pt x="424" y="91"/>
                    </a:cubicBezTo>
                    <a:cubicBezTo>
                      <a:pt x="428" y="94"/>
                      <a:pt x="432" y="102"/>
                      <a:pt x="435" y="107"/>
                    </a:cubicBezTo>
                    <a:cubicBezTo>
                      <a:pt x="435" y="102"/>
                      <a:pt x="440" y="113"/>
                      <a:pt x="443" y="111"/>
                    </a:cubicBezTo>
                    <a:cubicBezTo>
                      <a:pt x="447" y="117"/>
                      <a:pt x="443" y="115"/>
                      <a:pt x="443" y="118"/>
                    </a:cubicBezTo>
                    <a:cubicBezTo>
                      <a:pt x="448" y="124"/>
                      <a:pt x="451" y="130"/>
                      <a:pt x="453" y="136"/>
                    </a:cubicBezTo>
                    <a:cubicBezTo>
                      <a:pt x="453" y="136"/>
                      <a:pt x="453" y="136"/>
                      <a:pt x="453" y="136"/>
                    </a:cubicBezTo>
                    <a:cubicBezTo>
                      <a:pt x="456" y="141"/>
                      <a:pt x="459" y="150"/>
                      <a:pt x="464" y="155"/>
                    </a:cubicBezTo>
                    <a:cubicBezTo>
                      <a:pt x="463" y="154"/>
                      <a:pt x="463" y="155"/>
                      <a:pt x="462" y="154"/>
                    </a:cubicBezTo>
                    <a:cubicBezTo>
                      <a:pt x="463" y="160"/>
                      <a:pt x="465" y="154"/>
                      <a:pt x="466" y="161"/>
                    </a:cubicBezTo>
                    <a:cubicBezTo>
                      <a:pt x="465" y="160"/>
                      <a:pt x="465" y="160"/>
                      <a:pt x="465" y="160"/>
                    </a:cubicBezTo>
                    <a:cubicBezTo>
                      <a:pt x="467" y="164"/>
                      <a:pt x="467" y="169"/>
                      <a:pt x="470" y="173"/>
                    </a:cubicBezTo>
                    <a:cubicBezTo>
                      <a:pt x="469" y="174"/>
                      <a:pt x="469" y="173"/>
                      <a:pt x="468" y="172"/>
                    </a:cubicBezTo>
                    <a:cubicBezTo>
                      <a:pt x="470" y="177"/>
                      <a:pt x="471" y="182"/>
                      <a:pt x="474" y="186"/>
                    </a:cubicBezTo>
                    <a:cubicBezTo>
                      <a:pt x="473" y="186"/>
                      <a:pt x="472" y="186"/>
                      <a:pt x="471" y="184"/>
                    </a:cubicBezTo>
                    <a:cubicBezTo>
                      <a:pt x="471" y="189"/>
                      <a:pt x="474" y="189"/>
                      <a:pt x="474" y="193"/>
                    </a:cubicBezTo>
                    <a:cubicBezTo>
                      <a:pt x="475" y="194"/>
                      <a:pt x="474" y="197"/>
                      <a:pt x="474" y="196"/>
                    </a:cubicBezTo>
                    <a:cubicBezTo>
                      <a:pt x="475" y="198"/>
                      <a:pt x="476" y="205"/>
                      <a:pt x="477" y="207"/>
                    </a:cubicBezTo>
                    <a:cubicBezTo>
                      <a:pt x="476" y="208"/>
                      <a:pt x="476" y="209"/>
                      <a:pt x="475" y="212"/>
                    </a:cubicBezTo>
                    <a:cubicBezTo>
                      <a:pt x="478" y="236"/>
                      <a:pt x="473" y="260"/>
                      <a:pt x="467" y="283"/>
                    </a:cubicBezTo>
                    <a:cubicBezTo>
                      <a:pt x="463" y="286"/>
                      <a:pt x="467" y="277"/>
                      <a:pt x="464" y="279"/>
                    </a:cubicBezTo>
                    <a:cubicBezTo>
                      <a:pt x="467" y="280"/>
                      <a:pt x="464" y="283"/>
                      <a:pt x="461" y="290"/>
                    </a:cubicBezTo>
                    <a:cubicBezTo>
                      <a:pt x="461" y="290"/>
                      <a:pt x="461" y="290"/>
                      <a:pt x="461" y="290"/>
                    </a:cubicBezTo>
                    <a:cubicBezTo>
                      <a:pt x="460" y="293"/>
                      <a:pt x="458" y="294"/>
                      <a:pt x="457" y="297"/>
                    </a:cubicBezTo>
                    <a:cubicBezTo>
                      <a:pt x="458" y="297"/>
                      <a:pt x="458" y="297"/>
                      <a:pt x="458" y="297"/>
                    </a:cubicBezTo>
                    <a:cubicBezTo>
                      <a:pt x="458" y="301"/>
                      <a:pt x="452" y="303"/>
                      <a:pt x="453" y="306"/>
                    </a:cubicBezTo>
                    <a:cubicBezTo>
                      <a:pt x="451" y="307"/>
                      <a:pt x="451" y="307"/>
                      <a:pt x="451" y="307"/>
                    </a:cubicBezTo>
                    <a:cubicBezTo>
                      <a:pt x="451" y="312"/>
                      <a:pt x="447" y="312"/>
                      <a:pt x="447" y="316"/>
                    </a:cubicBezTo>
                    <a:cubicBezTo>
                      <a:pt x="447" y="316"/>
                      <a:pt x="447" y="316"/>
                      <a:pt x="447" y="316"/>
                    </a:cubicBezTo>
                    <a:cubicBezTo>
                      <a:pt x="443" y="320"/>
                      <a:pt x="442" y="327"/>
                      <a:pt x="439" y="328"/>
                    </a:cubicBezTo>
                    <a:cubicBezTo>
                      <a:pt x="437" y="332"/>
                      <a:pt x="434" y="337"/>
                      <a:pt x="435" y="339"/>
                    </a:cubicBezTo>
                    <a:cubicBezTo>
                      <a:pt x="433" y="339"/>
                      <a:pt x="433" y="338"/>
                      <a:pt x="433" y="337"/>
                    </a:cubicBezTo>
                    <a:cubicBezTo>
                      <a:pt x="422" y="352"/>
                      <a:pt x="406" y="365"/>
                      <a:pt x="395" y="377"/>
                    </a:cubicBezTo>
                    <a:cubicBezTo>
                      <a:pt x="394" y="378"/>
                      <a:pt x="395" y="377"/>
                      <a:pt x="395" y="376"/>
                    </a:cubicBezTo>
                    <a:cubicBezTo>
                      <a:pt x="389" y="385"/>
                      <a:pt x="378" y="390"/>
                      <a:pt x="378" y="398"/>
                    </a:cubicBezTo>
                    <a:cubicBezTo>
                      <a:pt x="377" y="402"/>
                      <a:pt x="377" y="402"/>
                      <a:pt x="377" y="402"/>
                    </a:cubicBezTo>
                    <a:cubicBezTo>
                      <a:pt x="375" y="403"/>
                      <a:pt x="375" y="402"/>
                      <a:pt x="373" y="403"/>
                    </a:cubicBezTo>
                    <a:cubicBezTo>
                      <a:pt x="373" y="406"/>
                      <a:pt x="368" y="411"/>
                      <a:pt x="369" y="413"/>
                    </a:cubicBezTo>
                    <a:cubicBezTo>
                      <a:pt x="368" y="414"/>
                      <a:pt x="369" y="412"/>
                      <a:pt x="368" y="412"/>
                    </a:cubicBezTo>
                    <a:cubicBezTo>
                      <a:pt x="365" y="416"/>
                      <a:pt x="365" y="422"/>
                      <a:pt x="363" y="426"/>
                    </a:cubicBezTo>
                    <a:cubicBezTo>
                      <a:pt x="363" y="424"/>
                      <a:pt x="363" y="424"/>
                      <a:pt x="363" y="424"/>
                    </a:cubicBezTo>
                    <a:cubicBezTo>
                      <a:pt x="349" y="443"/>
                      <a:pt x="340" y="473"/>
                      <a:pt x="342" y="493"/>
                    </a:cubicBezTo>
                    <a:cubicBezTo>
                      <a:pt x="343" y="498"/>
                      <a:pt x="340" y="495"/>
                      <a:pt x="340" y="497"/>
                    </a:cubicBezTo>
                    <a:cubicBezTo>
                      <a:pt x="342" y="517"/>
                      <a:pt x="338" y="542"/>
                      <a:pt x="349" y="558"/>
                    </a:cubicBezTo>
                    <a:cubicBezTo>
                      <a:pt x="355" y="570"/>
                      <a:pt x="363" y="573"/>
                      <a:pt x="363" y="573"/>
                    </a:cubicBezTo>
                    <a:cubicBezTo>
                      <a:pt x="346" y="542"/>
                      <a:pt x="349" y="513"/>
                      <a:pt x="356" y="481"/>
                    </a:cubicBezTo>
                    <a:cubicBezTo>
                      <a:pt x="356" y="470"/>
                      <a:pt x="359" y="457"/>
                      <a:pt x="363" y="448"/>
                    </a:cubicBezTo>
                    <a:cubicBezTo>
                      <a:pt x="376" y="404"/>
                      <a:pt x="410" y="388"/>
                      <a:pt x="444" y="349"/>
                    </a:cubicBezTo>
                    <a:cubicBezTo>
                      <a:pt x="442" y="350"/>
                      <a:pt x="443" y="348"/>
                      <a:pt x="444" y="346"/>
                    </a:cubicBezTo>
                    <a:cubicBezTo>
                      <a:pt x="445" y="345"/>
                      <a:pt x="445" y="345"/>
                      <a:pt x="445" y="345"/>
                    </a:cubicBezTo>
                    <a:cubicBezTo>
                      <a:pt x="446" y="342"/>
                      <a:pt x="446" y="342"/>
                      <a:pt x="446" y="342"/>
                    </a:cubicBezTo>
                    <a:cubicBezTo>
                      <a:pt x="448" y="339"/>
                      <a:pt x="449" y="341"/>
                      <a:pt x="447" y="344"/>
                    </a:cubicBezTo>
                    <a:cubicBezTo>
                      <a:pt x="459" y="329"/>
                      <a:pt x="467" y="314"/>
                      <a:pt x="475" y="297"/>
                    </a:cubicBezTo>
                    <a:cubicBezTo>
                      <a:pt x="474" y="295"/>
                      <a:pt x="479" y="288"/>
                      <a:pt x="477" y="286"/>
                    </a:cubicBezTo>
                    <a:cubicBezTo>
                      <a:pt x="478" y="286"/>
                      <a:pt x="478" y="286"/>
                      <a:pt x="478" y="287"/>
                    </a:cubicBezTo>
                    <a:cubicBezTo>
                      <a:pt x="481" y="274"/>
                      <a:pt x="482" y="274"/>
                      <a:pt x="487" y="263"/>
                    </a:cubicBezTo>
                    <a:cubicBezTo>
                      <a:pt x="501" y="211"/>
                      <a:pt x="485" y="161"/>
                      <a:pt x="463" y="11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9" name="Google Shape;1379;p106"/>
              <p:cNvSpPr/>
              <p:nvPr/>
            </p:nvSpPr>
            <p:spPr>
              <a:xfrm>
                <a:off x="4586" y="1893"/>
                <a:ext cx="0" cy="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0" name="Google Shape;1380;p106"/>
              <p:cNvSpPr/>
              <p:nvPr/>
            </p:nvSpPr>
            <p:spPr>
              <a:xfrm>
                <a:off x="3937" y="2817"/>
                <a:ext cx="2" cy="0"/>
              </a:xfrm>
              <a:custGeom>
                <a:rect b="b" l="l" r="r" t="t"/>
                <a:pathLst>
                  <a:path extrusionOk="0" h="120000" w="1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1" name="Google Shape;1381;p106"/>
              <p:cNvSpPr/>
              <p:nvPr/>
            </p:nvSpPr>
            <p:spPr>
              <a:xfrm>
                <a:off x="4629" y="1859"/>
                <a:ext cx="2" cy="2"/>
              </a:xfrm>
              <a:custGeom>
                <a:rect b="b" l="l" r="r" t="t"/>
                <a:pathLst>
                  <a:path extrusionOk="0" h="2" w="2">
                    <a:moveTo>
                      <a:pt x="2" y="2"/>
                    </a:moveTo>
                    <a:lnTo>
                      <a:pt x="2" y="2"/>
                    </a:lnTo>
                    <a:lnTo>
                      <a:pt x="0" y="0"/>
                    </a:lnTo>
                    <a:lnTo>
                      <a:pt x="2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2" name="Google Shape;1382;p106"/>
              <p:cNvSpPr/>
              <p:nvPr/>
            </p:nvSpPr>
            <p:spPr>
              <a:xfrm>
                <a:off x="3967" y="2813"/>
                <a:ext cx="0" cy="2"/>
              </a:xfrm>
              <a:custGeom>
                <a:rect b="b" l="l" r="r" t="t"/>
                <a:pathLst>
                  <a:path extrusionOk="0" h="1" w="120000">
                    <a:moveTo>
                      <a:pt x="0" y="0"/>
                    </a:move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3" name="Google Shape;1383;p106"/>
              <p:cNvSpPr/>
              <p:nvPr/>
            </p:nvSpPr>
            <p:spPr>
              <a:xfrm>
                <a:off x="4618" y="1878"/>
                <a:ext cx="2" cy="4"/>
              </a:xfrm>
              <a:custGeom>
                <a:rect b="b" l="l" r="r" t="t"/>
                <a:pathLst>
                  <a:path extrusionOk="0" h="2" w="1">
                    <a:moveTo>
                      <a:pt x="0" y="1"/>
                    </a:moveTo>
                    <a:cubicBezTo>
                      <a:pt x="0" y="0"/>
                      <a:pt x="1" y="2"/>
                      <a:pt x="1" y="2"/>
                    </a:cubicBezTo>
                    <a:cubicBezTo>
                      <a:pt x="1" y="1"/>
                      <a:pt x="0" y="0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4" name="Google Shape;1384;p106"/>
              <p:cNvSpPr/>
              <p:nvPr/>
            </p:nvSpPr>
            <p:spPr>
              <a:xfrm>
                <a:off x="3814" y="2266"/>
                <a:ext cx="0" cy="0"/>
              </a:xfrm>
              <a:custGeom>
                <a:rect b="b" l="l" r="r" t="t"/>
                <a:pathLst>
                  <a:path extrusionOk="0" h="120000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5" name="Google Shape;1385;p106"/>
              <p:cNvSpPr/>
              <p:nvPr/>
            </p:nvSpPr>
            <p:spPr>
              <a:xfrm>
                <a:off x="3876" y="2438"/>
                <a:ext cx="2" cy="0"/>
              </a:xfrm>
              <a:custGeom>
                <a:rect b="b" l="l" r="r" t="t"/>
                <a:pathLst>
                  <a:path extrusionOk="0" h="120000" w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6" name="Google Shape;1386;p106"/>
              <p:cNvSpPr/>
              <p:nvPr/>
            </p:nvSpPr>
            <p:spPr>
              <a:xfrm>
                <a:off x="4618" y="1872"/>
                <a:ext cx="0" cy="0"/>
              </a:xfrm>
              <a:custGeom>
                <a:rect b="b" l="l" r="r" t="t"/>
                <a:pathLst>
                  <a:path extrusionOk="0" h="120000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7" name="Google Shape;1387;p106"/>
              <p:cNvSpPr/>
              <p:nvPr/>
            </p:nvSpPr>
            <p:spPr>
              <a:xfrm>
                <a:off x="3801" y="2272"/>
                <a:ext cx="2" cy="0"/>
              </a:xfrm>
              <a:custGeom>
                <a:rect b="b" l="l" r="r" t="t"/>
                <a:pathLst>
                  <a:path extrusionOk="0" h="120000" w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8" name="Google Shape;1388;p106"/>
              <p:cNvSpPr/>
              <p:nvPr/>
            </p:nvSpPr>
            <p:spPr>
              <a:xfrm>
                <a:off x="3808" y="2266"/>
                <a:ext cx="2" cy="2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1" y="0"/>
                      <a:pt x="1" y="1"/>
                      <a:pt x="1" y="1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9" name="Google Shape;1389;p106"/>
              <p:cNvSpPr/>
              <p:nvPr/>
            </p:nvSpPr>
            <p:spPr>
              <a:xfrm>
                <a:off x="3878" y="2393"/>
                <a:ext cx="2" cy="0"/>
              </a:xfrm>
              <a:custGeom>
                <a:rect b="b" l="l" r="r" t="t"/>
                <a:pathLst>
                  <a:path extrusionOk="0" h="120000" w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0" name="Google Shape;1390;p106"/>
              <p:cNvSpPr/>
              <p:nvPr/>
            </p:nvSpPr>
            <p:spPr>
              <a:xfrm>
                <a:off x="3810" y="2266"/>
                <a:ext cx="6" cy="0"/>
              </a:xfrm>
              <a:custGeom>
                <a:rect b="b" l="l" r="r" t="t"/>
                <a:pathLst>
                  <a:path extrusionOk="0" h="120000" w="3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3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1" name="Google Shape;1391;p106"/>
              <p:cNvSpPr/>
              <p:nvPr/>
            </p:nvSpPr>
            <p:spPr>
              <a:xfrm>
                <a:off x="3935" y="2247"/>
                <a:ext cx="2" cy="0"/>
              </a:xfrm>
              <a:custGeom>
                <a:rect b="b" l="l" r="r" t="t"/>
                <a:pathLst>
                  <a:path extrusionOk="0" h="120000" w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2" name="Google Shape;1392;p106"/>
              <p:cNvSpPr/>
              <p:nvPr/>
            </p:nvSpPr>
            <p:spPr>
              <a:xfrm>
                <a:off x="3876" y="2213"/>
                <a:ext cx="2" cy="0"/>
              </a:xfrm>
              <a:custGeom>
                <a:rect b="b" l="l" r="r" t="t"/>
                <a:pathLst>
                  <a:path extrusionOk="0" h="120000" w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3" name="Google Shape;1393;p106"/>
              <p:cNvSpPr/>
              <p:nvPr/>
            </p:nvSpPr>
            <p:spPr>
              <a:xfrm>
                <a:off x="3814" y="2266"/>
                <a:ext cx="0" cy="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4" name="Google Shape;1394;p106"/>
              <p:cNvSpPr/>
              <p:nvPr/>
            </p:nvSpPr>
            <p:spPr>
              <a:xfrm>
                <a:off x="3801" y="2007"/>
                <a:ext cx="5" cy="7"/>
              </a:xfrm>
              <a:custGeom>
                <a:rect b="b" l="l" r="r" t="t"/>
                <a:pathLst>
                  <a:path extrusionOk="0" h="3" w="2">
                    <a:moveTo>
                      <a:pt x="1" y="0"/>
                    </a:moveTo>
                    <a:cubicBezTo>
                      <a:pt x="0" y="0"/>
                      <a:pt x="0" y="1"/>
                      <a:pt x="2" y="3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1"/>
                      <a:pt x="1" y="1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5" name="Google Shape;1395;p106"/>
              <p:cNvSpPr/>
              <p:nvPr/>
            </p:nvSpPr>
            <p:spPr>
              <a:xfrm>
                <a:off x="3837" y="2457"/>
                <a:ext cx="0" cy="0"/>
              </a:xfrm>
              <a:custGeom>
                <a:rect b="b" l="l" r="r" t="t"/>
                <a:pathLst>
                  <a:path extrusionOk="0" h="120000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6" name="Google Shape;1396;p106"/>
              <p:cNvSpPr/>
              <p:nvPr/>
            </p:nvSpPr>
            <p:spPr>
              <a:xfrm>
                <a:off x="4398" y="2296"/>
                <a:ext cx="2" cy="2"/>
              </a:xfrm>
              <a:custGeom>
                <a:rect b="b" l="l" r="r" t="t"/>
                <a:pathLst>
                  <a:path extrusionOk="0" h="1" w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0"/>
                      <a:pt x="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7" name="Google Shape;1397;p106"/>
              <p:cNvSpPr/>
              <p:nvPr/>
            </p:nvSpPr>
            <p:spPr>
              <a:xfrm>
                <a:off x="4376" y="2249"/>
                <a:ext cx="227" cy="119"/>
              </a:xfrm>
              <a:custGeom>
                <a:rect b="b" l="l" r="r" t="t"/>
                <a:pathLst>
                  <a:path extrusionOk="0" h="56" w="107">
                    <a:moveTo>
                      <a:pt x="102" y="41"/>
                    </a:moveTo>
                    <a:cubicBezTo>
                      <a:pt x="101" y="41"/>
                      <a:pt x="100" y="41"/>
                      <a:pt x="100" y="40"/>
                    </a:cubicBezTo>
                    <a:cubicBezTo>
                      <a:pt x="96" y="38"/>
                      <a:pt x="96" y="32"/>
                      <a:pt x="92" y="32"/>
                    </a:cubicBezTo>
                    <a:cubicBezTo>
                      <a:pt x="91" y="33"/>
                      <a:pt x="91" y="34"/>
                      <a:pt x="90" y="34"/>
                    </a:cubicBezTo>
                    <a:cubicBezTo>
                      <a:pt x="91" y="33"/>
                      <a:pt x="91" y="33"/>
                      <a:pt x="91" y="33"/>
                    </a:cubicBezTo>
                    <a:cubicBezTo>
                      <a:pt x="90" y="34"/>
                      <a:pt x="90" y="34"/>
                      <a:pt x="90" y="34"/>
                    </a:cubicBezTo>
                    <a:cubicBezTo>
                      <a:pt x="89" y="34"/>
                      <a:pt x="90" y="33"/>
                      <a:pt x="91" y="33"/>
                    </a:cubicBezTo>
                    <a:cubicBezTo>
                      <a:pt x="89" y="32"/>
                      <a:pt x="88" y="32"/>
                      <a:pt x="87" y="31"/>
                    </a:cubicBezTo>
                    <a:cubicBezTo>
                      <a:pt x="86" y="32"/>
                      <a:pt x="86" y="30"/>
                      <a:pt x="85" y="32"/>
                    </a:cubicBezTo>
                    <a:cubicBezTo>
                      <a:pt x="86" y="31"/>
                      <a:pt x="86" y="31"/>
                      <a:pt x="86" y="31"/>
                    </a:cubicBezTo>
                    <a:cubicBezTo>
                      <a:pt x="84" y="32"/>
                      <a:pt x="84" y="32"/>
                      <a:pt x="85" y="29"/>
                    </a:cubicBezTo>
                    <a:cubicBezTo>
                      <a:pt x="82" y="25"/>
                      <a:pt x="78" y="26"/>
                      <a:pt x="75" y="23"/>
                    </a:cubicBezTo>
                    <a:cubicBezTo>
                      <a:pt x="72" y="22"/>
                      <a:pt x="68" y="22"/>
                      <a:pt x="64" y="21"/>
                    </a:cubicBezTo>
                    <a:cubicBezTo>
                      <a:pt x="62" y="24"/>
                      <a:pt x="62" y="23"/>
                      <a:pt x="60" y="25"/>
                    </a:cubicBezTo>
                    <a:cubicBezTo>
                      <a:pt x="61" y="24"/>
                      <a:pt x="61" y="24"/>
                      <a:pt x="61" y="24"/>
                    </a:cubicBezTo>
                    <a:cubicBezTo>
                      <a:pt x="60" y="25"/>
                      <a:pt x="60" y="24"/>
                      <a:pt x="60" y="22"/>
                    </a:cubicBezTo>
                    <a:cubicBezTo>
                      <a:pt x="60" y="23"/>
                      <a:pt x="60" y="22"/>
                      <a:pt x="59" y="24"/>
                    </a:cubicBezTo>
                    <a:cubicBezTo>
                      <a:pt x="58" y="26"/>
                      <a:pt x="60" y="21"/>
                      <a:pt x="59" y="22"/>
                    </a:cubicBezTo>
                    <a:cubicBezTo>
                      <a:pt x="60" y="21"/>
                      <a:pt x="59" y="23"/>
                      <a:pt x="59" y="22"/>
                    </a:cubicBezTo>
                    <a:cubicBezTo>
                      <a:pt x="57" y="24"/>
                      <a:pt x="60" y="22"/>
                      <a:pt x="59" y="19"/>
                    </a:cubicBezTo>
                    <a:cubicBezTo>
                      <a:pt x="57" y="19"/>
                      <a:pt x="55" y="20"/>
                      <a:pt x="54" y="19"/>
                    </a:cubicBezTo>
                    <a:cubicBezTo>
                      <a:pt x="54" y="19"/>
                      <a:pt x="54" y="20"/>
                      <a:pt x="54" y="20"/>
                    </a:cubicBezTo>
                    <a:cubicBezTo>
                      <a:pt x="55" y="17"/>
                      <a:pt x="53" y="21"/>
                      <a:pt x="53" y="19"/>
                    </a:cubicBezTo>
                    <a:cubicBezTo>
                      <a:pt x="53" y="19"/>
                      <a:pt x="53" y="19"/>
                      <a:pt x="54" y="18"/>
                    </a:cubicBezTo>
                    <a:cubicBezTo>
                      <a:pt x="54" y="17"/>
                      <a:pt x="52" y="18"/>
                      <a:pt x="52" y="17"/>
                    </a:cubicBezTo>
                    <a:cubicBezTo>
                      <a:pt x="51" y="18"/>
                      <a:pt x="52" y="15"/>
                      <a:pt x="51" y="16"/>
                    </a:cubicBezTo>
                    <a:cubicBezTo>
                      <a:pt x="51" y="15"/>
                      <a:pt x="51" y="15"/>
                      <a:pt x="51" y="15"/>
                    </a:cubicBezTo>
                    <a:cubicBezTo>
                      <a:pt x="49" y="18"/>
                      <a:pt x="50" y="13"/>
                      <a:pt x="49" y="15"/>
                    </a:cubicBezTo>
                    <a:cubicBezTo>
                      <a:pt x="49" y="14"/>
                      <a:pt x="49" y="14"/>
                      <a:pt x="49" y="14"/>
                    </a:cubicBezTo>
                    <a:cubicBezTo>
                      <a:pt x="47" y="14"/>
                      <a:pt x="46" y="12"/>
                      <a:pt x="44" y="13"/>
                    </a:cubicBezTo>
                    <a:cubicBezTo>
                      <a:pt x="43" y="13"/>
                      <a:pt x="43" y="10"/>
                      <a:pt x="41" y="11"/>
                    </a:cubicBezTo>
                    <a:cubicBezTo>
                      <a:pt x="40" y="12"/>
                      <a:pt x="40" y="12"/>
                      <a:pt x="40" y="12"/>
                    </a:cubicBezTo>
                    <a:cubicBezTo>
                      <a:pt x="40" y="12"/>
                      <a:pt x="41" y="11"/>
                      <a:pt x="41" y="11"/>
                    </a:cubicBezTo>
                    <a:cubicBezTo>
                      <a:pt x="40" y="12"/>
                      <a:pt x="40" y="10"/>
                      <a:pt x="39" y="10"/>
                    </a:cubicBezTo>
                    <a:cubicBezTo>
                      <a:pt x="39" y="10"/>
                      <a:pt x="39" y="10"/>
                      <a:pt x="39" y="11"/>
                    </a:cubicBezTo>
                    <a:cubicBezTo>
                      <a:pt x="39" y="9"/>
                      <a:pt x="37" y="11"/>
                      <a:pt x="37" y="9"/>
                    </a:cubicBezTo>
                    <a:cubicBezTo>
                      <a:pt x="35" y="12"/>
                      <a:pt x="35" y="11"/>
                      <a:pt x="35" y="11"/>
                    </a:cubicBezTo>
                    <a:cubicBezTo>
                      <a:pt x="35" y="11"/>
                      <a:pt x="35" y="10"/>
                      <a:pt x="35" y="10"/>
                    </a:cubicBezTo>
                    <a:cubicBezTo>
                      <a:pt x="35" y="10"/>
                      <a:pt x="34" y="10"/>
                      <a:pt x="34" y="9"/>
                    </a:cubicBezTo>
                    <a:cubicBezTo>
                      <a:pt x="34" y="9"/>
                      <a:pt x="33" y="11"/>
                      <a:pt x="33" y="10"/>
                    </a:cubicBezTo>
                    <a:cubicBezTo>
                      <a:pt x="34" y="8"/>
                      <a:pt x="32" y="10"/>
                      <a:pt x="32" y="9"/>
                    </a:cubicBezTo>
                    <a:cubicBezTo>
                      <a:pt x="31" y="10"/>
                      <a:pt x="30" y="12"/>
                      <a:pt x="30" y="11"/>
                    </a:cubicBezTo>
                    <a:cubicBezTo>
                      <a:pt x="32" y="8"/>
                      <a:pt x="32" y="8"/>
                      <a:pt x="32" y="8"/>
                    </a:cubicBezTo>
                    <a:cubicBezTo>
                      <a:pt x="30" y="9"/>
                      <a:pt x="30" y="6"/>
                      <a:pt x="27" y="8"/>
                    </a:cubicBezTo>
                    <a:cubicBezTo>
                      <a:pt x="28" y="7"/>
                      <a:pt x="28" y="7"/>
                      <a:pt x="28" y="7"/>
                    </a:cubicBezTo>
                    <a:cubicBezTo>
                      <a:pt x="26" y="8"/>
                      <a:pt x="25" y="5"/>
                      <a:pt x="23" y="7"/>
                    </a:cubicBezTo>
                    <a:cubicBezTo>
                      <a:pt x="23" y="6"/>
                      <a:pt x="23" y="6"/>
                      <a:pt x="22" y="5"/>
                    </a:cubicBezTo>
                    <a:cubicBezTo>
                      <a:pt x="21" y="7"/>
                      <a:pt x="21" y="6"/>
                      <a:pt x="20" y="8"/>
                    </a:cubicBezTo>
                    <a:cubicBezTo>
                      <a:pt x="19" y="8"/>
                      <a:pt x="20" y="7"/>
                      <a:pt x="20" y="6"/>
                    </a:cubicBezTo>
                    <a:cubicBezTo>
                      <a:pt x="20" y="6"/>
                      <a:pt x="21" y="3"/>
                      <a:pt x="19" y="5"/>
                    </a:cubicBezTo>
                    <a:cubicBezTo>
                      <a:pt x="20" y="4"/>
                      <a:pt x="20" y="4"/>
                      <a:pt x="20" y="4"/>
                    </a:cubicBezTo>
                    <a:cubicBezTo>
                      <a:pt x="18" y="5"/>
                      <a:pt x="17" y="6"/>
                      <a:pt x="17" y="5"/>
                    </a:cubicBezTo>
                    <a:cubicBezTo>
                      <a:pt x="16" y="6"/>
                      <a:pt x="16" y="6"/>
                      <a:pt x="15" y="7"/>
                    </a:cubicBezTo>
                    <a:cubicBezTo>
                      <a:pt x="15" y="7"/>
                      <a:pt x="16" y="5"/>
                      <a:pt x="15" y="6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6" y="4"/>
                      <a:pt x="14" y="4"/>
                      <a:pt x="13" y="4"/>
                    </a:cubicBezTo>
                    <a:cubicBezTo>
                      <a:pt x="14" y="2"/>
                      <a:pt x="11" y="4"/>
                      <a:pt x="12" y="2"/>
                    </a:cubicBezTo>
                    <a:cubicBezTo>
                      <a:pt x="11" y="3"/>
                      <a:pt x="11" y="1"/>
                      <a:pt x="9" y="4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9" y="2"/>
                      <a:pt x="9" y="2"/>
                      <a:pt x="9" y="1"/>
                    </a:cubicBezTo>
                    <a:cubicBezTo>
                      <a:pt x="8" y="0"/>
                      <a:pt x="7" y="2"/>
                      <a:pt x="7" y="3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7" y="2"/>
                      <a:pt x="5" y="4"/>
                      <a:pt x="4" y="5"/>
                    </a:cubicBezTo>
                    <a:cubicBezTo>
                      <a:pt x="5" y="4"/>
                      <a:pt x="4" y="5"/>
                      <a:pt x="4" y="4"/>
                    </a:cubicBezTo>
                    <a:cubicBezTo>
                      <a:pt x="5" y="3"/>
                      <a:pt x="6" y="2"/>
                      <a:pt x="7" y="1"/>
                    </a:cubicBezTo>
                    <a:cubicBezTo>
                      <a:pt x="7" y="0"/>
                      <a:pt x="5" y="3"/>
                      <a:pt x="6" y="1"/>
                    </a:cubicBezTo>
                    <a:cubicBezTo>
                      <a:pt x="6" y="0"/>
                      <a:pt x="5" y="0"/>
                      <a:pt x="4" y="2"/>
                    </a:cubicBezTo>
                    <a:cubicBezTo>
                      <a:pt x="5" y="1"/>
                      <a:pt x="5" y="1"/>
                      <a:pt x="5" y="0"/>
                    </a:cubicBezTo>
                    <a:cubicBezTo>
                      <a:pt x="5" y="0"/>
                      <a:pt x="5" y="0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3" y="2"/>
                      <a:pt x="3" y="2"/>
                      <a:pt x="2" y="4"/>
                    </a:cubicBezTo>
                    <a:cubicBezTo>
                      <a:pt x="2" y="3"/>
                      <a:pt x="3" y="3"/>
                      <a:pt x="3" y="3"/>
                    </a:cubicBezTo>
                    <a:cubicBezTo>
                      <a:pt x="2" y="4"/>
                      <a:pt x="1" y="5"/>
                      <a:pt x="2" y="3"/>
                    </a:cubicBezTo>
                    <a:cubicBezTo>
                      <a:pt x="2" y="2"/>
                      <a:pt x="3" y="2"/>
                      <a:pt x="4" y="1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2" y="2"/>
                      <a:pt x="1" y="3"/>
                      <a:pt x="0" y="5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1" y="5"/>
                      <a:pt x="0" y="6"/>
                      <a:pt x="2" y="6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3" y="4"/>
                      <a:pt x="4" y="3"/>
                      <a:pt x="3" y="4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6"/>
                      <a:pt x="3" y="6"/>
                      <a:pt x="3" y="6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3" y="5"/>
                      <a:pt x="3" y="7"/>
                      <a:pt x="3" y="7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2" y="9"/>
                      <a:pt x="3" y="6"/>
                      <a:pt x="4" y="6"/>
                    </a:cubicBezTo>
                    <a:cubicBezTo>
                      <a:pt x="4" y="7"/>
                      <a:pt x="2" y="9"/>
                      <a:pt x="2" y="10"/>
                    </a:cubicBezTo>
                    <a:cubicBezTo>
                      <a:pt x="2" y="10"/>
                      <a:pt x="4" y="9"/>
                      <a:pt x="3" y="11"/>
                    </a:cubicBezTo>
                    <a:cubicBezTo>
                      <a:pt x="4" y="10"/>
                      <a:pt x="5" y="10"/>
                      <a:pt x="6" y="9"/>
                    </a:cubicBezTo>
                    <a:cubicBezTo>
                      <a:pt x="6" y="9"/>
                      <a:pt x="4" y="11"/>
                      <a:pt x="5" y="11"/>
                    </a:cubicBezTo>
                    <a:cubicBezTo>
                      <a:pt x="5" y="11"/>
                      <a:pt x="4" y="12"/>
                      <a:pt x="4" y="13"/>
                    </a:cubicBezTo>
                    <a:cubicBezTo>
                      <a:pt x="5" y="12"/>
                      <a:pt x="4" y="13"/>
                      <a:pt x="5" y="11"/>
                    </a:cubicBezTo>
                    <a:cubicBezTo>
                      <a:pt x="6" y="12"/>
                      <a:pt x="6" y="13"/>
                      <a:pt x="7" y="12"/>
                    </a:cubicBezTo>
                    <a:cubicBezTo>
                      <a:pt x="7" y="12"/>
                      <a:pt x="6" y="14"/>
                      <a:pt x="5" y="15"/>
                    </a:cubicBezTo>
                    <a:cubicBezTo>
                      <a:pt x="6" y="13"/>
                      <a:pt x="7" y="13"/>
                      <a:pt x="8" y="14"/>
                    </a:cubicBezTo>
                    <a:cubicBezTo>
                      <a:pt x="9" y="12"/>
                      <a:pt x="8" y="12"/>
                      <a:pt x="9" y="11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9" y="11"/>
                      <a:pt x="8" y="14"/>
                      <a:pt x="8" y="14"/>
                    </a:cubicBezTo>
                    <a:cubicBezTo>
                      <a:pt x="6" y="16"/>
                      <a:pt x="8" y="13"/>
                      <a:pt x="6" y="16"/>
                    </a:cubicBezTo>
                    <a:cubicBezTo>
                      <a:pt x="5" y="18"/>
                      <a:pt x="4" y="17"/>
                      <a:pt x="5" y="16"/>
                    </a:cubicBezTo>
                    <a:cubicBezTo>
                      <a:pt x="3" y="18"/>
                      <a:pt x="5" y="17"/>
                      <a:pt x="3" y="19"/>
                    </a:cubicBezTo>
                    <a:cubicBezTo>
                      <a:pt x="4" y="19"/>
                      <a:pt x="5" y="18"/>
                      <a:pt x="5" y="18"/>
                    </a:cubicBezTo>
                    <a:cubicBezTo>
                      <a:pt x="6" y="17"/>
                      <a:pt x="6" y="16"/>
                      <a:pt x="7" y="16"/>
                    </a:cubicBezTo>
                    <a:cubicBezTo>
                      <a:pt x="8" y="14"/>
                      <a:pt x="6" y="17"/>
                      <a:pt x="6" y="18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6" y="19"/>
                      <a:pt x="7" y="18"/>
                      <a:pt x="7" y="18"/>
                    </a:cubicBezTo>
                    <a:cubicBezTo>
                      <a:pt x="5" y="21"/>
                      <a:pt x="6" y="18"/>
                      <a:pt x="5" y="20"/>
                    </a:cubicBezTo>
                    <a:cubicBezTo>
                      <a:pt x="4" y="22"/>
                      <a:pt x="4" y="22"/>
                      <a:pt x="4" y="22"/>
                    </a:cubicBezTo>
                    <a:cubicBezTo>
                      <a:pt x="4" y="22"/>
                      <a:pt x="6" y="19"/>
                      <a:pt x="6" y="20"/>
                    </a:cubicBezTo>
                    <a:cubicBezTo>
                      <a:pt x="5" y="21"/>
                      <a:pt x="5" y="21"/>
                      <a:pt x="5" y="21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6" y="20"/>
                      <a:pt x="7" y="18"/>
                      <a:pt x="7" y="18"/>
                    </a:cubicBezTo>
                    <a:cubicBezTo>
                      <a:pt x="9" y="16"/>
                      <a:pt x="7" y="18"/>
                      <a:pt x="8" y="18"/>
                    </a:cubicBezTo>
                    <a:cubicBezTo>
                      <a:pt x="9" y="16"/>
                      <a:pt x="8" y="18"/>
                      <a:pt x="9" y="16"/>
                    </a:cubicBezTo>
                    <a:cubicBezTo>
                      <a:pt x="9" y="15"/>
                      <a:pt x="10" y="15"/>
                      <a:pt x="10" y="15"/>
                    </a:cubicBezTo>
                    <a:cubicBezTo>
                      <a:pt x="10" y="15"/>
                      <a:pt x="9" y="17"/>
                      <a:pt x="9" y="18"/>
                    </a:cubicBezTo>
                    <a:cubicBezTo>
                      <a:pt x="9" y="18"/>
                      <a:pt x="8" y="18"/>
                      <a:pt x="9" y="17"/>
                    </a:cubicBezTo>
                    <a:cubicBezTo>
                      <a:pt x="7" y="19"/>
                      <a:pt x="7" y="21"/>
                      <a:pt x="6" y="21"/>
                    </a:cubicBezTo>
                    <a:cubicBezTo>
                      <a:pt x="6" y="23"/>
                      <a:pt x="7" y="20"/>
                      <a:pt x="8" y="20"/>
                    </a:cubicBezTo>
                    <a:cubicBezTo>
                      <a:pt x="7" y="21"/>
                      <a:pt x="8" y="19"/>
                      <a:pt x="9" y="18"/>
                    </a:cubicBezTo>
                    <a:cubicBezTo>
                      <a:pt x="12" y="14"/>
                      <a:pt x="7" y="21"/>
                      <a:pt x="8" y="21"/>
                    </a:cubicBezTo>
                    <a:cubicBezTo>
                      <a:pt x="10" y="18"/>
                      <a:pt x="11" y="18"/>
                      <a:pt x="12" y="15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2" y="16"/>
                      <a:pt x="13" y="16"/>
                      <a:pt x="11" y="17"/>
                    </a:cubicBezTo>
                    <a:cubicBezTo>
                      <a:pt x="12" y="17"/>
                      <a:pt x="12" y="17"/>
                      <a:pt x="12" y="17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10" y="21"/>
                      <a:pt x="9" y="22"/>
                      <a:pt x="9" y="23"/>
                    </a:cubicBezTo>
                    <a:cubicBezTo>
                      <a:pt x="10" y="22"/>
                      <a:pt x="10" y="21"/>
                      <a:pt x="10" y="21"/>
                    </a:cubicBezTo>
                    <a:cubicBezTo>
                      <a:pt x="10" y="22"/>
                      <a:pt x="9" y="23"/>
                      <a:pt x="10" y="23"/>
                    </a:cubicBezTo>
                    <a:cubicBezTo>
                      <a:pt x="10" y="22"/>
                      <a:pt x="11" y="20"/>
                      <a:pt x="11" y="20"/>
                    </a:cubicBezTo>
                    <a:cubicBezTo>
                      <a:pt x="12" y="20"/>
                      <a:pt x="11" y="22"/>
                      <a:pt x="11" y="22"/>
                    </a:cubicBezTo>
                    <a:cubicBezTo>
                      <a:pt x="10" y="24"/>
                      <a:pt x="10" y="24"/>
                      <a:pt x="10" y="24"/>
                    </a:cubicBezTo>
                    <a:cubicBezTo>
                      <a:pt x="11" y="23"/>
                      <a:pt x="9" y="24"/>
                      <a:pt x="10" y="24"/>
                    </a:cubicBezTo>
                    <a:cubicBezTo>
                      <a:pt x="12" y="20"/>
                      <a:pt x="12" y="20"/>
                      <a:pt x="12" y="20"/>
                    </a:cubicBezTo>
                    <a:cubicBezTo>
                      <a:pt x="13" y="20"/>
                      <a:pt x="12" y="21"/>
                      <a:pt x="12" y="21"/>
                    </a:cubicBezTo>
                    <a:cubicBezTo>
                      <a:pt x="11" y="22"/>
                      <a:pt x="11" y="22"/>
                      <a:pt x="11" y="22"/>
                    </a:cubicBezTo>
                    <a:cubicBezTo>
                      <a:pt x="12" y="22"/>
                      <a:pt x="10" y="25"/>
                      <a:pt x="11" y="25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1" y="25"/>
                      <a:pt x="11" y="25"/>
                      <a:pt x="11" y="25"/>
                    </a:cubicBezTo>
                    <a:cubicBezTo>
                      <a:pt x="11" y="24"/>
                      <a:pt x="12" y="24"/>
                      <a:pt x="12" y="24"/>
                    </a:cubicBezTo>
                    <a:cubicBezTo>
                      <a:pt x="11" y="25"/>
                      <a:pt x="11" y="25"/>
                      <a:pt x="11" y="25"/>
                    </a:cubicBezTo>
                    <a:cubicBezTo>
                      <a:pt x="12" y="24"/>
                      <a:pt x="13" y="22"/>
                      <a:pt x="12" y="24"/>
                    </a:cubicBezTo>
                    <a:cubicBezTo>
                      <a:pt x="14" y="22"/>
                      <a:pt x="12" y="24"/>
                      <a:pt x="13" y="23"/>
                    </a:cubicBezTo>
                    <a:cubicBezTo>
                      <a:pt x="13" y="21"/>
                      <a:pt x="14" y="21"/>
                      <a:pt x="14" y="21"/>
                    </a:cubicBezTo>
                    <a:cubicBezTo>
                      <a:pt x="13" y="24"/>
                      <a:pt x="14" y="22"/>
                      <a:pt x="14" y="22"/>
                    </a:cubicBezTo>
                    <a:cubicBezTo>
                      <a:pt x="14" y="23"/>
                      <a:pt x="14" y="23"/>
                      <a:pt x="14" y="24"/>
                    </a:cubicBezTo>
                    <a:cubicBezTo>
                      <a:pt x="15" y="22"/>
                      <a:pt x="15" y="22"/>
                      <a:pt x="15" y="22"/>
                    </a:cubicBezTo>
                    <a:cubicBezTo>
                      <a:pt x="13" y="25"/>
                      <a:pt x="15" y="22"/>
                      <a:pt x="15" y="23"/>
                    </a:cubicBezTo>
                    <a:cubicBezTo>
                      <a:pt x="14" y="24"/>
                      <a:pt x="14" y="25"/>
                      <a:pt x="14" y="25"/>
                    </a:cubicBezTo>
                    <a:cubicBezTo>
                      <a:pt x="15" y="23"/>
                      <a:pt x="16" y="23"/>
                      <a:pt x="16" y="21"/>
                    </a:cubicBezTo>
                    <a:cubicBezTo>
                      <a:pt x="16" y="22"/>
                      <a:pt x="15" y="24"/>
                      <a:pt x="14" y="26"/>
                    </a:cubicBezTo>
                    <a:cubicBezTo>
                      <a:pt x="15" y="24"/>
                      <a:pt x="14" y="27"/>
                      <a:pt x="15" y="25"/>
                    </a:cubicBezTo>
                    <a:cubicBezTo>
                      <a:pt x="15" y="24"/>
                      <a:pt x="16" y="23"/>
                      <a:pt x="17" y="22"/>
                    </a:cubicBezTo>
                    <a:cubicBezTo>
                      <a:pt x="17" y="23"/>
                      <a:pt x="16" y="23"/>
                      <a:pt x="16" y="24"/>
                    </a:cubicBezTo>
                    <a:cubicBezTo>
                      <a:pt x="16" y="24"/>
                      <a:pt x="17" y="23"/>
                      <a:pt x="17" y="22"/>
                    </a:cubicBezTo>
                    <a:cubicBezTo>
                      <a:pt x="17" y="22"/>
                      <a:pt x="19" y="20"/>
                      <a:pt x="18" y="22"/>
                    </a:cubicBezTo>
                    <a:cubicBezTo>
                      <a:pt x="18" y="23"/>
                      <a:pt x="17" y="22"/>
                      <a:pt x="17" y="23"/>
                    </a:cubicBezTo>
                    <a:cubicBezTo>
                      <a:pt x="17" y="24"/>
                      <a:pt x="19" y="20"/>
                      <a:pt x="20" y="20"/>
                    </a:cubicBezTo>
                    <a:cubicBezTo>
                      <a:pt x="20" y="19"/>
                      <a:pt x="22" y="16"/>
                      <a:pt x="22" y="15"/>
                    </a:cubicBezTo>
                    <a:cubicBezTo>
                      <a:pt x="23" y="16"/>
                      <a:pt x="22" y="16"/>
                      <a:pt x="21" y="18"/>
                    </a:cubicBezTo>
                    <a:cubicBezTo>
                      <a:pt x="21" y="18"/>
                      <a:pt x="21" y="18"/>
                      <a:pt x="21" y="18"/>
                    </a:cubicBezTo>
                    <a:cubicBezTo>
                      <a:pt x="20" y="21"/>
                      <a:pt x="18" y="22"/>
                      <a:pt x="18" y="24"/>
                    </a:cubicBezTo>
                    <a:cubicBezTo>
                      <a:pt x="18" y="23"/>
                      <a:pt x="18" y="23"/>
                      <a:pt x="18" y="23"/>
                    </a:cubicBezTo>
                    <a:cubicBezTo>
                      <a:pt x="17" y="26"/>
                      <a:pt x="17" y="26"/>
                      <a:pt x="17" y="26"/>
                    </a:cubicBezTo>
                    <a:cubicBezTo>
                      <a:pt x="18" y="24"/>
                      <a:pt x="18" y="26"/>
                      <a:pt x="18" y="26"/>
                    </a:cubicBezTo>
                    <a:cubicBezTo>
                      <a:pt x="19" y="24"/>
                      <a:pt x="17" y="26"/>
                      <a:pt x="18" y="25"/>
                    </a:cubicBezTo>
                    <a:cubicBezTo>
                      <a:pt x="19" y="25"/>
                      <a:pt x="20" y="22"/>
                      <a:pt x="20" y="23"/>
                    </a:cubicBezTo>
                    <a:cubicBezTo>
                      <a:pt x="18" y="26"/>
                      <a:pt x="18" y="26"/>
                      <a:pt x="18" y="26"/>
                    </a:cubicBezTo>
                    <a:cubicBezTo>
                      <a:pt x="18" y="27"/>
                      <a:pt x="19" y="24"/>
                      <a:pt x="19" y="25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27"/>
                      <a:pt x="21" y="28"/>
                      <a:pt x="23" y="24"/>
                    </a:cubicBezTo>
                    <a:cubicBezTo>
                      <a:pt x="23" y="26"/>
                      <a:pt x="23" y="26"/>
                      <a:pt x="23" y="27"/>
                    </a:cubicBezTo>
                    <a:cubicBezTo>
                      <a:pt x="23" y="27"/>
                      <a:pt x="24" y="26"/>
                      <a:pt x="24" y="26"/>
                    </a:cubicBezTo>
                    <a:cubicBezTo>
                      <a:pt x="23" y="28"/>
                      <a:pt x="23" y="28"/>
                      <a:pt x="23" y="28"/>
                    </a:cubicBezTo>
                    <a:cubicBezTo>
                      <a:pt x="23" y="29"/>
                      <a:pt x="24" y="27"/>
                      <a:pt x="25" y="26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24" y="29"/>
                      <a:pt x="25" y="27"/>
                      <a:pt x="26" y="26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26" y="27"/>
                      <a:pt x="26" y="27"/>
                      <a:pt x="26" y="27"/>
                    </a:cubicBezTo>
                    <a:cubicBezTo>
                      <a:pt x="26" y="26"/>
                      <a:pt x="27" y="26"/>
                      <a:pt x="26" y="28"/>
                    </a:cubicBezTo>
                    <a:cubicBezTo>
                      <a:pt x="26" y="27"/>
                      <a:pt x="26" y="27"/>
                      <a:pt x="26" y="27"/>
                    </a:cubicBezTo>
                    <a:cubicBezTo>
                      <a:pt x="26" y="28"/>
                      <a:pt x="27" y="29"/>
                      <a:pt x="27" y="28"/>
                    </a:cubicBezTo>
                    <a:cubicBezTo>
                      <a:pt x="28" y="28"/>
                      <a:pt x="28" y="27"/>
                      <a:pt x="28" y="26"/>
                    </a:cubicBezTo>
                    <a:cubicBezTo>
                      <a:pt x="29" y="24"/>
                      <a:pt x="28" y="26"/>
                      <a:pt x="29" y="25"/>
                    </a:cubicBezTo>
                    <a:cubicBezTo>
                      <a:pt x="28" y="27"/>
                      <a:pt x="28" y="27"/>
                      <a:pt x="28" y="27"/>
                    </a:cubicBezTo>
                    <a:cubicBezTo>
                      <a:pt x="27" y="30"/>
                      <a:pt x="29" y="28"/>
                      <a:pt x="30" y="29"/>
                    </a:cubicBezTo>
                    <a:cubicBezTo>
                      <a:pt x="31" y="28"/>
                      <a:pt x="31" y="28"/>
                      <a:pt x="31" y="28"/>
                    </a:cubicBezTo>
                    <a:cubicBezTo>
                      <a:pt x="30" y="30"/>
                      <a:pt x="32" y="28"/>
                      <a:pt x="32" y="30"/>
                    </a:cubicBezTo>
                    <a:cubicBezTo>
                      <a:pt x="32" y="29"/>
                      <a:pt x="33" y="26"/>
                      <a:pt x="34" y="26"/>
                    </a:cubicBezTo>
                    <a:cubicBezTo>
                      <a:pt x="35" y="25"/>
                      <a:pt x="33" y="29"/>
                      <a:pt x="32" y="30"/>
                    </a:cubicBezTo>
                    <a:cubicBezTo>
                      <a:pt x="33" y="29"/>
                      <a:pt x="33" y="29"/>
                      <a:pt x="33" y="29"/>
                    </a:cubicBezTo>
                    <a:cubicBezTo>
                      <a:pt x="33" y="30"/>
                      <a:pt x="33" y="30"/>
                      <a:pt x="33" y="30"/>
                    </a:cubicBezTo>
                    <a:cubicBezTo>
                      <a:pt x="34" y="29"/>
                      <a:pt x="34" y="28"/>
                      <a:pt x="34" y="29"/>
                    </a:cubicBezTo>
                    <a:cubicBezTo>
                      <a:pt x="34" y="29"/>
                      <a:pt x="34" y="29"/>
                      <a:pt x="34" y="29"/>
                    </a:cubicBezTo>
                    <a:cubicBezTo>
                      <a:pt x="34" y="30"/>
                      <a:pt x="34" y="31"/>
                      <a:pt x="34" y="31"/>
                    </a:cubicBezTo>
                    <a:cubicBezTo>
                      <a:pt x="35" y="29"/>
                      <a:pt x="35" y="30"/>
                      <a:pt x="36" y="29"/>
                    </a:cubicBezTo>
                    <a:cubicBezTo>
                      <a:pt x="35" y="30"/>
                      <a:pt x="35" y="30"/>
                      <a:pt x="35" y="30"/>
                    </a:cubicBezTo>
                    <a:cubicBezTo>
                      <a:pt x="36" y="28"/>
                      <a:pt x="36" y="28"/>
                      <a:pt x="36" y="28"/>
                    </a:cubicBezTo>
                    <a:cubicBezTo>
                      <a:pt x="36" y="29"/>
                      <a:pt x="36" y="29"/>
                      <a:pt x="36" y="29"/>
                    </a:cubicBezTo>
                    <a:cubicBezTo>
                      <a:pt x="35" y="31"/>
                      <a:pt x="35" y="31"/>
                      <a:pt x="35" y="31"/>
                    </a:cubicBezTo>
                    <a:cubicBezTo>
                      <a:pt x="35" y="32"/>
                      <a:pt x="36" y="29"/>
                      <a:pt x="36" y="29"/>
                    </a:cubicBezTo>
                    <a:cubicBezTo>
                      <a:pt x="37" y="28"/>
                      <a:pt x="37" y="29"/>
                      <a:pt x="36" y="30"/>
                    </a:cubicBezTo>
                    <a:cubicBezTo>
                      <a:pt x="36" y="30"/>
                      <a:pt x="36" y="29"/>
                      <a:pt x="36" y="30"/>
                    </a:cubicBezTo>
                    <a:cubicBezTo>
                      <a:pt x="35" y="31"/>
                      <a:pt x="36" y="30"/>
                      <a:pt x="36" y="31"/>
                    </a:cubicBezTo>
                    <a:cubicBezTo>
                      <a:pt x="36" y="31"/>
                      <a:pt x="37" y="29"/>
                      <a:pt x="37" y="30"/>
                    </a:cubicBezTo>
                    <a:cubicBezTo>
                      <a:pt x="37" y="30"/>
                      <a:pt x="37" y="30"/>
                      <a:pt x="37" y="31"/>
                    </a:cubicBezTo>
                    <a:cubicBezTo>
                      <a:pt x="37" y="30"/>
                      <a:pt x="37" y="31"/>
                      <a:pt x="38" y="30"/>
                    </a:cubicBezTo>
                    <a:cubicBezTo>
                      <a:pt x="38" y="30"/>
                      <a:pt x="38" y="29"/>
                      <a:pt x="38" y="28"/>
                    </a:cubicBezTo>
                    <a:cubicBezTo>
                      <a:pt x="38" y="28"/>
                      <a:pt x="39" y="28"/>
                      <a:pt x="38" y="28"/>
                    </a:cubicBezTo>
                    <a:cubicBezTo>
                      <a:pt x="38" y="29"/>
                      <a:pt x="38" y="29"/>
                      <a:pt x="38" y="29"/>
                    </a:cubicBezTo>
                    <a:cubicBezTo>
                      <a:pt x="38" y="28"/>
                      <a:pt x="38" y="29"/>
                      <a:pt x="39" y="28"/>
                    </a:cubicBezTo>
                    <a:cubicBezTo>
                      <a:pt x="38" y="30"/>
                      <a:pt x="38" y="30"/>
                      <a:pt x="38" y="30"/>
                    </a:cubicBezTo>
                    <a:cubicBezTo>
                      <a:pt x="39" y="29"/>
                      <a:pt x="39" y="29"/>
                      <a:pt x="39" y="29"/>
                    </a:cubicBezTo>
                    <a:cubicBezTo>
                      <a:pt x="39" y="30"/>
                      <a:pt x="38" y="32"/>
                      <a:pt x="38" y="32"/>
                    </a:cubicBezTo>
                    <a:cubicBezTo>
                      <a:pt x="39" y="31"/>
                      <a:pt x="39" y="31"/>
                      <a:pt x="39" y="31"/>
                    </a:cubicBezTo>
                    <a:cubicBezTo>
                      <a:pt x="39" y="31"/>
                      <a:pt x="39" y="31"/>
                      <a:pt x="39" y="32"/>
                    </a:cubicBezTo>
                    <a:cubicBezTo>
                      <a:pt x="39" y="33"/>
                      <a:pt x="41" y="28"/>
                      <a:pt x="41" y="30"/>
                    </a:cubicBezTo>
                    <a:cubicBezTo>
                      <a:pt x="40" y="31"/>
                      <a:pt x="40" y="32"/>
                      <a:pt x="40" y="32"/>
                    </a:cubicBezTo>
                    <a:cubicBezTo>
                      <a:pt x="40" y="32"/>
                      <a:pt x="41" y="31"/>
                      <a:pt x="41" y="31"/>
                    </a:cubicBezTo>
                    <a:cubicBezTo>
                      <a:pt x="41" y="31"/>
                      <a:pt x="40" y="33"/>
                      <a:pt x="40" y="31"/>
                    </a:cubicBezTo>
                    <a:cubicBezTo>
                      <a:pt x="41" y="30"/>
                      <a:pt x="41" y="31"/>
                      <a:pt x="41" y="30"/>
                    </a:cubicBezTo>
                    <a:cubicBezTo>
                      <a:pt x="40" y="35"/>
                      <a:pt x="42" y="32"/>
                      <a:pt x="42" y="34"/>
                    </a:cubicBezTo>
                    <a:cubicBezTo>
                      <a:pt x="43" y="32"/>
                      <a:pt x="43" y="34"/>
                      <a:pt x="43" y="33"/>
                    </a:cubicBezTo>
                    <a:cubicBezTo>
                      <a:pt x="42" y="35"/>
                      <a:pt x="44" y="33"/>
                      <a:pt x="43" y="34"/>
                    </a:cubicBezTo>
                    <a:cubicBezTo>
                      <a:pt x="44" y="32"/>
                      <a:pt x="44" y="32"/>
                      <a:pt x="44" y="32"/>
                    </a:cubicBezTo>
                    <a:cubicBezTo>
                      <a:pt x="44" y="33"/>
                      <a:pt x="46" y="29"/>
                      <a:pt x="45" y="31"/>
                    </a:cubicBezTo>
                    <a:cubicBezTo>
                      <a:pt x="45" y="32"/>
                      <a:pt x="45" y="33"/>
                      <a:pt x="44" y="33"/>
                    </a:cubicBezTo>
                    <a:cubicBezTo>
                      <a:pt x="44" y="36"/>
                      <a:pt x="46" y="32"/>
                      <a:pt x="45" y="35"/>
                    </a:cubicBezTo>
                    <a:cubicBezTo>
                      <a:pt x="46" y="34"/>
                      <a:pt x="46" y="32"/>
                      <a:pt x="47" y="31"/>
                    </a:cubicBezTo>
                    <a:cubicBezTo>
                      <a:pt x="47" y="33"/>
                      <a:pt x="47" y="34"/>
                      <a:pt x="46" y="34"/>
                    </a:cubicBezTo>
                    <a:cubicBezTo>
                      <a:pt x="47" y="34"/>
                      <a:pt x="47" y="33"/>
                      <a:pt x="47" y="34"/>
                    </a:cubicBezTo>
                    <a:cubicBezTo>
                      <a:pt x="47" y="35"/>
                      <a:pt x="47" y="35"/>
                      <a:pt x="46" y="35"/>
                    </a:cubicBezTo>
                    <a:cubicBezTo>
                      <a:pt x="46" y="36"/>
                      <a:pt x="47" y="35"/>
                      <a:pt x="48" y="34"/>
                    </a:cubicBezTo>
                    <a:cubicBezTo>
                      <a:pt x="47" y="36"/>
                      <a:pt x="48" y="35"/>
                      <a:pt x="48" y="37"/>
                    </a:cubicBezTo>
                    <a:cubicBezTo>
                      <a:pt x="49" y="35"/>
                      <a:pt x="48" y="38"/>
                      <a:pt x="49" y="35"/>
                    </a:cubicBezTo>
                    <a:cubicBezTo>
                      <a:pt x="49" y="36"/>
                      <a:pt x="49" y="36"/>
                      <a:pt x="49" y="36"/>
                    </a:cubicBezTo>
                    <a:cubicBezTo>
                      <a:pt x="50" y="35"/>
                      <a:pt x="51" y="33"/>
                      <a:pt x="51" y="33"/>
                    </a:cubicBezTo>
                    <a:cubicBezTo>
                      <a:pt x="50" y="35"/>
                      <a:pt x="50" y="35"/>
                      <a:pt x="50" y="35"/>
                    </a:cubicBezTo>
                    <a:cubicBezTo>
                      <a:pt x="49" y="37"/>
                      <a:pt x="50" y="36"/>
                      <a:pt x="50" y="37"/>
                    </a:cubicBezTo>
                    <a:cubicBezTo>
                      <a:pt x="50" y="35"/>
                      <a:pt x="50" y="37"/>
                      <a:pt x="51" y="36"/>
                    </a:cubicBezTo>
                    <a:cubicBezTo>
                      <a:pt x="51" y="35"/>
                      <a:pt x="51" y="35"/>
                      <a:pt x="51" y="35"/>
                    </a:cubicBezTo>
                    <a:cubicBezTo>
                      <a:pt x="52" y="35"/>
                      <a:pt x="52" y="34"/>
                      <a:pt x="52" y="34"/>
                    </a:cubicBezTo>
                    <a:cubicBezTo>
                      <a:pt x="52" y="34"/>
                      <a:pt x="51" y="36"/>
                      <a:pt x="51" y="36"/>
                    </a:cubicBezTo>
                    <a:cubicBezTo>
                      <a:pt x="51" y="37"/>
                      <a:pt x="51" y="37"/>
                      <a:pt x="52" y="36"/>
                    </a:cubicBezTo>
                    <a:cubicBezTo>
                      <a:pt x="52" y="36"/>
                      <a:pt x="52" y="36"/>
                      <a:pt x="52" y="36"/>
                    </a:cubicBezTo>
                    <a:cubicBezTo>
                      <a:pt x="52" y="36"/>
                      <a:pt x="52" y="36"/>
                      <a:pt x="52" y="36"/>
                    </a:cubicBezTo>
                    <a:cubicBezTo>
                      <a:pt x="52" y="36"/>
                      <a:pt x="52" y="36"/>
                      <a:pt x="52" y="36"/>
                    </a:cubicBezTo>
                    <a:cubicBezTo>
                      <a:pt x="52" y="36"/>
                      <a:pt x="52" y="36"/>
                      <a:pt x="52" y="36"/>
                    </a:cubicBezTo>
                    <a:cubicBezTo>
                      <a:pt x="52" y="36"/>
                      <a:pt x="52" y="36"/>
                      <a:pt x="52" y="36"/>
                    </a:cubicBezTo>
                    <a:cubicBezTo>
                      <a:pt x="52" y="37"/>
                      <a:pt x="52" y="37"/>
                      <a:pt x="52" y="37"/>
                    </a:cubicBezTo>
                    <a:cubicBezTo>
                      <a:pt x="52" y="37"/>
                      <a:pt x="52" y="37"/>
                      <a:pt x="52" y="37"/>
                    </a:cubicBezTo>
                    <a:cubicBezTo>
                      <a:pt x="52" y="37"/>
                      <a:pt x="52" y="37"/>
                      <a:pt x="52" y="37"/>
                    </a:cubicBezTo>
                    <a:cubicBezTo>
                      <a:pt x="51" y="39"/>
                      <a:pt x="51" y="39"/>
                      <a:pt x="51" y="39"/>
                    </a:cubicBezTo>
                    <a:cubicBezTo>
                      <a:pt x="51" y="39"/>
                      <a:pt x="52" y="37"/>
                      <a:pt x="53" y="37"/>
                    </a:cubicBezTo>
                    <a:cubicBezTo>
                      <a:pt x="53" y="38"/>
                      <a:pt x="54" y="37"/>
                      <a:pt x="55" y="37"/>
                    </a:cubicBezTo>
                    <a:cubicBezTo>
                      <a:pt x="55" y="37"/>
                      <a:pt x="54" y="38"/>
                      <a:pt x="55" y="37"/>
                    </a:cubicBezTo>
                    <a:cubicBezTo>
                      <a:pt x="55" y="37"/>
                      <a:pt x="56" y="36"/>
                      <a:pt x="55" y="37"/>
                    </a:cubicBezTo>
                    <a:cubicBezTo>
                      <a:pt x="56" y="36"/>
                      <a:pt x="55" y="38"/>
                      <a:pt x="55" y="38"/>
                    </a:cubicBezTo>
                    <a:cubicBezTo>
                      <a:pt x="55" y="38"/>
                      <a:pt x="56" y="37"/>
                      <a:pt x="56" y="37"/>
                    </a:cubicBezTo>
                    <a:cubicBezTo>
                      <a:pt x="55" y="39"/>
                      <a:pt x="58" y="36"/>
                      <a:pt x="57" y="38"/>
                    </a:cubicBezTo>
                    <a:cubicBezTo>
                      <a:pt x="58" y="37"/>
                      <a:pt x="57" y="38"/>
                      <a:pt x="57" y="39"/>
                    </a:cubicBezTo>
                    <a:cubicBezTo>
                      <a:pt x="57" y="38"/>
                      <a:pt x="58" y="38"/>
                      <a:pt x="59" y="36"/>
                    </a:cubicBezTo>
                    <a:cubicBezTo>
                      <a:pt x="58" y="38"/>
                      <a:pt x="58" y="38"/>
                      <a:pt x="58" y="38"/>
                    </a:cubicBezTo>
                    <a:cubicBezTo>
                      <a:pt x="59" y="38"/>
                      <a:pt x="59" y="38"/>
                      <a:pt x="60" y="37"/>
                    </a:cubicBezTo>
                    <a:cubicBezTo>
                      <a:pt x="60" y="36"/>
                      <a:pt x="61" y="35"/>
                      <a:pt x="61" y="35"/>
                    </a:cubicBezTo>
                    <a:cubicBezTo>
                      <a:pt x="61" y="35"/>
                      <a:pt x="61" y="35"/>
                      <a:pt x="61" y="35"/>
                    </a:cubicBezTo>
                    <a:cubicBezTo>
                      <a:pt x="61" y="36"/>
                      <a:pt x="62" y="35"/>
                      <a:pt x="62" y="35"/>
                    </a:cubicBezTo>
                    <a:cubicBezTo>
                      <a:pt x="62" y="36"/>
                      <a:pt x="62" y="35"/>
                      <a:pt x="61" y="36"/>
                    </a:cubicBezTo>
                    <a:cubicBezTo>
                      <a:pt x="60" y="39"/>
                      <a:pt x="61" y="38"/>
                      <a:pt x="61" y="38"/>
                    </a:cubicBezTo>
                    <a:cubicBezTo>
                      <a:pt x="62" y="37"/>
                      <a:pt x="62" y="37"/>
                      <a:pt x="62" y="37"/>
                    </a:cubicBezTo>
                    <a:cubicBezTo>
                      <a:pt x="63" y="36"/>
                      <a:pt x="61" y="38"/>
                      <a:pt x="62" y="38"/>
                    </a:cubicBezTo>
                    <a:cubicBezTo>
                      <a:pt x="64" y="34"/>
                      <a:pt x="64" y="34"/>
                      <a:pt x="64" y="34"/>
                    </a:cubicBezTo>
                    <a:cubicBezTo>
                      <a:pt x="64" y="34"/>
                      <a:pt x="64" y="36"/>
                      <a:pt x="63" y="37"/>
                    </a:cubicBezTo>
                    <a:cubicBezTo>
                      <a:pt x="64" y="37"/>
                      <a:pt x="65" y="34"/>
                      <a:pt x="66" y="33"/>
                    </a:cubicBezTo>
                    <a:cubicBezTo>
                      <a:pt x="66" y="34"/>
                      <a:pt x="67" y="33"/>
                      <a:pt x="67" y="33"/>
                    </a:cubicBezTo>
                    <a:cubicBezTo>
                      <a:pt x="67" y="34"/>
                      <a:pt x="67" y="33"/>
                      <a:pt x="67" y="34"/>
                    </a:cubicBezTo>
                    <a:cubicBezTo>
                      <a:pt x="66" y="35"/>
                      <a:pt x="66" y="35"/>
                      <a:pt x="66" y="35"/>
                    </a:cubicBezTo>
                    <a:cubicBezTo>
                      <a:pt x="66" y="35"/>
                      <a:pt x="65" y="37"/>
                      <a:pt x="65" y="38"/>
                    </a:cubicBezTo>
                    <a:cubicBezTo>
                      <a:pt x="65" y="37"/>
                      <a:pt x="66" y="39"/>
                      <a:pt x="66" y="39"/>
                    </a:cubicBezTo>
                    <a:cubicBezTo>
                      <a:pt x="67" y="36"/>
                      <a:pt x="67" y="38"/>
                      <a:pt x="68" y="36"/>
                    </a:cubicBezTo>
                    <a:cubicBezTo>
                      <a:pt x="69" y="36"/>
                      <a:pt x="67" y="38"/>
                      <a:pt x="67" y="38"/>
                    </a:cubicBezTo>
                    <a:cubicBezTo>
                      <a:pt x="68" y="38"/>
                      <a:pt x="68" y="39"/>
                      <a:pt x="69" y="39"/>
                    </a:cubicBezTo>
                    <a:cubicBezTo>
                      <a:pt x="69" y="39"/>
                      <a:pt x="69" y="39"/>
                      <a:pt x="69" y="39"/>
                    </a:cubicBezTo>
                    <a:cubicBezTo>
                      <a:pt x="69" y="38"/>
                      <a:pt x="70" y="39"/>
                      <a:pt x="71" y="38"/>
                    </a:cubicBezTo>
                    <a:cubicBezTo>
                      <a:pt x="70" y="39"/>
                      <a:pt x="70" y="39"/>
                      <a:pt x="70" y="39"/>
                    </a:cubicBezTo>
                    <a:cubicBezTo>
                      <a:pt x="70" y="40"/>
                      <a:pt x="72" y="36"/>
                      <a:pt x="72" y="37"/>
                    </a:cubicBezTo>
                    <a:cubicBezTo>
                      <a:pt x="71" y="39"/>
                      <a:pt x="71" y="39"/>
                      <a:pt x="71" y="39"/>
                    </a:cubicBezTo>
                    <a:cubicBezTo>
                      <a:pt x="72" y="38"/>
                      <a:pt x="71" y="40"/>
                      <a:pt x="72" y="38"/>
                    </a:cubicBezTo>
                    <a:cubicBezTo>
                      <a:pt x="72" y="39"/>
                      <a:pt x="72" y="39"/>
                      <a:pt x="72" y="39"/>
                    </a:cubicBezTo>
                    <a:cubicBezTo>
                      <a:pt x="72" y="39"/>
                      <a:pt x="73" y="39"/>
                      <a:pt x="74" y="38"/>
                    </a:cubicBezTo>
                    <a:cubicBezTo>
                      <a:pt x="73" y="40"/>
                      <a:pt x="73" y="40"/>
                      <a:pt x="73" y="40"/>
                    </a:cubicBezTo>
                    <a:cubicBezTo>
                      <a:pt x="72" y="41"/>
                      <a:pt x="74" y="38"/>
                      <a:pt x="74" y="39"/>
                    </a:cubicBezTo>
                    <a:cubicBezTo>
                      <a:pt x="74" y="39"/>
                      <a:pt x="74" y="40"/>
                      <a:pt x="73" y="40"/>
                    </a:cubicBezTo>
                    <a:cubicBezTo>
                      <a:pt x="74" y="39"/>
                      <a:pt x="75" y="39"/>
                      <a:pt x="75" y="39"/>
                    </a:cubicBezTo>
                    <a:cubicBezTo>
                      <a:pt x="74" y="41"/>
                      <a:pt x="74" y="41"/>
                      <a:pt x="74" y="41"/>
                    </a:cubicBezTo>
                    <a:cubicBezTo>
                      <a:pt x="76" y="42"/>
                      <a:pt x="77" y="43"/>
                      <a:pt x="80" y="42"/>
                    </a:cubicBezTo>
                    <a:cubicBezTo>
                      <a:pt x="79" y="44"/>
                      <a:pt x="79" y="43"/>
                      <a:pt x="78" y="45"/>
                    </a:cubicBezTo>
                    <a:cubicBezTo>
                      <a:pt x="79" y="43"/>
                      <a:pt x="79" y="44"/>
                      <a:pt x="79" y="44"/>
                    </a:cubicBezTo>
                    <a:cubicBezTo>
                      <a:pt x="79" y="44"/>
                      <a:pt x="79" y="44"/>
                      <a:pt x="79" y="44"/>
                    </a:cubicBezTo>
                    <a:cubicBezTo>
                      <a:pt x="80" y="44"/>
                      <a:pt x="79" y="45"/>
                      <a:pt x="80" y="45"/>
                    </a:cubicBezTo>
                    <a:cubicBezTo>
                      <a:pt x="80" y="44"/>
                      <a:pt x="80" y="44"/>
                      <a:pt x="80" y="44"/>
                    </a:cubicBezTo>
                    <a:cubicBezTo>
                      <a:pt x="81" y="43"/>
                      <a:pt x="79" y="47"/>
                      <a:pt x="81" y="45"/>
                    </a:cubicBezTo>
                    <a:cubicBezTo>
                      <a:pt x="80" y="46"/>
                      <a:pt x="80" y="46"/>
                      <a:pt x="80" y="46"/>
                    </a:cubicBezTo>
                    <a:cubicBezTo>
                      <a:pt x="81" y="44"/>
                      <a:pt x="80" y="47"/>
                      <a:pt x="81" y="46"/>
                    </a:cubicBezTo>
                    <a:cubicBezTo>
                      <a:pt x="81" y="46"/>
                      <a:pt x="81" y="46"/>
                      <a:pt x="81" y="46"/>
                    </a:cubicBezTo>
                    <a:cubicBezTo>
                      <a:pt x="81" y="47"/>
                      <a:pt x="83" y="44"/>
                      <a:pt x="82" y="46"/>
                    </a:cubicBezTo>
                    <a:cubicBezTo>
                      <a:pt x="83" y="46"/>
                      <a:pt x="83" y="46"/>
                      <a:pt x="84" y="44"/>
                    </a:cubicBezTo>
                    <a:cubicBezTo>
                      <a:pt x="83" y="46"/>
                      <a:pt x="83" y="46"/>
                      <a:pt x="83" y="46"/>
                    </a:cubicBezTo>
                    <a:cubicBezTo>
                      <a:pt x="85" y="46"/>
                      <a:pt x="86" y="47"/>
                      <a:pt x="88" y="46"/>
                    </a:cubicBezTo>
                    <a:cubicBezTo>
                      <a:pt x="87" y="47"/>
                      <a:pt x="87" y="47"/>
                      <a:pt x="87" y="47"/>
                    </a:cubicBezTo>
                    <a:cubicBezTo>
                      <a:pt x="89" y="45"/>
                      <a:pt x="87" y="49"/>
                      <a:pt x="90" y="46"/>
                    </a:cubicBezTo>
                    <a:cubicBezTo>
                      <a:pt x="92" y="45"/>
                      <a:pt x="92" y="45"/>
                      <a:pt x="92" y="45"/>
                    </a:cubicBezTo>
                    <a:cubicBezTo>
                      <a:pt x="90" y="47"/>
                      <a:pt x="90" y="47"/>
                      <a:pt x="90" y="47"/>
                    </a:cubicBezTo>
                    <a:cubicBezTo>
                      <a:pt x="91" y="46"/>
                      <a:pt x="91" y="47"/>
                      <a:pt x="92" y="46"/>
                    </a:cubicBezTo>
                    <a:cubicBezTo>
                      <a:pt x="91" y="47"/>
                      <a:pt x="91" y="47"/>
                      <a:pt x="91" y="47"/>
                    </a:cubicBezTo>
                    <a:cubicBezTo>
                      <a:pt x="91" y="47"/>
                      <a:pt x="93" y="45"/>
                      <a:pt x="93" y="46"/>
                    </a:cubicBezTo>
                    <a:cubicBezTo>
                      <a:pt x="93" y="47"/>
                      <a:pt x="93" y="47"/>
                      <a:pt x="93" y="47"/>
                    </a:cubicBezTo>
                    <a:cubicBezTo>
                      <a:pt x="92" y="50"/>
                      <a:pt x="93" y="54"/>
                      <a:pt x="96" y="51"/>
                    </a:cubicBezTo>
                    <a:cubicBezTo>
                      <a:pt x="97" y="51"/>
                      <a:pt x="95" y="53"/>
                      <a:pt x="95" y="53"/>
                    </a:cubicBezTo>
                    <a:cubicBezTo>
                      <a:pt x="99" y="51"/>
                      <a:pt x="97" y="56"/>
                      <a:pt x="101" y="53"/>
                    </a:cubicBezTo>
                    <a:cubicBezTo>
                      <a:pt x="103" y="52"/>
                      <a:pt x="107" y="48"/>
                      <a:pt x="107" y="48"/>
                    </a:cubicBezTo>
                    <a:cubicBezTo>
                      <a:pt x="103" y="48"/>
                      <a:pt x="103" y="45"/>
                      <a:pt x="102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8" name="Google Shape;1398;p106"/>
              <p:cNvSpPr/>
              <p:nvPr/>
            </p:nvSpPr>
            <p:spPr>
              <a:xfrm>
                <a:off x="4117" y="2232"/>
                <a:ext cx="0" cy="0"/>
              </a:xfrm>
              <a:custGeom>
                <a:rect b="b" l="l" r="r" t="t"/>
                <a:pathLst>
                  <a:path extrusionOk="0" h="120000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9" name="Google Shape;1399;p106"/>
              <p:cNvSpPr/>
              <p:nvPr/>
            </p:nvSpPr>
            <p:spPr>
              <a:xfrm>
                <a:off x="4487" y="2325"/>
                <a:ext cx="0" cy="0"/>
              </a:xfrm>
              <a:custGeom>
                <a:rect b="b" l="l" r="r" t="t"/>
                <a:pathLst>
                  <a:path extrusionOk="0" h="120000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00" name="Google Shape;1400;p106"/>
              <p:cNvSpPr/>
              <p:nvPr/>
            </p:nvSpPr>
            <p:spPr>
              <a:xfrm>
                <a:off x="4387" y="2285"/>
                <a:ext cx="2" cy="4"/>
              </a:xfrm>
              <a:custGeom>
                <a:rect b="b" l="l" r="r" t="t"/>
                <a:pathLst>
                  <a:path extrusionOk="0" h="2" w="1">
                    <a:moveTo>
                      <a:pt x="1" y="0"/>
                    </a:moveTo>
                    <a:cubicBezTo>
                      <a:pt x="0" y="2"/>
                      <a:pt x="1" y="1"/>
                      <a:pt x="0" y="1"/>
                    </a:cubicBezTo>
                    <a:cubicBezTo>
                      <a:pt x="1" y="1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01" name="Google Shape;1401;p106"/>
              <p:cNvSpPr/>
              <p:nvPr/>
            </p:nvSpPr>
            <p:spPr>
              <a:xfrm>
                <a:off x="4508" y="1933"/>
                <a:ext cx="0" cy="2"/>
              </a:xfrm>
              <a:custGeom>
                <a:rect b="b" l="l" r="r" t="t"/>
                <a:pathLst>
                  <a:path extrusionOk="0" h="1" w="120000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02" name="Google Shape;1402;p106"/>
              <p:cNvSpPr/>
              <p:nvPr/>
            </p:nvSpPr>
            <p:spPr>
              <a:xfrm>
                <a:off x="4487" y="2285"/>
                <a:ext cx="2" cy="0"/>
              </a:xfrm>
              <a:custGeom>
                <a:rect b="b" l="l" r="r" t="t"/>
                <a:pathLst>
                  <a:path extrusionOk="0" h="120000" w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03" name="Google Shape;1403;p106"/>
              <p:cNvSpPr/>
              <p:nvPr/>
            </p:nvSpPr>
            <p:spPr>
              <a:xfrm>
                <a:off x="4514" y="1929"/>
                <a:ext cx="0" cy="4"/>
              </a:xfrm>
              <a:custGeom>
                <a:rect b="b" l="l" r="r" t="t"/>
                <a:pathLst>
                  <a:path extrusionOk="0" h="2" w="120000">
                    <a:moveTo>
                      <a:pt x="0" y="1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2"/>
                      <a:pt x="0" y="0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04" name="Google Shape;1404;p106"/>
              <p:cNvSpPr/>
              <p:nvPr/>
            </p:nvSpPr>
            <p:spPr>
              <a:xfrm>
                <a:off x="4506" y="1927"/>
                <a:ext cx="0" cy="4"/>
              </a:xfrm>
              <a:custGeom>
                <a:rect b="b" l="l" r="r" t="t"/>
                <a:pathLst>
                  <a:path extrusionOk="0" h="2" w="120000">
                    <a:moveTo>
                      <a:pt x="0" y="1"/>
                    </a:moveTo>
                    <a:cubicBezTo>
                      <a:pt x="0" y="1"/>
                      <a:pt x="0" y="0"/>
                      <a:pt x="0" y="0"/>
                    </a:cubicBezTo>
                    <a:cubicBezTo>
                      <a:pt x="0" y="2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05" name="Google Shape;1405;p106"/>
              <p:cNvSpPr/>
              <p:nvPr/>
            </p:nvSpPr>
            <p:spPr>
              <a:xfrm>
                <a:off x="4516" y="1927"/>
                <a:ext cx="0" cy="2"/>
              </a:xfrm>
              <a:custGeom>
                <a:rect b="b" l="l" r="r" t="t"/>
                <a:pathLst>
                  <a:path extrusionOk="0" h="1" w="120000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06" name="Google Shape;1406;p106"/>
              <p:cNvSpPr/>
              <p:nvPr/>
            </p:nvSpPr>
            <p:spPr>
              <a:xfrm>
                <a:off x="4495" y="1925"/>
                <a:ext cx="2" cy="4"/>
              </a:xfrm>
              <a:custGeom>
                <a:rect b="b" l="l" r="r" t="t"/>
                <a:pathLst>
                  <a:path extrusionOk="0" h="2" w="1">
                    <a:moveTo>
                      <a:pt x="1" y="1"/>
                    </a:moveTo>
                    <a:cubicBezTo>
                      <a:pt x="1" y="1"/>
                      <a:pt x="0" y="0"/>
                      <a:pt x="0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2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07" name="Google Shape;1407;p106"/>
              <p:cNvSpPr/>
              <p:nvPr/>
            </p:nvSpPr>
            <p:spPr>
              <a:xfrm>
                <a:off x="3201" y="2162"/>
                <a:ext cx="0" cy="4"/>
              </a:xfrm>
              <a:custGeom>
                <a:rect b="b" l="l" r="r" t="t"/>
                <a:pathLst>
                  <a:path extrusionOk="0" h="2" w="120000">
                    <a:moveTo>
                      <a:pt x="0" y="2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2"/>
                      <a:pt x="0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08" name="Google Shape;1408;p106"/>
              <p:cNvSpPr/>
              <p:nvPr/>
            </p:nvSpPr>
            <p:spPr>
              <a:xfrm>
                <a:off x="3544" y="1543"/>
                <a:ext cx="3" cy="0"/>
              </a:xfrm>
              <a:custGeom>
                <a:rect b="b" l="l" r="r" t="t"/>
                <a:pathLst>
                  <a:path extrusionOk="0" h="120000" w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09" name="Google Shape;1409;p106"/>
              <p:cNvSpPr/>
              <p:nvPr/>
            </p:nvSpPr>
            <p:spPr>
              <a:xfrm>
                <a:off x="3914" y="1418"/>
                <a:ext cx="2" cy="0"/>
              </a:xfrm>
              <a:custGeom>
                <a:rect b="b" l="l" r="r" t="t"/>
                <a:pathLst>
                  <a:path extrusionOk="0" h="120000" w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10" name="Google Shape;1410;p106"/>
              <p:cNvSpPr/>
              <p:nvPr/>
            </p:nvSpPr>
            <p:spPr>
              <a:xfrm>
                <a:off x="3916" y="1409"/>
                <a:ext cx="4" cy="2"/>
              </a:xfrm>
              <a:custGeom>
                <a:rect b="b" l="l" r="r" t="t"/>
                <a:pathLst>
                  <a:path extrusionOk="0" h="1" w="2">
                    <a:moveTo>
                      <a:pt x="0" y="1"/>
                    </a:moveTo>
                    <a:cubicBezTo>
                      <a:pt x="2" y="1"/>
                      <a:pt x="0" y="1"/>
                      <a:pt x="1" y="0"/>
                    </a:cubicBezTo>
                    <a:cubicBezTo>
                      <a:pt x="1" y="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11" name="Google Shape;1411;p106"/>
              <p:cNvSpPr/>
              <p:nvPr/>
            </p:nvSpPr>
            <p:spPr>
              <a:xfrm>
                <a:off x="3893" y="1441"/>
                <a:ext cx="4" cy="4"/>
              </a:xfrm>
              <a:custGeom>
                <a:rect b="b" l="l" r="r" t="t"/>
                <a:pathLst>
                  <a:path extrusionOk="0" h="2" w="2">
                    <a:moveTo>
                      <a:pt x="2" y="1"/>
                    </a:moveTo>
                    <a:cubicBezTo>
                      <a:pt x="2" y="0"/>
                      <a:pt x="1" y="1"/>
                      <a:pt x="1" y="1"/>
                    </a:cubicBezTo>
                    <a:cubicBezTo>
                      <a:pt x="0" y="2"/>
                      <a:pt x="1" y="1"/>
                      <a:pt x="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12" name="Google Shape;1412;p106"/>
              <p:cNvSpPr/>
              <p:nvPr/>
            </p:nvSpPr>
            <p:spPr>
              <a:xfrm>
                <a:off x="3893" y="1437"/>
                <a:ext cx="6" cy="6"/>
              </a:xfrm>
              <a:custGeom>
                <a:rect b="b" l="l" r="r" t="t"/>
                <a:pathLst>
                  <a:path extrusionOk="0" h="3" w="3">
                    <a:moveTo>
                      <a:pt x="0" y="3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1"/>
                      <a:pt x="1" y="2"/>
                      <a:pt x="0" y="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13" name="Google Shape;1413;p106"/>
              <p:cNvSpPr/>
              <p:nvPr/>
            </p:nvSpPr>
            <p:spPr>
              <a:xfrm>
                <a:off x="3909" y="1418"/>
                <a:ext cx="5" cy="0"/>
              </a:xfrm>
              <a:custGeom>
                <a:rect b="b" l="l" r="r" t="t"/>
                <a:pathLst>
                  <a:path extrusionOk="0" h="120000" w="2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14" name="Google Shape;1414;p106"/>
              <p:cNvSpPr/>
              <p:nvPr/>
            </p:nvSpPr>
            <p:spPr>
              <a:xfrm>
                <a:off x="3912" y="1416"/>
                <a:ext cx="4" cy="0"/>
              </a:xfrm>
              <a:custGeom>
                <a:rect b="b" l="l" r="r" t="t"/>
                <a:pathLst>
                  <a:path extrusionOk="0" h="120000" w="2">
                    <a:moveTo>
                      <a:pt x="2" y="0"/>
                    </a:moveTo>
                    <a:cubicBezTo>
                      <a:pt x="2" y="0"/>
                      <a:pt x="1" y="0"/>
                      <a:pt x="0" y="0"/>
                    </a:cubicBez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15" name="Google Shape;1415;p106"/>
              <p:cNvSpPr/>
              <p:nvPr/>
            </p:nvSpPr>
            <p:spPr>
              <a:xfrm>
                <a:off x="4472" y="1804"/>
                <a:ext cx="233" cy="133"/>
              </a:xfrm>
              <a:custGeom>
                <a:rect b="b" l="l" r="r" t="t"/>
                <a:pathLst>
                  <a:path extrusionOk="0" h="63" w="110">
                    <a:moveTo>
                      <a:pt x="108" y="1"/>
                    </a:moveTo>
                    <a:cubicBezTo>
                      <a:pt x="106" y="4"/>
                      <a:pt x="103" y="2"/>
                      <a:pt x="100" y="0"/>
                    </a:cubicBezTo>
                    <a:cubicBezTo>
                      <a:pt x="99" y="1"/>
                      <a:pt x="98" y="2"/>
                      <a:pt x="97" y="1"/>
                    </a:cubicBezTo>
                    <a:cubicBezTo>
                      <a:pt x="94" y="3"/>
                      <a:pt x="88" y="0"/>
                      <a:pt x="85" y="3"/>
                    </a:cubicBezTo>
                    <a:cubicBezTo>
                      <a:pt x="86" y="4"/>
                      <a:pt x="86" y="5"/>
                      <a:pt x="86" y="5"/>
                    </a:cubicBezTo>
                    <a:cubicBezTo>
                      <a:pt x="86" y="5"/>
                      <a:pt x="86" y="5"/>
                      <a:pt x="86" y="5"/>
                    </a:cubicBezTo>
                    <a:cubicBezTo>
                      <a:pt x="86" y="6"/>
                      <a:pt x="86" y="6"/>
                      <a:pt x="86" y="6"/>
                    </a:cubicBezTo>
                    <a:cubicBezTo>
                      <a:pt x="86" y="7"/>
                      <a:pt x="85" y="5"/>
                      <a:pt x="85" y="5"/>
                    </a:cubicBezTo>
                    <a:cubicBezTo>
                      <a:pt x="84" y="5"/>
                      <a:pt x="83" y="6"/>
                      <a:pt x="82" y="6"/>
                    </a:cubicBezTo>
                    <a:cubicBezTo>
                      <a:pt x="82" y="8"/>
                      <a:pt x="81" y="7"/>
                      <a:pt x="82" y="9"/>
                    </a:cubicBezTo>
                    <a:cubicBezTo>
                      <a:pt x="81" y="8"/>
                      <a:pt x="81" y="8"/>
                      <a:pt x="81" y="8"/>
                    </a:cubicBezTo>
                    <a:cubicBezTo>
                      <a:pt x="81" y="10"/>
                      <a:pt x="81" y="10"/>
                      <a:pt x="79" y="7"/>
                    </a:cubicBezTo>
                    <a:cubicBezTo>
                      <a:pt x="75" y="7"/>
                      <a:pt x="72" y="10"/>
                      <a:pt x="68" y="11"/>
                    </a:cubicBezTo>
                    <a:cubicBezTo>
                      <a:pt x="65" y="13"/>
                      <a:pt x="63" y="16"/>
                      <a:pt x="60" y="19"/>
                    </a:cubicBezTo>
                    <a:cubicBezTo>
                      <a:pt x="60" y="22"/>
                      <a:pt x="59" y="21"/>
                      <a:pt x="60" y="24"/>
                    </a:cubicBezTo>
                    <a:cubicBezTo>
                      <a:pt x="59" y="23"/>
                      <a:pt x="59" y="23"/>
                      <a:pt x="59" y="23"/>
                    </a:cubicBezTo>
                    <a:cubicBezTo>
                      <a:pt x="59" y="24"/>
                      <a:pt x="59" y="23"/>
                      <a:pt x="57" y="22"/>
                    </a:cubicBezTo>
                    <a:cubicBezTo>
                      <a:pt x="58" y="23"/>
                      <a:pt x="57" y="22"/>
                      <a:pt x="58" y="24"/>
                    </a:cubicBezTo>
                    <a:cubicBezTo>
                      <a:pt x="59" y="26"/>
                      <a:pt x="57" y="22"/>
                      <a:pt x="57" y="23"/>
                    </a:cubicBezTo>
                    <a:cubicBezTo>
                      <a:pt x="56" y="22"/>
                      <a:pt x="57" y="24"/>
                      <a:pt x="57" y="23"/>
                    </a:cubicBezTo>
                    <a:cubicBezTo>
                      <a:pt x="57" y="26"/>
                      <a:pt x="56" y="22"/>
                      <a:pt x="55" y="21"/>
                    </a:cubicBezTo>
                    <a:cubicBezTo>
                      <a:pt x="53" y="22"/>
                      <a:pt x="53" y="25"/>
                      <a:pt x="51" y="25"/>
                    </a:cubicBezTo>
                    <a:cubicBezTo>
                      <a:pt x="51" y="24"/>
                      <a:pt x="51" y="26"/>
                      <a:pt x="51" y="26"/>
                    </a:cubicBezTo>
                    <a:cubicBezTo>
                      <a:pt x="50" y="23"/>
                      <a:pt x="51" y="27"/>
                      <a:pt x="50" y="26"/>
                    </a:cubicBezTo>
                    <a:cubicBezTo>
                      <a:pt x="50" y="25"/>
                      <a:pt x="50" y="25"/>
                      <a:pt x="50" y="25"/>
                    </a:cubicBezTo>
                    <a:cubicBezTo>
                      <a:pt x="49" y="24"/>
                      <a:pt x="49" y="26"/>
                      <a:pt x="48" y="25"/>
                    </a:cubicBezTo>
                    <a:cubicBezTo>
                      <a:pt x="48" y="26"/>
                      <a:pt x="46" y="24"/>
                      <a:pt x="46" y="26"/>
                    </a:cubicBezTo>
                    <a:cubicBezTo>
                      <a:pt x="46" y="24"/>
                      <a:pt x="46" y="25"/>
                      <a:pt x="45" y="24"/>
                    </a:cubicBezTo>
                    <a:cubicBezTo>
                      <a:pt x="46" y="28"/>
                      <a:pt x="44" y="24"/>
                      <a:pt x="44" y="26"/>
                    </a:cubicBezTo>
                    <a:cubicBezTo>
                      <a:pt x="44" y="26"/>
                      <a:pt x="44" y="26"/>
                      <a:pt x="44" y="26"/>
                    </a:cubicBezTo>
                    <a:cubicBezTo>
                      <a:pt x="42" y="26"/>
                      <a:pt x="40" y="26"/>
                      <a:pt x="39" y="29"/>
                    </a:cubicBezTo>
                    <a:cubicBezTo>
                      <a:pt x="39" y="29"/>
                      <a:pt x="36" y="27"/>
                      <a:pt x="36" y="29"/>
                    </a:cubicBezTo>
                    <a:cubicBezTo>
                      <a:pt x="36" y="30"/>
                      <a:pt x="36" y="30"/>
                      <a:pt x="36" y="30"/>
                    </a:cubicBezTo>
                    <a:cubicBezTo>
                      <a:pt x="36" y="30"/>
                      <a:pt x="36" y="29"/>
                      <a:pt x="36" y="29"/>
                    </a:cubicBezTo>
                    <a:cubicBezTo>
                      <a:pt x="36" y="30"/>
                      <a:pt x="34" y="29"/>
                      <a:pt x="34" y="29"/>
                    </a:cubicBezTo>
                    <a:cubicBezTo>
                      <a:pt x="34" y="30"/>
                      <a:pt x="34" y="30"/>
                      <a:pt x="34" y="31"/>
                    </a:cubicBezTo>
                    <a:cubicBezTo>
                      <a:pt x="32" y="29"/>
                      <a:pt x="33" y="33"/>
                      <a:pt x="31" y="31"/>
                    </a:cubicBezTo>
                    <a:cubicBezTo>
                      <a:pt x="32" y="34"/>
                      <a:pt x="32" y="33"/>
                      <a:pt x="32" y="34"/>
                    </a:cubicBezTo>
                    <a:cubicBezTo>
                      <a:pt x="32" y="33"/>
                      <a:pt x="31" y="33"/>
                      <a:pt x="31" y="32"/>
                    </a:cubicBezTo>
                    <a:cubicBezTo>
                      <a:pt x="31" y="32"/>
                      <a:pt x="30" y="33"/>
                      <a:pt x="30" y="32"/>
                    </a:cubicBezTo>
                    <a:cubicBezTo>
                      <a:pt x="29" y="32"/>
                      <a:pt x="30" y="34"/>
                      <a:pt x="29" y="34"/>
                    </a:cubicBezTo>
                    <a:cubicBezTo>
                      <a:pt x="28" y="32"/>
                      <a:pt x="28" y="34"/>
                      <a:pt x="28" y="33"/>
                    </a:cubicBezTo>
                    <a:cubicBezTo>
                      <a:pt x="28" y="35"/>
                      <a:pt x="28" y="37"/>
                      <a:pt x="28" y="36"/>
                    </a:cubicBezTo>
                    <a:cubicBezTo>
                      <a:pt x="27" y="33"/>
                      <a:pt x="27" y="33"/>
                      <a:pt x="27" y="33"/>
                    </a:cubicBezTo>
                    <a:cubicBezTo>
                      <a:pt x="26" y="35"/>
                      <a:pt x="24" y="32"/>
                      <a:pt x="23" y="36"/>
                    </a:cubicBezTo>
                    <a:cubicBezTo>
                      <a:pt x="23" y="35"/>
                      <a:pt x="23" y="35"/>
                      <a:pt x="23" y="35"/>
                    </a:cubicBezTo>
                    <a:cubicBezTo>
                      <a:pt x="22" y="37"/>
                      <a:pt x="20" y="36"/>
                      <a:pt x="19" y="39"/>
                    </a:cubicBezTo>
                    <a:cubicBezTo>
                      <a:pt x="18" y="38"/>
                      <a:pt x="18" y="38"/>
                      <a:pt x="17" y="38"/>
                    </a:cubicBezTo>
                    <a:cubicBezTo>
                      <a:pt x="17" y="40"/>
                      <a:pt x="17" y="40"/>
                      <a:pt x="17" y="42"/>
                    </a:cubicBezTo>
                    <a:cubicBezTo>
                      <a:pt x="17" y="42"/>
                      <a:pt x="16" y="41"/>
                      <a:pt x="16" y="40"/>
                    </a:cubicBezTo>
                    <a:cubicBezTo>
                      <a:pt x="15" y="40"/>
                      <a:pt x="14" y="38"/>
                      <a:pt x="14" y="41"/>
                    </a:cubicBezTo>
                    <a:cubicBezTo>
                      <a:pt x="14" y="39"/>
                      <a:pt x="14" y="39"/>
                      <a:pt x="14" y="39"/>
                    </a:cubicBezTo>
                    <a:cubicBezTo>
                      <a:pt x="14" y="41"/>
                      <a:pt x="13" y="43"/>
                      <a:pt x="12" y="42"/>
                    </a:cubicBezTo>
                    <a:cubicBezTo>
                      <a:pt x="13" y="43"/>
                      <a:pt x="12" y="44"/>
                      <a:pt x="13" y="45"/>
                    </a:cubicBezTo>
                    <a:cubicBezTo>
                      <a:pt x="13" y="45"/>
                      <a:pt x="12" y="43"/>
                      <a:pt x="12" y="44"/>
                    </a:cubicBezTo>
                    <a:cubicBezTo>
                      <a:pt x="12" y="42"/>
                      <a:pt x="12" y="42"/>
                      <a:pt x="12" y="42"/>
                    </a:cubicBezTo>
                    <a:cubicBezTo>
                      <a:pt x="10" y="43"/>
                      <a:pt x="9" y="44"/>
                      <a:pt x="8" y="46"/>
                    </a:cubicBezTo>
                    <a:cubicBezTo>
                      <a:pt x="7" y="44"/>
                      <a:pt x="7" y="46"/>
                      <a:pt x="6" y="45"/>
                    </a:cubicBezTo>
                    <a:cubicBezTo>
                      <a:pt x="6" y="47"/>
                      <a:pt x="4" y="46"/>
                      <a:pt x="6" y="48"/>
                    </a:cubicBezTo>
                    <a:cubicBezTo>
                      <a:pt x="5" y="47"/>
                      <a:pt x="5" y="47"/>
                      <a:pt x="5" y="47"/>
                    </a:cubicBezTo>
                    <a:cubicBezTo>
                      <a:pt x="4" y="47"/>
                      <a:pt x="4" y="48"/>
                      <a:pt x="2" y="48"/>
                    </a:cubicBezTo>
                    <a:cubicBezTo>
                      <a:pt x="2" y="48"/>
                      <a:pt x="3" y="50"/>
                      <a:pt x="3" y="51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2" y="51"/>
                      <a:pt x="4" y="52"/>
                      <a:pt x="5" y="53"/>
                    </a:cubicBezTo>
                    <a:cubicBezTo>
                      <a:pt x="4" y="53"/>
                      <a:pt x="4" y="54"/>
                      <a:pt x="4" y="53"/>
                    </a:cubicBezTo>
                    <a:cubicBezTo>
                      <a:pt x="3" y="52"/>
                      <a:pt x="2" y="51"/>
                      <a:pt x="1" y="50"/>
                    </a:cubicBezTo>
                    <a:cubicBezTo>
                      <a:pt x="0" y="50"/>
                      <a:pt x="2" y="53"/>
                      <a:pt x="1" y="51"/>
                    </a:cubicBezTo>
                    <a:cubicBezTo>
                      <a:pt x="0" y="51"/>
                      <a:pt x="0" y="52"/>
                      <a:pt x="1" y="53"/>
                    </a:cubicBezTo>
                    <a:cubicBezTo>
                      <a:pt x="1" y="53"/>
                      <a:pt x="0" y="53"/>
                      <a:pt x="0" y="52"/>
                    </a:cubicBezTo>
                    <a:cubicBezTo>
                      <a:pt x="0" y="52"/>
                      <a:pt x="0" y="53"/>
                      <a:pt x="0" y="53"/>
                    </a:cubicBezTo>
                    <a:cubicBezTo>
                      <a:pt x="0" y="53"/>
                      <a:pt x="0" y="53"/>
                      <a:pt x="0" y="53"/>
                    </a:cubicBezTo>
                    <a:cubicBezTo>
                      <a:pt x="1" y="54"/>
                      <a:pt x="1" y="54"/>
                      <a:pt x="3" y="55"/>
                    </a:cubicBezTo>
                    <a:cubicBezTo>
                      <a:pt x="3" y="55"/>
                      <a:pt x="2" y="55"/>
                      <a:pt x="3" y="55"/>
                    </a:cubicBezTo>
                    <a:cubicBezTo>
                      <a:pt x="4" y="56"/>
                      <a:pt x="4" y="56"/>
                      <a:pt x="3" y="56"/>
                    </a:cubicBezTo>
                    <a:cubicBezTo>
                      <a:pt x="1" y="55"/>
                      <a:pt x="1" y="54"/>
                      <a:pt x="0" y="54"/>
                    </a:cubicBezTo>
                    <a:cubicBezTo>
                      <a:pt x="2" y="56"/>
                      <a:pt x="2" y="56"/>
                      <a:pt x="2" y="56"/>
                    </a:cubicBezTo>
                    <a:cubicBezTo>
                      <a:pt x="2" y="56"/>
                      <a:pt x="3" y="56"/>
                      <a:pt x="4" y="57"/>
                    </a:cubicBezTo>
                    <a:cubicBezTo>
                      <a:pt x="3" y="56"/>
                      <a:pt x="3" y="56"/>
                      <a:pt x="3" y="56"/>
                    </a:cubicBezTo>
                    <a:cubicBezTo>
                      <a:pt x="4" y="57"/>
                      <a:pt x="4" y="57"/>
                      <a:pt x="4" y="57"/>
                    </a:cubicBezTo>
                    <a:cubicBezTo>
                      <a:pt x="4" y="56"/>
                      <a:pt x="6" y="57"/>
                      <a:pt x="5" y="56"/>
                    </a:cubicBezTo>
                    <a:cubicBezTo>
                      <a:pt x="4" y="55"/>
                      <a:pt x="4" y="55"/>
                      <a:pt x="4" y="55"/>
                    </a:cubicBezTo>
                    <a:cubicBezTo>
                      <a:pt x="4" y="55"/>
                      <a:pt x="3" y="53"/>
                      <a:pt x="4" y="54"/>
                    </a:cubicBezTo>
                    <a:cubicBezTo>
                      <a:pt x="6" y="56"/>
                      <a:pt x="6" y="56"/>
                      <a:pt x="6" y="56"/>
                    </a:cubicBezTo>
                    <a:cubicBezTo>
                      <a:pt x="6" y="56"/>
                      <a:pt x="5" y="55"/>
                      <a:pt x="5" y="55"/>
                    </a:cubicBezTo>
                    <a:cubicBezTo>
                      <a:pt x="7" y="57"/>
                      <a:pt x="7" y="57"/>
                      <a:pt x="7" y="57"/>
                    </a:cubicBezTo>
                    <a:cubicBezTo>
                      <a:pt x="5" y="55"/>
                      <a:pt x="7" y="56"/>
                      <a:pt x="7" y="55"/>
                    </a:cubicBezTo>
                    <a:cubicBezTo>
                      <a:pt x="7" y="56"/>
                      <a:pt x="7" y="56"/>
                      <a:pt x="7" y="56"/>
                    </a:cubicBezTo>
                    <a:cubicBezTo>
                      <a:pt x="8" y="56"/>
                      <a:pt x="6" y="55"/>
                      <a:pt x="6" y="54"/>
                    </a:cubicBezTo>
                    <a:cubicBezTo>
                      <a:pt x="6" y="55"/>
                      <a:pt x="8" y="56"/>
                      <a:pt x="9" y="57"/>
                    </a:cubicBezTo>
                    <a:cubicBezTo>
                      <a:pt x="9" y="57"/>
                      <a:pt x="8" y="55"/>
                      <a:pt x="9" y="56"/>
                    </a:cubicBezTo>
                    <a:cubicBezTo>
                      <a:pt x="9" y="56"/>
                      <a:pt x="9" y="55"/>
                      <a:pt x="9" y="53"/>
                    </a:cubicBezTo>
                    <a:cubicBezTo>
                      <a:pt x="9" y="53"/>
                      <a:pt x="10" y="56"/>
                      <a:pt x="10" y="55"/>
                    </a:cubicBezTo>
                    <a:cubicBezTo>
                      <a:pt x="11" y="56"/>
                      <a:pt x="12" y="58"/>
                      <a:pt x="12" y="59"/>
                    </a:cubicBezTo>
                    <a:cubicBezTo>
                      <a:pt x="13" y="59"/>
                      <a:pt x="14" y="60"/>
                      <a:pt x="13" y="60"/>
                    </a:cubicBezTo>
                    <a:cubicBezTo>
                      <a:pt x="13" y="60"/>
                      <a:pt x="14" y="61"/>
                      <a:pt x="14" y="61"/>
                    </a:cubicBezTo>
                    <a:cubicBezTo>
                      <a:pt x="14" y="60"/>
                      <a:pt x="12" y="58"/>
                      <a:pt x="12" y="58"/>
                    </a:cubicBezTo>
                    <a:cubicBezTo>
                      <a:pt x="11" y="56"/>
                      <a:pt x="12" y="57"/>
                      <a:pt x="11" y="55"/>
                    </a:cubicBezTo>
                    <a:cubicBezTo>
                      <a:pt x="11" y="55"/>
                      <a:pt x="12" y="55"/>
                      <a:pt x="12" y="55"/>
                    </a:cubicBezTo>
                    <a:cubicBezTo>
                      <a:pt x="12" y="55"/>
                      <a:pt x="13" y="56"/>
                      <a:pt x="14" y="57"/>
                    </a:cubicBezTo>
                    <a:cubicBezTo>
                      <a:pt x="13" y="56"/>
                      <a:pt x="13" y="55"/>
                      <a:pt x="14" y="55"/>
                    </a:cubicBezTo>
                    <a:cubicBezTo>
                      <a:pt x="13" y="53"/>
                      <a:pt x="13" y="53"/>
                      <a:pt x="12" y="52"/>
                    </a:cubicBezTo>
                    <a:cubicBezTo>
                      <a:pt x="12" y="51"/>
                      <a:pt x="12" y="51"/>
                      <a:pt x="12" y="51"/>
                    </a:cubicBezTo>
                    <a:cubicBezTo>
                      <a:pt x="13" y="52"/>
                      <a:pt x="14" y="55"/>
                      <a:pt x="14" y="55"/>
                    </a:cubicBezTo>
                    <a:cubicBezTo>
                      <a:pt x="15" y="57"/>
                      <a:pt x="14" y="55"/>
                      <a:pt x="15" y="57"/>
                    </a:cubicBezTo>
                    <a:cubicBezTo>
                      <a:pt x="16" y="59"/>
                      <a:pt x="15" y="60"/>
                      <a:pt x="14" y="58"/>
                    </a:cubicBezTo>
                    <a:cubicBezTo>
                      <a:pt x="15" y="61"/>
                      <a:pt x="15" y="59"/>
                      <a:pt x="16" y="61"/>
                    </a:cubicBezTo>
                    <a:cubicBezTo>
                      <a:pt x="16" y="61"/>
                      <a:pt x="15" y="59"/>
                      <a:pt x="16" y="59"/>
                    </a:cubicBezTo>
                    <a:cubicBezTo>
                      <a:pt x="15" y="58"/>
                      <a:pt x="15" y="58"/>
                      <a:pt x="15" y="57"/>
                    </a:cubicBezTo>
                    <a:cubicBezTo>
                      <a:pt x="14" y="54"/>
                      <a:pt x="16" y="58"/>
                      <a:pt x="16" y="58"/>
                    </a:cubicBezTo>
                    <a:cubicBezTo>
                      <a:pt x="16" y="59"/>
                      <a:pt x="16" y="59"/>
                      <a:pt x="16" y="59"/>
                    </a:cubicBezTo>
                    <a:cubicBezTo>
                      <a:pt x="17" y="60"/>
                      <a:pt x="16" y="58"/>
                      <a:pt x="17" y="58"/>
                    </a:cubicBezTo>
                    <a:cubicBezTo>
                      <a:pt x="18" y="61"/>
                      <a:pt x="16" y="58"/>
                      <a:pt x="17" y="60"/>
                    </a:cubicBezTo>
                    <a:cubicBezTo>
                      <a:pt x="18" y="62"/>
                      <a:pt x="18" y="62"/>
                      <a:pt x="18" y="62"/>
                    </a:cubicBezTo>
                    <a:cubicBezTo>
                      <a:pt x="19" y="63"/>
                      <a:pt x="17" y="60"/>
                      <a:pt x="18" y="61"/>
                    </a:cubicBezTo>
                    <a:cubicBezTo>
                      <a:pt x="18" y="62"/>
                      <a:pt x="18" y="62"/>
                      <a:pt x="18" y="62"/>
                    </a:cubicBezTo>
                    <a:cubicBezTo>
                      <a:pt x="18" y="61"/>
                      <a:pt x="18" y="61"/>
                      <a:pt x="18" y="61"/>
                    </a:cubicBezTo>
                    <a:cubicBezTo>
                      <a:pt x="18" y="60"/>
                      <a:pt x="17" y="58"/>
                      <a:pt x="17" y="58"/>
                    </a:cubicBezTo>
                    <a:cubicBezTo>
                      <a:pt x="16" y="55"/>
                      <a:pt x="17" y="58"/>
                      <a:pt x="17" y="57"/>
                    </a:cubicBezTo>
                    <a:cubicBezTo>
                      <a:pt x="16" y="55"/>
                      <a:pt x="17" y="57"/>
                      <a:pt x="16" y="56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6" y="54"/>
                      <a:pt x="17" y="55"/>
                      <a:pt x="17" y="57"/>
                    </a:cubicBezTo>
                    <a:cubicBezTo>
                      <a:pt x="17" y="57"/>
                      <a:pt x="17" y="57"/>
                      <a:pt x="17" y="56"/>
                    </a:cubicBezTo>
                    <a:cubicBezTo>
                      <a:pt x="17" y="58"/>
                      <a:pt x="18" y="60"/>
                      <a:pt x="19" y="61"/>
                    </a:cubicBezTo>
                    <a:cubicBezTo>
                      <a:pt x="19" y="62"/>
                      <a:pt x="18" y="60"/>
                      <a:pt x="18" y="59"/>
                    </a:cubicBezTo>
                    <a:cubicBezTo>
                      <a:pt x="18" y="59"/>
                      <a:pt x="18" y="57"/>
                      <a:pt x="18" y="57"/>
                    </a:cubicBezTo>
                    <a:cubicBezTo>
                      <a:pt x="16" y="52"/>
                      <a:pt x="19" y="60"/>
                      <a:pt x="19" y="59"/>
                    </a:cubicBezTo>
                    <a:cubicBezTo>
                      <a:pt x="18" y="56"/>
                      <a:pt x="18" y="55"/>
                      <a:pt x="17" y="52"/>
                    </a:cubicBezTo>
                    <a:cubicBezTo>
                      <a:pt x="17" y="51"/>
                      <a:pt x="17" y="50"/>
                      <a:pt x="17" y="51"/>
                    </a:cubicBezTo>
                    <a:cubicBezTo>
                      <a:pt x="18" y="53"/>
                      <a:pt x="18" y="52"/>
                      <a:pt x="18" y="54"/>
                    </a:cubicBezTo>
                    <a:cubicBezTo>
                      <a:pt x="18" y="54"/>
                      <a:pt x="18" y="54"/>
                      <a:pt x="18" y="54"/>
                    </a:cubicBezTo>
                    <a:cubicBezTo>
                      <a:pt x="19" y="56"/>
                      <a:pt x="19" y="56"/>
                      <a:pt x="19" y="56"/>
                    </a:cubicBezTo>
                    <a:cubicBezTo>
                      <a:pt x="21" y="60"/>
                      <a:pt x="21" y="60"/>
                      <a:pt x="21" y="60"/>
                    </a:cubicBezTo>
                    <a:cubicBezTo>
                      <a:pt x="21" y="59"/>
                      <a:pt x="20" y="58"/>
                      <a:pt x="20" y="57"/>
                    </a:cubicBezTo>
                    <a:cubicBezTo>
                      <a:pt x="20" y="58"/>
                      <a:pt x="21" y="59"/>
                      <a:pt x="21" y="59"/>
                    </a:cubicBezTo>
                    <a:cubicBezTo>
                      <a:pt x="20" y="59"/>
                      <a:pt x="20" y="56"/>
                      <a:pt x="20" y="56"/>
                    </a:cubicBezTo>
                    <a:cubicBezTo>
                      <a:pt x="20" y="56"/>
                      <a:pt x="21" y="58"/>
                      <a:pt x="21" y="58"/>
                    </a:cubicBezTo>
                    <a:cubicBezTo>
                      <a:pt x="22" y="60"/>
                      <a:pt x="22" y="60"/>
                      <a:pt x="22" y="60"/>
                    </a:cubicBezTo>
                    <a:cubicBezTo>
                      <a:pt x="21" y="58"/>
                      <a:pt x="22" y="61"/>
                      <a:pt x="22" y="60"/>
                    </a:cubicBezTo>
                    <a:cubicBezTo>
                      <a:pt x="22" y="59"/>
                      <a:pt x="21" y="57"/>
                      <a:pt x="21" y="56"/>
                    </a:cubicBezTo>
                    <a:cubicBezTo>
                      <a:pt x="21" y="55"/>
                      <a:pt x="22" y="56"/>
                      <a:pt x="22" y="56"/>
                    </a:cubicBezTo>
                    <a:cubicBezTo>
                      <a:pt x="22" y="57"/>
                      <a:pt x="22" y="57"/>
                      <a:pt x="22" y="57"/>
                    </a:cubicBezTo>
                    <a:cubicBezTo>
                      <a:pt x="22" y="57"/>
                      <a:pt x="23" y="61"/>
                      <a:pt x="23" y="60"/>
                    </a:cubicBezTo>
                    <a:cubicBezTo>
                      <a:pt x="22" y="58"/>
                      <a:pt x="22" y="58"/>
                      <a:pt x="22" y="58"/>
                    </a:cubicBezTo>
                    <a:cubicBezTo>
                      <a:pt x="23" y="58"/>
                      <a:pt x="23" y="59"/>
                      <a:pt x="23" y="60"/>
                    </a:cubicBezTo>
                    <a:cubicBezTo>
                      <a:pt x="23" y="58"/>
                      <a:pt x="23" y="59"/>
                      <a:pt x="23" y="58"/>
                    </a:cubicBezTo>
                    <a:cubicBezTo>
                      <a:pt x="23" y="59"/>
                      <a:pt x="23" y="59"/>
                      <a:pt x="23" y="59"/>
                    </a:cubicBezTo>
                    <a:cubicBezTo>
                      <a:pt x="23" y="58"/>
                      <a:pt x="23" y="56"/>
                      <a:pt x="24" y="58"/>
                    </a:cubicBezTo>
                    <a:cubicBezTo>
                      <a:pt x="23" y="56"/>
                      <a:pt x="23" y="58"/>
                      <a:pt x="23" y="57"/>
                    </a:cubicBezTo>
                    <a:cubicBezTo>
                      <a:pt x="22" y="55"/>
                      <a:pt x="22" y="55"/>
                      <a:pt x="22" y="55"/>
                    </a:cubicBezTo>
                    <a:cubicBezTo>
                      <a:pt x="23" y="58"/>
                      <a:pt x="23" y="55"/>
                      <a:pt x="23" y="55"/>
                    </a:cubicBezTo>
                    <a:cubicBezTo>
                      <a:pt x="24" y="56"/>
                      <a:pt x="24" y="56"/>
                      <a:pt x="24" y="57"/>
                    </a:cubicBezTo>
                    <a:cubicBezTo>
                      <a:pt x="24" y="55"/>
                      <a:pt x="24" y="55"/>
                      <a:pt x="24" y="55"/>
                    </a:cubicBezTo>
                    <a:cubicBezTo>
                      <a:pt x="25" y="59"/>
                      <a:pt x="24" y="54"/>
                      <a:pt x="24" y="55"/>
                    </a:cubicBezTo>
                    <a:cubicBezTo>
                      <a:pt x="25" y="56"/>
                      <a:pt x="25" y="58"/>
                      <a:pt x="25" y="58"/>
                    </a:cubicBezTo>
                    <a:cubicBezTo>
                      <a:pt x="24" y="56"/>
                      <a:pt x="25" y="55"/>
                      <a:pt x="24" y="53"/>
                    </a:cubicBezTo>
                    <a:cubicBezTo>
                      <a:pt x="25" y="54"/>
                      <a:pt x="25" y="56"/>
                      <a:pt x="26" y="58"/>
                    </a:cubicBezTo>
                    <a:cubicBezTo>
                      <a:pt x="25" y="56"/>
                      <a:pt x="26" y="59"/>
                      <a:pt x="26" y="57"/>
                    </a:cubicBezTo>
                    <a:cubicBezTo>
                      <a:pt x="25" y="56"/>
                      <a:pt x="25" y="55"/>
                      <a:pt x="25" y="54"/>
                    </a:cubicBezTo>
                    <a:cubicBezTo>
                      <a:pt x="26" y="54"/>
                      <a:pt x="25" y="55"/>
                      <a:pt x="26" y="56"/>
                    </a:cubicBezTo>
                    <a:cubicBezTo>
                      <a:pt x="26" y="56"/>
                      <a:pt x="26" y="54"/>
                      <a:pt x="25" y="53"/>
                    </a:cubicBezTo>
                    <a:cubicBezTo>
                      <a:pt x="26" y="53"/>
                      <a:pt x="25" y="51"/>
                      <a:pt x="26" y="52"/>
                    </a:cubicBezTo>
                    <a:cubicBezTo>
                      <a:pt x="26" y="54"/>
                      <a:pt x="26" y="53"/>
                      <a:pt x="26" y="54"/>
                    </a:cubicBezTo>
                    <a:cubicBezTo>
                      <a:pt x="27" y="54"/>
                      <a:pt x="25" y="50"/>
                      <a:pt x="26" y="50"/>
                    </a:cubicBezTo>
                    <a:cubicBezTo>
                      <a:pt x="25" y="49"/>
                      <a:pt x="25" y="46"/>
                      <a:pt x="25" y="45"/>
                    </a:cubicBezTo>
                    <a:cubicBezTo>
                      <a:pt x="25" y="45"/>
                      <a:pt x="25" y="46"/>
                      <a:pt x="25" y="48"/>
                    </a:cubicBezTo>
                    <a:cubicBezTo>
                      <a:pt x="25" y="48"/>
                      <a:pt x="25" y="48"/>
                      <a:pt x="25" y="48"/>
                    </a:cubicBezTo>
                    <a:cubicBezTo>
                      <a:pt x="27" y="50"/>
                      <a:pt x="26" y="52"/>
                      <a:pt x="27" y="55"/>
                    </a:cubicBezTo>
                    <a:cubicBezTo>
                      <a:pt x="27" y="54"/>
                      <a:pt x="27" y="54"/>
                      <a:pt x="27" y="54"/>
                    </a:cubicBezTo>
                    <a:cubicBezTo>
                      <a:pt x="28" y="57"/>
                      <a:pt x="28" y="57"/>
                      <a:pt x="28" y="57"/>
                    </a:cubicBezTo>
                    <a:cubicBezTo>
                      <a:pt x="27" y="55"/>
                      <a:pt x="28" y="56"/>
                      <a:pt x="28" y="55"/>
                    </a:cubicBezTo>
                    <a:cubicBezTo>
                      <a:pt x="28" y="54"/>
                      <a:pt x="28" y="56"/>
                      <a:pt x="28" y="55"/>
                    </a:cubicBezTo>
                    <a:cubicBezTo>
                      <a:pt x="28" y="54"/>
                      <a:pt x="27" y="51"/>
                      <a:pt x="28" y="52"/>
                    </a:cubicBezTo>
                    <a:cubicBezTo>
                      <a:pt x="29" y="55"/>
                      <a:pt x="29" y="55"/>
                      <a:pt x="29" y="55"/>
                    </a:cubicBezTo>
                    <a:cubicBezTo>
                      <a:pt x="29" y="56"/>
                      <a:pt x="28" y="53"/>
                      <a:pt x="29" y="54"/>
                    </a:cubicBezTo>
                    <a:cubicBezTo>
                      <a:pt x="29" y="55"/>
                      <a:pt x="29" y="55"/>
                      <a:pt x="29" y="55"/>
                    </a:cubicBezTo>
                    <a:cubicBezTo>
                      <a:pt x="30" y="55"/>
                      <a:pt x="32" y="55"/>
                      <a:pt x="31" y="51"/>
                    </a:cubicBezTo>
                    <a:cubicBezTo>
                      <a:pt x="32" y="52"/>
                      <a:pt x="32" y="52"/>
                      <a:pt x="33" y="53"/>
                    </a:cubicBezTo>
                    <a:cubicBezTo>
                      <a:pt x="33" y="53"/>
                      <a:pt x="33" y="51"/>
                      <a:pt x="33" y="51"/>
                    </a:cubicBezTo>
                    <a:cubicBezTo>
                      <a:pt x="34" y="53"/>
                      <a:pt x="34" y="53"/>
                      <a:pt x="34" y="53"/>
                    </a:cubicBezTo>
                    <a:cubicBezTo>
                      <a:pt x="34" y="54"/>
                      <a:pt x="34" y="52"/>
                      <a:pt x="34" y="51"/>
                    </a:cubicBezTo>
                    <a:cubicBezTo>
                      <a:pt x="35" y="52"/>
                      <a:pt x="35" y="52"/>
                      <a:pt x="35" y="52"/>
                    </a:cubicBezTo>
                    <a:cubicBezTo>
                      <a:pt x="35" y="54"/>
                      <a:pt x="35" y="51"/>
                      <a:pt x="35" y="51"/>
                    </a:cubicBezTo>
                    <a:cubicBezTo>
                      <a:pt x="35" y="52"/>
                      <a:pt x="35" y="52"/>
                      <a:pt x="35" y="52"/>
                    </a:cubicBezTo>
                    <a:cubicBezTo>
                      <a:pt x="35" y="51"/>
                      <a:pt x="35" y="51"/>
                      <a:pt x="35" y="51"/>
                    </a:cubicBezTo>
                    <a:cubicBezTo>
                      <a:pt x="35" y="50"/>
                      <a:pt x="35" y="50"/>
                      <a:pt x="36" y="52"/>
                    </a:cubicBezTo>
                    <a:cubicBezTo>
                      <a:pt x="36" y="51"/>
                      <a:pt x="36" y="51"/>
                      <a:pt x="36" y="51"/>
                    </a:cubicBezTo>
                    <a:cubicBezTo>
                      <a:pt x="37" y="52"/>
                      <a:pt x="37" y="52"/>
                      <a:pt x="38" y="51"/>
                    </a:cubicBezTo>
                    <a:cubicBezTo>
                      <a:pt x="37" y="51"/>
                      <a:pt x="37" y="50"/>
                      <a:pt x="37" y="49"/>
                    </a:cubicBezTo>
                    <a:cubicBezTo>
                      <a:pt x="36" y="46"/>
                      <a:pt x="37" y="49"/>
                      <a:pt x="37" y="47"/>
                    </a:cubicBezTo>
                    <a:cubicBezTo>
                      <a:pt x="37" y="48"/>
                      <a:pt x="38" y="49"/>
                      <a:pt x="38" y="50"/>
                    </a:cubicBezTo>
                    <a:cubicBezTo>
                      <a:pt x="39" y="52"/>
                      <a:pt x="39" y="50"/>
                      <a:pt x="40" y="50"/>
                    </a:cubicBezTo>
                    <a:cubicBezTo>
                      <a:pt x="40" y="49"/>
                      <a:pt x="40" y="49"/>
                      <a:pt x="40" y="49"/>
                    </a:cubicBezTo>
                    <a:cubicBezTo>
                      <a:pt x="42" y="51"/>
                      <a:pt x="41" y="48"/>
                      <a:pt x="42" y="49"/>
                    </a:cubicBezTo>
                    <a:cubicBezTo>
                      <a:pt x="42" y="48"/>
                      <a:pt x="41" y="45"/>
                      <a:pt x="41" y="45"/>
                    </a:cubicBezTo>
                    <a:cubicBezTo>
                      <a:pt x="41" y="43"/>
                      <a:pt x="42" y="47"/>
                      <a:pt x="43" y="48"/>
                    </a:cubicBezTo>
                    <a:cubicBezTo>
                      <a:pt x="43" y="48"/>
                      <a:pt x="43" y="47"/>
                      <a:pt x="43" y="47"/>
                    </a:cubicBezTo>
                    <a:cubicBezTo>
                      <a:pt x="43" y="48"/>
                      <a:pt x="43" y="48"/>
                      <a:pt x="43" y="48"/>
                    </a:cubicBezTo>
                    <a:cubicBezTo>
                      <a:pt x="43" y="47"/>
                      <a:pt x="43" y="46"/>
                      <a:pt x="44" y="47"/>
                    </a:cubicBezTo>
                    <a:cubicBezTo>
                      <a:pt x="44" y="47"/>
                      <a:pt x="44" y="47"/>
                      <a:pt x="44" y="47"/>
                    </a:cubicBezTo>
                    <a:cubicBezTo>
                      <a:pt x="44" y="47"/>
                      <a:pt x="45" y="48"/>
                      <a:pt x="45" y="48"/>
                    </a:cubicBezTo>
                    <a:cubicBezTo>
                      <a:pt x="44" y="46"/>
                      <a:pt x="45" y="47"/>
                      <a:pt x="45" y="45"/>
                    </a:cubicBezTo>
                    <a:cubicBezTo>
                      <a:pt x="45" y="46"/>
                      <a:pt x="45" y="46"/>
                      <a:pt x="45" y="46"/>
                    </a:cubicBezTo>
                    <a:cubicBezTo>
                      <a:pt x="45" y="44"/>
                      <a:pt x="45" y="44"/>
                      <a:pt x="45" y="44"/>
                    </a:cubicBezTo>
                    <a:cubicBezTo>
                      <a:pt x="45" y="45"/>
                      <a:pt x="45" y="45"/>
                      <a:pt x="45" y="45"/>
                    </a:cubicBezTo>
                    <a:cubicBezTo>
                      <a:pt x="46" y="47"/>
                      <a:pt x="46" y="47"/>
                      <a:pt x="46" y="47"/>
                    </a:cubicBezTo>
                    <a:cubicBezTo>
                      <a:pt x="46" y="48"/>
                      <a:pt x="45" y="45"/>
                      <a:pt x="45" y="45"/>
                    </a:cubicBezTo>
                    <a:cubicBezTo>
                      <a:pt x="45" y="43"/>
                      <a:pt x="46" y="45"/>
                      <a:pt x="46" y="45"/>
                    </a:cubicBezTo>
                    <a:cubicBezTo>
                      <a:pt x="46" y="46"/>
                      <a:pt x="46" y="45"/>
                      <a:pt x="46" y="45"/>
                    </a:cubicBezTo>
                    <a:cubicBezTo>
                      <a:pt x="46" y="47"/>
                      <a:pt x="46" y="46"/>
                      <a:pt x="46" y="47"/>
                    </a:cubicBezTo>
                    <a:cubicBezTo>
                      <a:pt x="46" y="47"/>
                      <a:pt x="46" y="45"/>
                      <a:pt x="46" y="45"/>
                    </a:cubicBezTo>
                    <a:cubicBezTo>
                      <a:pt x="46" y="45"/>
                      <a:pt x="47" y="45"/>
                      <a:pt x="47" y="46"/>
                    </a:cubicBezTo>
                    <a:cubicBezTo>
                      <a:pt x="47" y="45"/>
                      <a:pt x="47" y="45"/>
                      <a:pt x="47" y="45"/>
                    </a:cubicBezTo>
                    <a:cubicBezTo>
                      <a:pt x="47" y="44"/>
                      <a:pt x="46" y="44"/>
                      <a:pt x="46" y="43"/>
                    </a:cubicBezTo>
                    <a:cubicBezTo>
                      <a:pt x="46" y="43"/>
                      <a:pt x="46" y="42"/>
                      <a:pt x="46" y="43"/>
                    </a:cubicBezTo>
                    <a:cubicBezTo>
                      <a:pt x="46" y="43"/>
                      <a:pt x="46" y="43"/>
                      <a:pt x="46" y="43"/>
                    </a:cubicBezTo>
                    <a:cubicBezTo>
                      <a:pt x="46" y="43"/>
                      <a:pt x="47" y="43"/>
                      <a:pt x="46" y="42"/>
                    </a:cubicBezTo>
                    <a:cubicBezTo>
                      <a:pt x="47" y="44"/>
                      <a:pt x="47" y="44"/>
                      <a:pt x="47" y="44"/>
                    </a:cubicBezTo>
                    <a:cubicBezTo>
                      <a:pt x="47" y="43"/>
                      <a:pt x="47" y="43"/>
                      <a:pt x="47" y="42"/>
                    </a:cubicBezTo>
                    <a:cubicBezTo>
                      <a:pt x="48" y="44"/>
                      <a:pt x="49" y="46"/>
                      <a:pt x="49" y="46"/>
                    </a:cubicBezTo>
                    <a:cubicBezTo>
                      <a:pt x="49" y="44"/>
                      <a:pt x="49" y="44"/>
                      <a:pt x="49" y="44"/>
                    </a:cubicBezTo>
                    <a:cubicBezTo>
                      <a:pt x="49" y="44"/>
                      <a:pt x="49" y="44"/>
                      <a:pt x="50" y="45"/>
                    </a:cubicBezTo>
                    <a:cubicBezTo>
                      <a:pt x="51" y="46"/>
                      <a:pt x="48" y="40"/>
                      <a:pt x="49" y="42"/>
                    </a:cubicBezTo>
                    <a:cubicBezTo>
                      <a:pt x="50" y="44"/>
                      <a:pt x="50" y="44"/>
                      <a:pt x="51" y="44"/>
                    </a:cubicBezTo>
                    <a:cubicBezTo>
                      <a:pt x="50" y="43"/>
                      <a:pt x="50" y="43"/>
                      <a:pt x="50" y="43"/>
                    </a:cubicBezTo>
                    <a:cubicBezTo>
                      <a:pt x="50" y="42"/>
                      <a:pt x="51" y="45"/>
                      <a:pt x="50" y="43"/>
                    </a:cubicBezTo>
                    <a:cubicBezTo>
                      <a:pt x="50" y="42"/>
                      <a:pt x="50" y="42"/>
                      <a:pt x="50" y="42"/>
                    </a:cubicBezTo>
                    <a:cubicBezTo>
                      <a:pt x="52" y="46"/>
                      <a:pt x="52" y="42"/>
                      <a:pt x="54" y="44"/>
                    </a:cubicBezTo>
                    <a:cubicBezTo>
                      <a:pt x="52" y="42"/>
                      <a:pt x="54" y="43"/>
                      <a:pt x="53" y="42"/>
                    </a:cubicBezTo>
                    <a:cubicBezTo>
                      <a:pt x="54" y="45"/>
                      <a:pt x="54" y="42"/>
                      <a:pt x="54" y="43"/>
                    </a:cubicBezTo>
                    <a:cubicBezTo>
                      <a:pt x="53" y="41"/>
                      <a:pt x="53" y="41"/>
                      <a:pt x="53" y="41"/>
                    </a:cubicBezTo>
                    <a:cubicBezTo>
                      <a:pt x="54" y="42"/>
                      <a:pt x="53" y="37"/>
                      <a:pt x="54" y="40"/>
                    </a:cubicBezTo>
                    <a:cubicBezTo>
                      <a:pt x="55" y="40"/>
                      <a:pt x="55" y="41"/>
                      <a:pt x="55" y="42"/>
                    </a:cubicBezTo>
                    <a:cubicBezTo>
                      <a:pt x="56" y="44"/>
                      <a:pt x="55" y="39"/>
                      <a:pt x="56" y="42"/>
                    </a:cubicBezTo>
                    <a:cubicBezTo>
                      <a:pt x="56" y="41"/>
                      <a:pt x="55" y="40"/>
                      <a:pt x="55" y="39"/>
                    </a:cubicBezTo>
                    <a:cubicBezTo>
                      <a:pt x="56" y="40"/>
                      <a:pt x="57" y="41"/>
                      <a:pt x="57" y="41"/>
                    </a:cubicBezTo>
                    <a:cubicBezTo>
                      <a:pt x="57" y="41"/>
                      <a:pt x="57" y="40"/>
                      <a:pt x="57" y="40"/>
                    </a:cubicBezTo>
                    <a:cubicBezTo>
                      <a:pt x="57" y="41"/>
                      <a:pt x="57" y="41"/>
                      <a:pt x="57" y="42"/>
                    </a:cubicBezTo>
                    <a:cubicBezTo>
                      <a:pt x="58" y="42"/>
                      <a:pt x="58" y="41"/>
                      <a:pt x="58" y="40"/>
                    </a:cubicBezTo>
                    <a:cubicBezTo>
                      <a:pt x="59" y="41"/>
                      <a:pt x="59" y="40"/>
                      <a:pt x="60" y="41"/>
                    </a:cubicBezTo>
                    <a:cubicBezTo>
                      <a:pt x="59" y="39"/>
                      <a:pt x="61" y="42"/>
                      <a:pt x="60" y="39"/>
                    </a:cubicBezTo>
                    <a:cubicBezTo>
                      <a:pt x="60" y="40"/>
                      <a:pt x="60" y="40"/>
                      <a:pt x="60" y="40"/>
                    </a:cubicBezTo>
                    <a:cubicBezTo>
                      <a:pt x="60" y="39"/>
                      <a:pt x="59" y="37"/>
                      <a:pt x="59" y="37"/>
                    </a:cubicBezTo>
                    <a:cubicBezTo>
                      <a:pt x="60" y="39"/>
                      <a:pt x="60" y="39"/>
                      <a:pt x="60" y="39"/>
                    </a:cubicBezTo>
                    <a:cubicBezTo>
                      <a:pt x="61" y="41"/>
                      <a:pt x="61" y="39"/>
                      <a:pt x="61" y="40"/>
                    </a:cubicBezTo>
                    <a:cubicBezTo>
                      <a:pt x="60" y="38"/>
                      <a:pt x="62" y="40"/>
                      <a:pt x="61" y="38"/>
                    </a:cubicBezTo>
                    <a:cubicBezTo>
                      <a:pt x="61" y="38"/>
                      <a:pt x="61" y="38"/>
                      <a:pt x="61" y="38"/>
                    </a:cubicBezTo>
                    <a:cubicBezTo>
                      <a:pt x="61" y="37"/>
                      <a:pt x="60" y="37"/>
                      <a:pt x="61" y="36"/>
                    </a:cubicBezTo>
                    <a:cubicBezTo>
                      <a:pt x="61" y="36"/>
                      <a:pt x="62" y="38"/>
                      <a:pt x="62" y="38"/>
                    </a:cubicBezTo>
                    <a:cubicBezTo>
                      <a:pt x="62" y="39"/>
                      <a:pt x="62" y="38"/>
                      <a:pt x="62" y="38"/>
                    </a:cubicBezTo>
                    <a:cubicBezTo>
                      <a:pt x="62" y="38"/>
                      <a:pt x="62" y="38"/>
                      <a:pt x="62" y="37"/>
                    </a:cubicBezTo>
                    <a:cubicBezTo>
                      <a:pt x="62" y="38"/>
                      <a:pt x="62" y="38"/>
                      <a:pt x="62" y="38"/>
                    </a:cubicBezTo>
                    <a:cubicBezTo>
                      <a:pt x="62" y="38"/>
                      <a:pt x="62" y="38"/>
                      <a:pt x="62" y="38"/>
                    </a:cubicBezTo>
                    <a:cubicBezTo>
                      <a:pt x="62" y="38"/>
                      <a:pt x="62" y="38"/>
                      <a:pt x="62" y="38"/>
                    </a:cubicBezTo>
                    <a:cubicBezTo>
                      <a:pt x="62" y="38"/>
                      <a:pt x="62" y="38"/>
                      <a:pt x="62" y="38"/>
                    </a:cubicBezTo>
                    <a:cubicBezTo>
                      <a:pt x="62" y="38"/>
                      <a:pt x="63" y="38"/>
                      <a:pt x="63" y="38"/>
                    </a:cubicBezTo>
                    <a:cubicBezTo>
                      <a:pt x="63" y="38"/>
                      <a:pt x="63" y="38"/>
                      <a:pt x="63" y="38"/>
                    </a:cubicBezTo>
                    <a:cubicBezTo>
                      <a:pt x="63" y="38"/>
                      <a:pt x="63" y="38"/>
                      <a:pt x="63" y="38"/>
                    </a:cubicBezTo>
                    <a:cubicBezTo>
                      <a:pt x="64" y="40"/>
                      <a:pt x="64" y="40"/>
                      <a:pt x="64" y="40"/>
                    </a:cubicBezTo>
                    <a:cubicBezTo>
                      <a:pt x="64" y="40"/>
                      <a:pt x="64" y="38"/>
                      <a:pt x="63" y="37"/>
                    </a:cubicBezTo>
                    <a:cubicBezTo>
                      <a:pt x="64" y="38"/>
                      <a:pt x="65" y="36"/>
                      <a:pt x="65" y="36"/>
                    </a:cubicBezTo>
                    <a:cubicBezTo>
                      <a:pt x="65" y="36"/>
                      <a:pt x="65" y="37"/>
                      <a:pt x="65" y="36"/>
                    </a:cubicBezTo>
                    <a:cubicBezTo>
                      <a:pt x="65" y="36"/>
                      <a:pt x="65" y="34"/>
                      <a:pt x="65" y="35"/>
                    </a:cubicBezTo>
                    <a:cubicBezTo>
                      <a:pt x="65" y="35"/>
                      <a:pt x="66" y="36"/>
                      <a:pt x="66" y="36"/>
                    </a:cubicBezTo>
                    <a:cubicBezTo>
                      <a:pt x="66" y="37"/>
                      <a:pt x="66" y="35"/>
                      <a:pt x="66" y="35"/>
                    </a:cubicBezTo>
                    <a:cubicBezTo>
                      <a:pt x="67" y="37"/>
                      <a:pt x="66" y="33"/>
                      <a:pt x="67" y="34"/>
                    </a:cubicBezTo>
                    <a:cubicBezTo>
                      <a:pt x="67" y="34"/>
                      <a:pt x="68" y="35"/>
                      <a:pt x="68" y="36"/>
                    </a:cubicBezTo>
                    <a:cubicBezTo>
                      <a:pt x="68" y="35"/>
                      <a:pt x="68" y="34"/>
                      <a:pt x="68" y="32"/>
                    </a:cubicBezTo>
                    <a:cubicBezTo>
                      <a:pt x="68" y="34"/>
                      <a:pt x="68" y="34"/>
                      <a:pt x="68" y="34"/>
                    </a:cubicBezTo>
                    <a:cubicBezTo>
                      <a:pt x="69" y="34"/>
                      <a:pt x="69" y="33"/>
                      <a:pt x="69" y="32"/>
                    </a:cubicBezTo>
                    <a:cubicBezTo>
                      <a:pt x="68" y="31"/>
                      <a:pt x="68" y="30"/>
                      <a:pt x="68" y="30"/>
                    </a:cubicBezTo>
                    <a:cubicBezTo>
                      <a:pt x="68" y="30"/>
                      <a:pt x="68" y="30"/>
                      <a:pt x="68" y="30"/>
                    </a:cubicBezTo>
                    <a:cubicBezTo>
                      <a:pt x="68" y="29"/>
                      <a:pt x="68" y="29"/>
                      <a:pt x="68" y="29"/>
                    </a:cubicBezTo>
                    <a:cubicBezTo>
                      <a:pt x="69" y="30"/>
                      <a:pt x="68" y="30"/>
                      <a:pt x="69" y="30"/>
                    </a:cubicBezTo>
                    <a:cubicBezTo>
                      <a:pt x="70" y="33"/>
                      <a:pt x="70" y="31"/>
                      <a:pt x="70" y="32"/>
                    </a:cubicBezTo>
                    <a:cubicBezTo>
                      <a:pt x="70" y="30"/>
                      <a:pt x="70" y="30"/>
                      <a:pt x="70" y="30"/>
                    </a:cubicBezTo>
                    <a:cubicBezTo>
                      <a:pt x="70" y="29"/>
                      <a:pt x="71" y="31"/>
                      <a:pt x="71" y="31"/>
                    </a:cubicBezTo>
                    <a:cubicBezTo>
                      <a:pt x="69" y="26"/>
                      <a:pt x="69" y="26"/>
                      <a:pt x="69" y="26"/>
                    </a:cubicBezTo>
                    <a:cubicBezTo>
                      <a:pt x="69" y="27"/>
                      <a:pt x="71" y="28"/>
                      <a:pt x="71" y="29"/>
                    </a:cubicBezTo>
                    <a:cubicBezTo>
                      <a:pt x="71" y="29"/>
                      <a:pt x="70" y="26"/>
                      <a:pt x="70" y="24"/>
                    </a:cubicBezTo>
                    <a:cubicBezTo>
                      <a:pt x="70" y="25"/>
                      <a:pt x="70" y="24"/>
                      <a:pt x="70" y="23"/>
                    </a:cubicBezTo>
                    <a:cubicBezTo>
                      <a:pt x="71" y="25"/>
                      <a:pt x="70" y="23"/>
                      <a:pt x="71" y="24"/>
                    </a:cubicBezTo>
                    <a:cubicBezTo>
                      <a:pt x="72" y="26"/>
                      <a:pt x="72" y="26"/>
                      <a:pt x="72" y="26"/>
                    </a:cubicBezTo>
                    <a:cubicBezTo>
                      <a:pt x="71" y="26"/>
                      <a:pt x="73" y="28"/>
                      <a:pt x="73" y="29"/>
                    </a:cubicBezTo>
                    <a:cubicBezTo>
                      <a:pt x="73" y="28"/>
                      <a:pt x="74" y="28"/>
                      <a:pt x="75" y="29"/>
                    </a:cubicBezTo>
                    <a:cubicBezTo>
                      <a:pt x="73" y="26"/>
                      <a:pt x="74" y="27"/>
                      <a:pt x="73" y="25"/>
                    </a:cubicBezTo>
                    <a:cubicBezTo>
                      <a:pt x="74" y="24"/>
                      <a:pt x="74" y="27"/>
                      <a:pt x="75" y="27"/>
                    </a:cubicBezTo>
                    <a:cubicBezTo>
                      <a:pt x="75" y="26"/>
                      <a:pt x="76" y="26"/>
                      <a:pt x="76" y="26"/>
                    </a:cubicBezTo>
                    <a:cubicBezTo>
                      <a:pt x="76" y="26"/>
                      <a:pt x="76" y="26"/>
                      <a:pt x="76" y="26"/>
                    </a:cubicBezTo>
                    <a:cubicBezTo>
                      <a:pt x="76" y="25"/>
                      <a:pt x="77" y="26"/>
                      <a:pt x="77" y="23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8" y="25"/>
                      <a:pt x="76" y="22"/>
                      <a:pt x="77" y="23"/>
                    </a:cubicBezTo>
                    <a:cubicBezTo>
                      <a:pt x="78" y="24"/>
                      <a:pt x="78" y="24"/>
                      <a:pt x="78" y="24"/>
                    </a:cubicBezTo>
                    <a:cubicBezTo>
                      <a:pt x="78" y="23"/>
                      <a:pt x="79" y="25"/>
                      <a:pt x="78" y="23"/>
                    </a:cubicBezTo>
                    <a:cubicBezTo>
                      <a:pt x="79" y="24"/>
                      <a:pt x="79" y="24"/>
                      <a:pt x="79" y="24"/>
                    </a:cubicBezTo>
                    <a:cubicBezTo>
                      <a:pt x="79" y="23"/>
                      <a:pt x="79" y="24"/>
                      <a:pt x="79" y="22"/>
                    </a:cubicBezTo>
                    <a:cubicBezTo>
                      <a:pt x="80" y="24"/>
                      <a:pt x="80" y="24"/>
                      <a:pt x="80" y="24"/>
                    </a:cubicBezTo>
                    <a:cubicBezTo>
                      <a:pt x="80" y="25"/>
                      <a:pt x="79" y="22"/>
                      <a:pt x="80" y="22"/>
                    </a:cubicBezTo>
                    <a:cubicBezTo>
                      <a:pt x="80" y="22"/>
                      <a:pt x="81" y="23"/>
                      <a:pt x="81" y="23"/>
                    </a:cubicBezTo>
                    <a:cubicBezTo>
                      <a:pt x="80" y="22"/>
                      <a:pt x="81" y="22"/>
                      <a:pt x="81" y="21"/>
                    </a:cubicBezTo>
                    <a:cubicBezTo>
                      <a:pt x="82" y="23"/>
                      <a:pt x="82" y="23"/>
                      <a:pt x="82" y="23"/>
                    </a:cubicBezTo>
                    <a:cubicBezTo>
                      <a:pt x="84" y="22"/>
                      <a:pt x="86" y="22"/>
                      <a:pt x="86" y="19"/>
                    </a:cubicBezTo>
                    <a:cubicBezTo>
                      <a:pt x="88" y="21"/>
                      <a:pt x="87" y="21"/>
                      <a:pt x="87" y="22"/>
                    </a:cubicBezTo>
                    <a:cubicBezTo>
                      <a:pt x="87" y="20"/>
                      <a:pt x="87" y="22"/>
                      <a:pt x="88" y="21"/>
                    </a:cubicBezTo>
                    <a:cubicBezTo>
                      <a:pt x="88" y="21"/>
                      <a:pt x="88" y="21"/>
                      <a:pt x="88" y="21"/>
                    </a:cubicBezTo>
                    <a:cubicBezTo>
                      <a:pt x="88" y="20"/>
                      <a:pt x="89" y="22"/>
                      <a:pt x="89" y="21"/>
                    </a:cubicBezTo>
                    <a:cubicBezTo>
                      <a:pt x="88" y="20"/>
                      <a:pt x="88" y="20"/>
                      <a:pt x="88" y="20"/>
                    </a:cubicBezTo>
                    <a:cubicBezTo>
                      <a:pt x="88" y="19"/>
                      <a:pt x="90" y="23"/>
                      <a:pt x="89" y="20"/>
                    </a:cubicBezTo>
                    <a:cubicBezTo>
                      <a:pt x="90" y="22"/>
                      <a:pt x="90" y="22"/>
                      <a:pt x="90" y="22"/>
                    </a:cubicBezTo>
                    <a:cubicBezTo>
                      <a:pt x="89" y="19"/>
                      <a:pt x="91" y="22"/>
                      <a:pt x="90" y="20"/>
                    </a:cubicBezTo>
                    <a:cubicBezTo>
                      <a:pt x="90" y="20"/>
                      <a:pt x="90" y="20"/>
                      <a:pt x="90" y="20"/>
                    </a:cubicBezTo>
                    <a:cubicBezTo>
                      <a:pt x="91" y="21"/>
                      <a:pt x="90" y="17"/>
                      <a:pt x="91" y="19"/>
                    </a:cubicBezTo>
                    <a:cubicBezTo>
                      <a:pt x="91" y="19"/>
                      <a:pt x="91" y="18"/>
                      <a:pt x="91" y="16"/>
                    </a:cubicBezTo>
                    <a:cubicBezTo>
                      <a:pt x="92" y="19"/>
                      <a:pt x="92" y="19"/>
                      <a:pt x="92" y="19"/>
                    </a:cubicBezTo>
                    <a:cubicBezTo>
                      <a:pt x="93" y="17"/>
                      <a:pt x="94" y="17"/>
                      <a:pt x="94" y="14"/>
                    </a:cubicBezTo>
                    <a:cubicBezTo>
                      <a:pt x="95" y="15"/>
                      <a:pt x="95" y="15"/>
                      <a:pt x="95" y="15"/>
                    </a:cubicBezTo>
                    <a:cubicBezTo>
                      <a:pt x="95" y="13"/>
                      <a:pt x="97" y="17"/>
                      <a:pt x="96" y="13"/>
                    </a:cubicBezTo>
                    <a:cubicBezTo>
                      <a:pt x="96" y="11"/>
                      <a:pt x="96" y="11"/>
                      <a:pt x="96" y="11"/>
                    </a:cubicBezTo>
                    <a:cubicBezTo>
                      <a:pt x="97" y="13"/>
                      <a:pt x="97" y="13"/>
                      <a:pt x="97" y="13"/>
                    </a:cubicBezTo>
                    <a:cubicBezTo>
                      <a:pt x="97" y="12"/>
                      <a:pt x="98" y="13"/>
                      <a:pt x="97" y="11"/>
                    </a:cubicBezTo>
                    <a:cubicBezTo>
                      <a:pt x="98" y="13"/>
                      <a:pt x="98" y="13"/>
                      <a:pt x="98" y="13"/>
                    </a:cubicBezTo>
                    <a:cubicBezTo>
                      <a:pt x="98" y="13"/>
                      <a:pt x="98" y="10"/>
                      <a:pt x="98" y="11"/>
                    </a:cubicBezTo>
                    <a:cubicBezTo>
                      <a:pt x="98" y="11"/>
                      <a:pt x="98" y="11"/>
                      <a:pt x="98" y="11"/>
                    </a:cubicBezTo>
                    <a:cubicBezTo>
                      <a:pt x="101" y="14"/>
                      <a:pt x="104" y="15"/>
                      <a:pt x="104" y="11"/>
                    </a:cubicBezTo>
                    <a:cubicBezTo>
                      <a:pt x="104" y="10"/>
                      <a:pt x="105" y="13"/>
                      <a:pt x="105" y="13"/>
                    </a:cubicBezTo>
                    <a:cubicBezTo>
                      <a:pt x="106" y="9"/>
                      <a:pt x="109" y="14"/>
                      <a:pt x="109" y="8"/>
                    </a:cubicBezTo>
                    <a:cubicBezTo>
                      <a:pt x="110" y="6"/>
                      <a:pt x="108" y="1"/>
                      <a:pt x="10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16" name="Google Shape;1416;p106"/>
              <p:cNvSpPr/>
              <p:nvPr/>
            </p:nvSpPr>
            <p:spPr>
              <a:xfrm>
                <a:off x="3897" y="1269"/>
                <a:ext cx="6" cy="2"/>
              </a:xfrm>
              <a:custGeom>
                <a:rect b="b" l="l" r="r" t="t"/>
                <a:pathLst>
                  <a:path extrusionOk="0" h="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17" name="Google Shape;1417;p106"/>
              <p:cNvSpPr/>
              <p:nvPr/>
            </p:nvSpPr>
            <p:spPr>
              <a:xfrm>
                <a:off x="3935" y="1214"/>
                <a:ext cx="78" cy="253"/>
              </a:xfrm>
              <a:custGeom>
                <a:rect b="b" l="l" r="r" t="t"/>
                <a:pathLst>
                  <a:path extrusionOk="0" h="119" w="37">
                    <a:moveTo>
                      <a:pt x="11" y="38"/>
                    </a:moveTo>
                    <a:cubicBezTo>
                      <a:pt x="11" y="42"/>
                      <a:pt x="12" y="46"/>
                      <a:pt x="12" y="50"/>
                    </a:cubicBezTo>
                    <a:cubicBezTo>
                      <a:pt x="15" y="51"/>
                      <a:pt x="13" y="52"/>
                      <a:pt x="16" y="53"/>
                    </a:cubicBezTo>
                    <a:cubicBezTo>
                      <a:pt x="15" y="53"/>
                      <a:pt x="15" y="53"/>
                      <a:pt x="15" y="53"/>
                    </a:cubicBezTo>
                    <a:cubicBezTo>
                      <a:pt x="16" y="53"/>
                      <a:pt x="14" y="53"/>
                      <a:pt x="13" y="54"/>
                    </a:cubicBezTo>
                    <a:cubicBezTo>
                      <a:pt x="14" y="54"/>
                      <a:pt x="13" y="54"/>
                      <a:pt x="15" y="54"/>
                    </a:cubicBezTo>
                    <a:cubicBezTo>
                      <a:pt x="17" y="55"/>
                      <a:pt x="12" y="54"/>
                      <a:pt x="13" y="55"/>
                    </a:cubicBezTo>
                    <a:cubicBezTo>
                      <a:pt x="13" y="55"/>
                      <a:pt x="14" y="55"/>
                      <a:pt x="14" y="55"/>
                    </a:cubicBezTo>
                    <a:cubicBezTo>
                      <a:pt x="16" y="56"/>
                      <a:pt x="13" y="55"/>
                      <a:pt x="11" y="55"/>
                    </a:cubicBezTo>
                    <a:cubicBezTo>
                      <a:pt x="11" y="57"/>
                      <a:pt x="13" y="59"/>
                      <a:pt x="11" y="61"/>
                    </a:cubicBezTo>
                    <a:cubicBezTo>
                      <a:pt x="11" y="60"/>
                      <a:pt x="13" y="61"/>
                      <a:pt x="13" y="61"/>
                    </a:cubicBezTo>
                    <a:cubicBezTo>
                      <a:pt x="9" y="60"/>
                      <a:pt x="13" y="62"/>
                      <a:pt x="12" y="62"/>
                    </a:cubicBezTo>
                    <a:cubicBezTo>
                      <a:pt x="11" y="61"/>
                      <a:pt x="11" y="61"/>
                      <a:pt x="11" y="61"/>
                    </a:cubicBezTo>
                    <a:cubicBezTo>
                      <a:pt x="9" y="62"/>
                      <a:pt x="11" y="63"/>
                      <a:pt x="10" y="63"/>
                    </a:cubicBezTo>
                    <a:cubicBezTo>
                      <a:pt x="11" y="64"/>
                      <a:pt x="8" y="64"/>
                      <a:pt x="9" y="65"/>
                    </a:cubicBezTo>
                    <a:cubicBezTo>
                      <a:pt x="8" y="64"/>
                      <a:pt x="8" y="65"/>
                      <a:pt x="8" y="65"/>
                    </a:cubicBezTo>
                    <a:cubicBezTo>
                      <a:pt x="11" y="66"/>
                      <a:pt x="6" y="66"/>
                      <a:pt x="8" y="67"/>
                    </a:cubicBezTo>
                    <a:cubicBezTo>
                      <a:pt x="8" y="67"/>
                      <a:pt x="8" y="67"/>
                      <a:pt x="8" y="67"/>
                    </a:cubicBezTo>
                    <a:cubicBezTo>
                      <a:pt x="8" y="68"/>
                      <a:pt x="6" y="70"/>
                      <a:pt x="8" y="72"/>
                    </a:cubicBezTo>
                    <a:cubicBezTo>
                      <a:pt x="8" y="73"/>
                      <a:pt x="4" y="73"/>
                      <a:pt x="5" y="75"/>
                    </a:cubicBezTo>
                    <a:cubicBezTo>
                      <a:pt x="7" y="76"/>
                      <a:pt x="7" y="76"/>
                      <a:pt x="7" y="76"/>
                    </a:cubicBezTo>
                    <a:cubicBezTo>
                      <a:pt x="7" y="76"/>
                      <a:pt x="6" y="75"/>
                      <a:pt x="5" y="75"/>
                    </a:cubicBezTo>
                    <a:cubicBezTo>
                      <a:pt x="7" y="76"/>
                      <a:pt x="5" y="76"/>
                      <a:pt x="5" y="77"/>
                    </a:cubicBezTo>
                    <a:cubicBezTo>
                      <a:pt x="5" y="77"/>
                      <a:pt x="5" y="78"/>
                      <a:pt x="6" y="78"/>
                    </a:cubicBezTo>
                    <a:cubicBezTo>
                      <a:pt x="4" y="78"/>
                      <a:pt x="7" y="80"/>
                      <a:pt x="5" y="80"/>
                    </a:cubicBezTo>
                    <a:cubicBezTo>
                      <a:pt x="8" y="81"/>
                      <a:pt x="6" y="80"/>
                      <a:pt x="7" y="81"/>
                    </a:cubicBezTo>
                    <a:cubicBezTo>
                      <a:pt x="7" y="81"/>
                      <a:pt x="6" y="81"/>
                      <a:pt x="5" y="81"/>
                    </a:cubicBezTo>
                    <a:cubicBezTo>
                      <a:pt x="6" y="81"/>
                      <a:pt x="6" y="82"/>
                      <a:pt x="4" y="82"/>
                    </a:cubicBezTo>
                    <a:cubicBezTo>
                      <a:pt x="5" y="82"/>
                      <a:pt x="6" y="83"/>
                      <a:pt x="6" y="83"/>
                    </a:cubicBezTo>
                    <a:cubicBezTo>
                      <a:pt x="3" y="83"/>
                      <a:pt x="5" y="84"/>
                      <a:pt x="4" y="84"/>
                    </a:cubicBezTo>
                    <a:cubicBezTo>
                      <a:pt x="6" y="85"/>
                      <a:pt x="8" y="86"/>
                      <a:pt x="7" y="86"/>
                    </a:cubicBezTo>
                    <a:cubicBezTo>
                      <a:pt x="4" y="85"/>
                      <a:pt x="4" y="85"/>
                      <a:pt x="4" y="85"/>
                    </a:cubicBezTo>
                    <a:cubicBezTo>
                      <a:pt x="5" y="86"/>
                      <a:pt x="2" y="87"/>
                      <a:pt x="4" y="90"/>
                    </a:cubicBezTo>
                    <a:cubicBezTo>
                      <a:pt x="3" y="89"/>
                      <a:pt x="3" y="89"/>
                      <a:pt x="3" y="89"/>
                    </a:cubicBezTo>
                    <a:cubicBezTo>
                      <a:pt x="4" y="91"/>
                      <a:pt x="1" y="92"/>
                      <a:pt x="4" y="95"/>
                    </a:cubicBezTo>
                    <a:cubicBezTo>
                      <a:pt x="3" y="95"/>
                      <a:pt x="2" y="95"/>
                      <a:pt x="2" y="96"/>
                    </a:cubicBezTo>
                    <a:cubicBezTo>
                      <a:pt x="3" y="97"/>
                      <a:pt x="3" y="97"/>
                      <a:pt x="5" y="98"/>
                    </a:cubicBezTo>
                    <a:cubicBezTo>
                      <a:pt x="5" y="98"/>
                      <a:pt x="4" y="98"/>
                      <a:pt x="3" y="98"/>
                    </a:cubicBezTo>
                    <a:cubicBezTo>
                      <a:pt x="2" y="98"/>
                      <a:pt x="0" y="98"/>
                      <a:pt x="2" y="99"/>
                    </a:cubicBezTo>
                    <a:cubicBezTo>
                      <a:pt x="1" y="99"/>
                      <a:pt x="1" y="99"/>
                      <a:pt x="1" y="99"/>
                    </a:cubicBezTo>
                    <a:cubicBezTo>
                      <a:pt x="2" y="100"/>
                      <a:pt x="4" y="101"/>
                      <a:pt x="2" y="102"/>
                    </a:cubicBezTo>
                    <a:cubicBezTo>
                      <a:pt x="3" y="102"/>
                      <a:pt x="3" y="103"/>
                      <a:pt x="5" y="103"/>
                    </a:cubicBezTo>
                    <a:cubicBezTo>
                      <a:pt x="5" y="103"/>
                      <a:pt x="3" y="103"/>
                      <a:pt x="4" y="103"/>
                    </a:cubicBezTo>
                    <a:cubicBezTo>
                      <a:pt x="2" y="102"/>
                      <a:pt x="2" y="102"/>
                      <a:pt x="2" y="102"/>
                    </a:cubicBezTo>
                    <a:cubicBezTo>
                      <a:pt x="1" y="104"/>
                      <a:pt x="2" y="105"/>
                      <a:pt x="3" y="107"/>
                    </a:cubicBezTo>
                    <a:cubicBezTo>
                      <a:pt x="0" y="107"/>
                      <a:pt x="3" y="108"/>
                      <a:pt x="1" y="109"/>
                    </a:cubicBezTo>
                    <a:cubicBezTo>
                      <a:pt x="2" y="110"/>
                      <a:pt x="0" y="110"/>
                      <a:pt x="3" y="111"/>
                    </a:cubicBezTo>
                    <a:cubicBezTo>
                      <a:pt x="2" y="111"/>
                      <a:pt x="2" y="111"/>
                      <a:pt x="2" y="111"/>
                    </a:cubicBezTo>
                    <a:cubicBezTo>
                      <a:pt x="1" y="111"/>
                      <a:pt x="2" y="112"/>
                      <a:pt x="1" y="113"/>
                    </a:cubicBezTo>
                    <a:cubicBezTo>
                      <a:pt x="1" y="114"/>
                      <a:pt x="3" y="114"/>
                      <a:pt x="4" y="114"/>
                    </a:cubicBezTo>
                    <a:cubicBezTo>
                      <a:pt x="2" y="114"/>
                      <a:pt x="2" y="114"/>
                      <a:pt x="2" y="114"/>
                    </a:cubicBezTo>
                    <a:cubicBezTo>
                      <a:pt x="3" y="115"/>
                      <a:pt x="5" y="115"/>
                      <a:pt x="7" y="115"/>
                    </a:cubicBezTo>
                    <a:cubicBezTo>
                      <a:pt x="6" y="115"/>
                      <a:pt x="7" y="115"/>
                      <a:pt x="6" y="115"/>
                    </a:cubicBezTo>
                    <a:cubicBezTo>
                      <a:pt x="5" y="115"/>
                      <a:pt x="4" y="115"/>
                      <a:pt x="2" y="115"/>
                    </a:cubicBezTo>
                    <a:cubicBezTo>
                      <a:pt x="1" y="116"/>
                      <a:pt x="5" y="116"/>
                      <a:pt x="3" y="117"/>
                    </a:cubicBezTo>
                    <a:cubicBezTo>
                      <a:pt x="2" y="117"/>
                      <a:pt x="3" y="118"/>
                      <a:pt x="5" y="117"/>
                    </a:cubicBezTo>
                    <a:cubicBezTo>
                      <a:pt x="4" y="117"/>
                      <a:pt x="4" y="118"/>
                      <a:pt x="3" y="118"/>
                    </a:cubicBezTo>
                    <a:cubicBezTo>
                      <a:pt x="3" y="118"/>
                      <a:pt x="3" y="118"/>
                      <a:pt x="4" y="118"/>
                    </a:cubicBezTo>
                    <a:cubicBezTo>
                      <a:pt x="4" y="118"/>
                      <a:pt x="4" y="118"/>
                      <a:pt x="4" y="118"/>
                    </a:cubicBezTo>
                    <a:cubicBezTo>
                      <a:pt x="5" y="118"/>
                      <a:pt x="5" y="118"/>
                      <a:pt x="7" y="117"/>
                    </a:cubicBezTo>
                    <a:cubicBezTo>
                      <a:pt x="7" y="117"/>
                      <a:pt x="6" y="117"/>
                      <a:pt x="7" y="117"/>
                    </a:cubicBezTo>
                    <a:cubicBezTo>
                      <a:pt x="8" y="117"/>
                      <a:pt x="8" y="117"/>
                      <a:pt x="7" y="118"/>
                    </a:cubicBezTo>
                    <a:cubicBezTo>
                      <a:pt x="6" y="118"/>
                      <a:pt x="5" y="118"/>
                      <a:pt x="4" y="119"/>
                    </a:cubicBezTo>
                    <a:cubicBezTo>
                      <a:pt x="7" y="118"/>
                      <a:pt x="7" y="118"/>
                      <a:pt x="7" y="118"/>
                    </a:cubicBezTo>
                    <a:cubicBezTo>
                      <a:pt x="7" y="118"/>
                      <a:pt x="8" y="118"/>
                      <a:pt x="9" y="117"/>
                    </a:cubicBezTo>
                    <a:cubicBezTo>
                      <a:pt x="8" y="117"/>
                      <a:pt x="8" y="117"/>
                      <a:pt x="8" y="117"/>
                    </a:cubicBezTo>
                    <a:cubicBezTo>
                      <a:pt x="9" y="117"/>
                      <a:pt x="9" y="117"/>
                      <a:pt x="9" y="117"/>
                    </a:cubicBezTo>
                    <a:cubicBezTo>
                      <a:pt x="9" y="117"/>
                      <a:pt x="10" y="116"/>
                      <a:pt x="9" y="116"/>
                    </a:cubicBezTo>
                    <a:cubicBezTo>
                      <a:pt x="7" y="116"/>
                      <a:pt x="7" y="116"/>
                      <a:pt x="7" y="116"/>
                    </a:cubicBezTo>
                    <a:cubicBezTo>
                      <a:pt x="7" y="116"/>
                      <a:pt x="5" y="116"/>
                      <a:pt x="7" y="116"/>
                    </a:cubicBezTo>
                    <a:cubicBezTo>
                      <a:pt x="9" y="115"/>
                      <a:pt x="9" y="115"/>
                      <a:pt x="9" y="115"/>
                    </a:cubicBezTo>
                    <a:cubicBezTo>
                      <a:pt x="9" y="115"/>
                      <a:pt x="8" y="115"/>
                      <a:pt x="9" y="115"/>
                    </a:cubicBezTo>
                    <a:cubicBezTo>
                      <a:pt x="11" y="115"/>
                      <a:pt x="11" y="115"/>
                      <a:pt x="11" y="115"/>
                    </a:cubicBezTo>
                    <a:cubicBezTo>
                      <a:pt x="8" y="115"/>
                      <a:pt x="10" y="114"/>
                      <a:pt x="9" y="114"/>
                    </a:cubicBezTo>
                    <a:cubicBezTo>
                      <a:pt x="10" y="114"/>
                      <a:pt x="10" y="114"/>
                      <a:pt x="10" y="114"/>
                    </a:cubicBezTo>
                    <a:cubicBezTo>
                      <a:pt x="11" y="114"/>
                      <a:pt x="8" y="114"/>
                      <a:pt x="8" y="114"/>
                    </a:cubicBezTo>
                    <a:cubicBezTo>
                      <a:pt x="9" y="114"/>
                      <a:pt x="11" y="114"/>
                      <a:pt x="12" y="114"/>
                    </a:cubicBezTo>
                    <a:cubicBezTo>
                      <a:pt x="12" y="113"/>
                      <a:pt x="10" y="113"/>
                      <a:pt x="12" y="113"/>
                    </a:cubicBezTo>
                    <a:cubicBezTo>
                      <a:pt x="11" y="112"/>
                      <a:pt x="10" y="112"/>
                      <a:pt x="9" y="111"/>
                    </a:cubicBezTo>
                    <a:cubicBezTo>
                      <a:pt x="9" y="111"/>
                      <a:pt x="12" y="112"/>
                      <a:pt x="11" y="111"/>
                    </a:cubicBezTo>
                    <a:cubicBezTo>
                      <a:pt x="12" y="111"/>
                      <a:pt x="13" y="111"/>
                      <a:pt x="14" y="111"/>
                    </a:cubicBezTo>
                    <a:cubicBezTo>
                      <a:pt x="13" y="111"/>
                      <a:pt x="14" y="111"/>
                      <a:pt x="12" y="111"/>
                    </a:cubicBezTo>
                    <a:cubicBezTo>
                      <a:pt x="12" y="110"/>
                      <a:pt x="13" y="110"/>
                      <a:pt x="12" y="109"/>
                    </a:cubicBezTo>
                    <a:cubicBezTo>
                      <a:pt x="12" y="109"/>
                      <a:pt x="14" y="110"/>
                      <a:pt x="15" y="110"/>
                    </a:cubicBezTo>
                    <a:cubicBezTo>
                      <a:pt x="13" y="109"/>
                      <a:pt x="13" y="109"/>
                      <a:pt x="13" y="108"/>
                    </a:cubicBezTo>
                    <a:cubicBezTo>
                      <a:pt x="11" y="108"/>
                      <a:pt x="11" y="108"/>
                      <a:pt x="10" y="108"/>
                    </a:cubicBezTo>
                    <a:cubicBezTo>
                      <a:pt x="9" y="108"/>
                      <a:pt x="9" y="107"/>
                      <a:pt x="9" y="107"/>
                    </a:cubicBezTo>
                    <a:cubicBezTo>
                      <a:pt x="11" y="108"/>
                      <a:pt x="13" y="108"/>
                      <a:pt x="14" y="108"/>
                    </a:cubicBezTo>
                    <a:cubicBezTo>
                      <a:pt x="16" y="108"/>
                      <a:pt x="13" y="108"/>
                      <a:pt x="16" y="109"/>
                    </a:cubicBezTo>
                    <a:cubicBezTo>
                      <a:pt x="18" y="109"/>
                      <a:pt x="18" y="110"/>
                      <a:pt x="17" y="110"/>
                    </a:cubicBezTo>
                    <a:cubicBezTo>
                      <a:pt x="19" y="111"/>
                      <a:pt x="17" y="110"/>
                      <a:pt x="19" y="110"/>
                    </a:cubicBezTo>
                    <a:cubicBezTo>
                      <a:pt x="19" y="110"/>
                      <a:pt x="18" y="110"/>
                      <a:pt x="18" y="109"/>
                    </a:cubicBezTo>
                    <a:cubicBezTo>
                      <a:pt x="17" y="109"/>
                      <a:pt x="16" y="109"/>
                      <a:pt x="15" y="108"/>
                    </a:cubicBezTo>
                    <a:cubicBezTo>
                      <a:pt x="13" y="108"/>
                      <a:pt x="17" y="108"/>
                      <a:pt x="17" y="108"/>
                    </a:cubicBezTo>
                    <a:cubicBezTo>
                      <a:pt x="18" y="109"/>
                      <a:pt x="18" y="109"/>
                      <a:pt x="18" y="109"/>
                    </a:cubicBezTo>
                    <a:cubicBezTo>
                      <a:pt x="19" y="109"/>
                      <a:pt x="17" y="108"/>
                      <a:pt x="17" y="108"/>
                    </a:cubicBezTo>
                    <a:cubicBezTo>
                      <a:pt x="21" y="109"/>
                      <a:pt x="18" y="108"/>
                      <a:pt x="20" y="109"/>
                    </a:cubicBezTo>
                    <a:cubicBezTo>
                      <a:pt x="22" y="109"/>
                      <a:pt x="22" y="109"/>
                      <a:pt x="22" y="109"/>
                    </a:cubicBezTo>
                    <a:cubicBezTo>
                      <a:pt x="22" y="109"/>
                      <a:pt x="19" y="109"/>
                      <a:pt x="20" y="108"/>
                    </a:cubicBezTo>
                    <a:cubicBezTo>
                      <a:pt x="21" y="109"/>
                      <a:pt x="21" y="109"/>
                      <a:pt x="21" y="109"/>
                    </a:cubicBezTo>
                    <a:cubicBezTo>
                      <a:pt x="21" y="108"/>
                      <a:pt x="21" y="108"/>
                      <a:pt x="21" y="108"/>
                    </a:cubicBezTo>
                    <a:cubicBezTo>
                      <a:pt x="20" y="108"/>
                      <a:pt x="18" y="108"/>
                      <a:pt x="18" y="108"/>
                    </a:cubicBezTo>
                    <a:cubicBezTo>
                      <a:pt x="15" y="107"/>
                      <a:pt x="18" y="108"/>
                      <a:pt x="17" y="107"/>
                    </a:cubicBezTo>
                    <a:cubicBezTo>
                      <a:pt x="15" y="106"/>
                      <a:pt x="17" y="107"/>
                      <a:pt x="16" y="107"/>
                    </a:cubicBezTo>
                    <a:cubicBezTo>
                      <a:pt x="14" y="106"/>
                      <a:pt x="14" y="106"/>
                      <a:pt x="14" y="106"/>
                    </a:cubicBezTo>
                    <a:cubicBezTo>
                      <a:pt x="14" y="105"/>
                      <a:pt x="16" y="106"/>
                      <a:pt x="17" y="106"/>
                    </a:cubicBezTo>
                    <a:cubicBezTo>
                      <a:pt x="17" y="106"/>
                      <a:pt x="17" y="107"/>
                      <a:pt x="16" y="106"/>
                    </a:cubicBezTo>
                    <a:cubicBezTo>
                      <a:pt x="18" y="107"/>
                      <a:pt x="20" y="107"/>
                      <a:pt x="21" y="108"/>
                    </a:cubicBezTo>
                    <a:cubicBezTo>
                      <a:pt x="22" y="108"/>
                      <a:pt x="20" y="107"/>
                      <a:pt x="20" y="107"/>
                    </a:cubicBezTo>
                    <a:cubicBezTo>
                      <a:pt x="19" y="107"/>
                      <a:pt x="18" y="107"/>
                      <a:pt x="17" y="106"/>
                    </a:cubicBezTo>
                    <a:cubicBezTo>
                      <a:pt x="13" y="105"/>
                      <a:pt x="21" y="107"/>
                      <a:pt x="20" y="106"/>
                    </a:cubicBezTo>
                    <a:cubicBezTo>
                      <a:pt x="17" y="106"/>
                      <a:pt x="16" y="104"/>
                      <a:pt x="13" y="104"/>
                    </a:cubicBezTo>
                    <a:cubicBezTo>
                      <a:pt x="12" y="104"/>
                      <a:pt x="12" y="103"/>
                      <a:pt x="12" y="103"/>
                    </a:cubicBezTo>
                    <a:cubicBezTo>
                      <a:pt x="14" y="104"/>
                      <a:pt x="13" y="103"/>
                      <a:pt x="15" y="104"/>
                    </a:cubicBezTo>
                    <a:cubicBezTo>
                      <a:pt x="15" y="104"/>
                      <a:pt x="15" y="104"/>
                      <a:pt x="15" y="104"/>
                    </a:cubicBezTo>
                    <a:cubicBezTo>
                      <a:pt x="18" y="105"/>
                      <a:pt x="18" y="105"/>
                      <a:pt x="18" y="105"/>
                    </a:cubicBezTo>
                    <a:cubicBezTo>
                      <a:pt x="22" y="106"/>
                      <a:pt x="22" y="106"/>
                      <a:pt x="22" y="106"/>
                    </a:cubicBezTo>
                    <a:cubicBezTo>
                      <a:pt x="21" y="105"/>
                      <a:pt x="20" y="105"/>
                      <a:pt x="19" y="105"/>
                    </a:cubicBezTo>
                    <a:cubicBezTo>
                      <a:pt x="20" y="105"/>
                      <a:pt x="21" y="105"/>
                      <a:pt x="21" y="105"/>
                    </a:cubicBezTo>
                    <a:cubicBezTo>
                      <a:pt x="20" y="105"/>
                      <a:pt x="18" y="104"/>
                      <a:pt x="18" y="104"/>
                    </a:cubicBezTo>
                    <a:cubicBezTo>
                      <a:pt x="18" y="103"/>
                      <a:pt x="20" y="104"/>
                      <a:pt x="20" y="104"/>
                    </a:cubicBezTo>
                    <a:cubicBezTo>
                      <a:pt x="22" y="105"/>
                      <a:pt x="22" y="105"/>
                      <a:pt x="22" y="105"/>
                    </a:cubicBezTo>
                    <a:cubicBezTo>
                      <a:pt x="21" y="104"/>
                      <a:pt x="23" y="105"/>
                      <a:pt x="22" y="105"/>
                    </a:cubicBezTo>
                    <a:cubicBezTo>
                      <a:pt x="21" y="104"/>
                      <a:pt x="20" y="104"/>
                      <a:pt x="18" y="103"/>
                    </a:cubicBezTo>
                    <a:cubicBezTo>
                      <a:pt x="18" y="103"/>
                      <a:pt x="19" y="103"/>
                      <a:pt x="19" y="103"/>
                    </a:cubicBezTo>
                    <a:cubicBezTo>
                      <a:pt x="20" y="104"/>
                      <a:pt x="20" y="104"/>
                      <a:pt x="20" y="104"/>
                    </a:cubicBezTo>
                    <a:cubicBezTo>
                      <a:pt x="20" y="103"/>
                      <a:pt x="23" y="104"/>
                      <a:pt x="23" y="104"/>
                    </a:cubicBezTo>
                    <a:cubicBezTo>
                      <a:pt x="21" y="103"/>
                      <a:pt x="21" y="103"/>
                      <a:pt x="21" y="103"/>
                    </a:cubicBezTo>
                    <a:cubicBezTo>
                      <a:pt x="23" y="104"/>
                      <a:pt x="23" y="104"/>
                      <a:pt x="23" y="104"/>
                    </a:cubicBezTo>
                    <a:cubicBezTo>
                      <a:pt x="22" y="103"/>
                      <a:pt x="22" y="103"/>
                      <a:pt x="21" y="103"/>
                    </a:cubicBezTo>
                    <a:cubicBezTo>
                      <a:pt x="23" y="103"/>
                      <a:pt x="23" y="103"/>
                      <a:pt x="23" y="103"/>
                    </a:cubicBezTo>
                    <a:cubicBezTo>
                      <a:pt x="22" y="103"/>
                      <a:pt x="20" y="102"/>
                      <a:pt x="22" y="102"/>
                    </a:cubicBezTo>
                    <a:cubicBezTo>
                      <a:pt x="19" y="102"/>
                      <a:pt x="22" y="103"/>
                      <a:pt x="20" y="102"/>
                    </a:cubicBezTo>
                    <a:cubicBezTo>
                      <a:pt x="19" y="102"/>
                      <a:pt x="19" y="101"/>
                      <a:pt x="19" y="101"/>
                    </a:cubicBezTo>
                    <a:cubicBezTo>
                      <a:pt x="21" y="102"/>
                      <a:pt x="19" y="101"/>
                      <a:pt x="19" y="101"/>
                    </a:cubicBezTo>
                    <a:cubicBezTo>
                      <a:pt x="20" y="101"/>
                      <a:pt x="21" y="101"/>
                      <a:pt x="21" y="101"/>
                    </a:cubicBezTo>
                    <a:cubicBezTo>
                      <a:pt x="19" y="101"/>
                      <a:pt x="19" y="101"/>
                      <a:pt x="19" y="101"/>
                    </a:cubicBezTo>
                    <a:cubicBezTo>
                      <a:pt x="23" y="102"/>
                      <a:pt x="19" y="100"/>
                      <a:pt x="20" y="100"/>
                    </a:cubicBezTo>
                    <a:cubicBezTo>
                      <a:pt x="21" y="101"/>
                      <a:pt x="22" y="101"/>
                      <a:pt x="23" y="101"/>
                    </a:cubicBezTo>
                    <a:cubicBezTo>
                      <a:pt x="20" y="100"/>
                      <a:pt x="20" y="99"/>
                      <a:pt x="18" y="99"/>
                    </a:cubicBezTo>
                    <a:cubicBezTo>
                      <a:pt x="19" y="99"/>
                      <a:pt x="21" y="100"/>
                      <a:pt x="23" y="101"/>
                    </a:cubicBezTo>
                    <a:cubicBezTo>
                      <a:pt x="21" y="100"/>
                      <a:pt x="25" y="101"/>
                      <a:pt x="22" y="100"/>
                    </a:cubicBezTo>
                    <a:cubicBezTo>
                      <a:pt x="21" y="100"/>
                      <a:pt x="21" y="99"/>
                      <a:pt x="19" y="99"/>
                    </a:cubicBezTo>
                    <a:cubicBezTo>
                      <a:pt x="20" y="98"/>
                      <a:pt x="21" y="99"/>
                      <a:pt x="22" y="99"/>
                    </a:cubicBezTo>
                    <a:cubicBezTo>
                      <a:pt x="21" y="99"/>
                      <a:pt x="19" y="98"/>
                      <a:pt x="19" y="98"/>
                    </a:cubicBezTo>
                    <a:cubicBezTo>
                      <a:pt x="19" y="98"/>
                      <a:pt x="17" y="97"/>
                      <a:pt x="19" y="97"/>
                    </a:cubicBezTo>
                    <a:cubicBezTo>
                      <a:pt x="20" y="98"/>
                      <a:pt x="19" y="98"/>
                      <a:pt x="20" y="98"/>
                    </a:cubicBezTo>
                    <a:cubicBezTo>
                      <a:pt x="21" y="98"/>
                      <a:pt x="17" y="96"/>
                      <a:pt x="16" y="96"/>
                    </a:cubicBezTo>
                    <a:cubicBezTo>
                      <a:pt x="15" y="95"/>
                      <a:pt x="13" y="94"/>
                      <a:pt x="12" y="94"/>
                    </a:cubicBezTo>
                    <a:cubicBezTo>
                      <a:pt x="13" y="93"/>
                      <a:pt x="13" y="94"/>
                      <a:pt x="15" y="95"/>
                    </a:cubicBezTo>
                    <a:cubicBezTo>
                      <a:pt x="14" y="94"/>
                      <a:pt x="14" y="94"/>
                      <a:pt x="14" y="94"/>
                    </a:cubicBezTo>
                    <a:cubicBezTo>
                      <a:pt x="17" y="95"/>
                      <a:pt x="19" y="97"/>
                      <a:pt x="21" y="97"/>
                    </a:cubicBezTo>
                    <a:cubicBezTo>
                      <a:pt x="20" y="97"/>
                      <a:pt x="20" y="97"/>
                      <a:pt x="20" y="97"/>
                    </a:cubicBezTo>
                    <a:cubicBezTo>
                      <a:pt x="23" y="98"/>
                      <a:pt x="23" y="98"/>
                      <a:pt x="23" y="98"/>
                    </a:cubicBezTo>
                    <a:cubicBezTo>
                      <a:pt x="21" y="97"/>
                      <a:pt x="23" y="97"/>
                      <a:pt x="22" y="97"/>
                    </a:cubicBezTo>
                    <a:cubicBezTo>
                      <a:pt x="21" y="96"/>
                      <a:pt x="23" y="97"/>
                      <a:pt x="21" y="97"/>
                    </a:cubicBezTo>
                    <a:cubicBezTo>
                      <a:pt x="21" y="97"/>
                      <a:pt x="19" y="95"/>
                      <a:pt x="20" y="95"/>
                    </a:cubicBezTo>
                    <a:cubicBezTo>
                      <a:pt x="23" y="97"/>
                      <a:pt x="23" y="97"/>
                      <a:pt x="23" y="97"/>
                    </a:cubicBezTo>
                    <a:cubicBezTo>
                      <a:pt x="23" y="97"/>
                      <a:pt x="21" y="96"/>
                      <a:pt x="22" y="96"/>
                    </a:cubicBezTo>
                    <a:cubicBezTo>
                      <a:pt x="23" y="96"/>
                      <a:pt x="23" y="96"/>
                      <a:pt x="23" y="96"/>
                    </a:cubicBezTo>
                    <a:cubicBezTo>
                      <a:pt x="23" y="96"/>
                      <a:pt x="24" y="94"/>
                      <a:pt x="20" y="92"/>
                    </a:cubicBezTo>
                    <a:cubicBezTo>
                      <a:pt x="22" y="92"/>
                      <a:pt x="22" y="92"/>
                      <a:pt x="24" y="92"/>
                    </a:cubicBezTo>
                    <a:cubicBezTo>
                      <a:pt x="23" y="92"/>
                      <a:pt x="22" y="91"/>
                      <a:pt x="22" y="91"/>
                    </a:cubicBezTo>
                    <a:cubicBezTo>
                      <a:pt x="24" y="91"/>
                      <a:pt x="24" y="91"/>
                      <a:pt x="24" y="91"/>
                    </a:cubicBezTo>
                    <a:cubicBezTo>
                      <a:pt x="25" y="91"/>
                      <a:pt x="23" y="90"/>
                      <a:pt x="23" y="90"/>
                    </a:cubicBezTo>
                    <a:cubicBezTo>
                      <a:pt x="24" y="90"/>
                      <a:pt x="24" y="90"/>
                      <a:pt x="24" y="90"/>
                    </a:cubicBezTo>
                    <a:cubicBezTo>
                      <a:pt x="25" y="90"/>
                      <a:pt x="23" y="89"/>
                      <a:pt x="23" y="89"/>
                    </a:cubicBezTo>
                    <a:cubicBezTo>
                      <a:pt x="24" y="89"/>
                      <a:pt x="24" y="89"/>
                      <a:pt x="24" y="89"/>
                    </a:cubicBezTo>
                    <a:cubicBezTo>
                      <a:pt x="23" y="89"/>
                      <a:pt x="23" y="89"/>
                      <a:pt x="23" y="89"/>
                    </a:cubicBezTo>
                    <a:cubicBezTo>
                      <a:pt x="22" y="88"/>
                      <a:pt x="23" y="88"/>
                      <a:pt x="25" y="89"/>
                    </a:cubicBezTo>
                    <a:cubicBezTo>
                      <a:pt x="23" y="88"/>
                      <a:pt x="23" y="88"/>
                      <a:pt x="23" y="88"/>
                    </a:cubicBezTo>
                    <a:cubicBezTo>
                      <a:pt x="25" y="88"/>
                      <a:pt x="25" y="88"/>
                      <a:pt x="25" y="86"/>
                    </a:cubicBezTo>
                    <a:cubicBezTo>
                      <a:pt x="24" y="87"/>
                      <a:pt x="23" y="86"/>
                      <a:pt x="22" y="86"/>
                    </a:cubicBezTo>
                    <a:cubicBezTo>
                      <a:pt x="20" y="86"/>
                      <a:pt x="22" y="86"/>
                      <a:pt x="21" y="85"/>
                    </a:cubicBezTo>
                    <a:cubicBezTo>
                      <a:pt x="24" y="86"/>
                      <a:pt x="24" y="86"/>
                      <a:pt x="24" y="86"/>
                    </a:cubicBezTo>
                    <a:cubicBezTo>
                      <a:pt x="27" y="86"/>
                      <a:pt x="25" y="85"/>
                      <a:pt x="25" y="84"/>
                    </a:cubicBezTo>
                    <a:cubicBezTo>
                      <a:pt x="24" y="83"/>
                      <a:pt x="24" y="83"/>
                      <a:pt x="24" y="83"/>
                    </a:cubicBezTo>
                    <a:cubicBezTo>
                      <a:pt x="27" y="83"/>
                      <a:pt x="24" y="82"/>
                      <a:pt x="25" y="82"/>
                    </a:cubicBezTo>
                    <a:cubicBezTo>
                      <a:pt x="24" y="82"/>
                      <a:pt x="22" y="81"/>
                      <a:pt x="22" y="80"/>
                    </a:cubicBezTo>
                    <a:cubicBezTo>
                      <a:pt x="20" y="79"/>
                      <a:pt x="25" y="81"/>
                      <a:pt x="26" y="81"/>
                    </a:cubicBezTo>
                    <a:cubicBezTo>
                      <a:pt x="25" y="80"/>
                      <a:pt x="25" y="80"/>
                      <a:pt x="25" y="80"/>
                    </a:cubicBezTo>
                    <a:cubicBezTo>
                      <a:pt x="25" y="80"/>
                      <a:pt x="25" y="80"/>
                      <a:pt x="25" y="80"/>
                    </a:cubicBezTo>
                    <a:cubicBezTo>
                      <a:pt x="24" y="80"/>
                      <a:pt x="24" y="79"/>
                      <a:pt x="25" y="79"/>
                    </a:cubicBezTo>
                    <a:cubicBezTo>
                      <a:pt x="25" y="79"/>
                      <a:pt x="25" y="79"/>
                      <a:pt x="25" y="79"/>
                    </a:cubicBezTo>
                    <a:cubicBezTo>
                      <a:pt x="25" y="79"/>
                      <a:pt x="26" y="79"/>
                      <a:pt x="26" y="79"/>
                    </a:cubicBezTo>
                    <a:cubicBezTo>
                      <a:pt x="24" y="78"/>
                      <a:pt x="26" y="78"/>
                      <a:pt x="24" y="78"/>
                    </a:cubicBezTo>
                    <a:cubicBezTo>
                      <a:pt x="25" y="78"/>
                      <a:pt x="25" y="78"/>
                      <a:pt x="25" y="78"/>
                    </a:cubicBezTo>
                    <a:cubicBezTo>
                      <a:pt x="23" y="77"/>
                      <a:pt x="23" y="77"/>
                      <a:pt x="23" y="77"/>
                    </a:cubicBezTo>
                    <a:cubicBezTo>
                      <a:pt x="24" y="77"/>
                      <a:pt x="24" y="77"/>
                      <a:pt x="24" y="77"/>
                    </a:cubicBezTo>
                    <a:cubicBezTo>
                      <a:pt x="26" y="78"/>
                      <a:pt x="26" y="78"/>
                      <a:pt x="26" y="78"/>
                    </a:cubicBezTo>
                    <a:cubicBezTo>
                      <a:pt x="27" y="78"/>
                      <a:pt x="25" y="77"/>
                      <a:pt x="24" y="77"/>
                    </a:cubicBezTo>
                    <a:cubicBezTo>
                      <a:pt x="23" y="76"/>
                      <a:pt x="24" y="77"/>
                      <a:pt x="25" y="77"/>
                    </a:cubicBezTo>
                    <a:cubicBezTo>
                      <a:pt x="26" y="77"/>
                      <a:pt x="25" y="77"/>
                      <a:pt x="25" y="77"/>
                    </a:cubicBezTo>
                    <a:cubicBezTo>
                      <a:pt x="26" y="78"/>
                      <a:pt x="25" y="77"/>
                      <a:pt x="26" y="77"/>
                    </a:cubicBezTo>
                    <a:cubicBezTo>
                      <a:pt x="26" y="77"/>
                      <a:pt x="24" y="77"/>
                      <a:pt x="25" y="77"/>
                    </a:cubicBezTo>
                    <a:cubicBezTo>
                      <a:pt x="25" y="76"/>
                      <a:pt x="25" y="76"/>
                      <a:pt x="26" y="76"/>
                    </a:cubicBezTo>
                    <a:cubicBezTo>
                      <a:pt x="26" y="76"/>
                      <a:pt x="26" y="76"/>
                      <a:pt x="25" y="75"/>
                    </a:cubicBezTo>
                    <a:cubicBezTo>
                      <a:pt x="25" y="76"/>
                      <a:pt x="24" y="76"/>
                      <a:pt x="23" y="75"/>
                    </a:cubicBezTo>
                    <a:cubicBezTo>
                      <a:pt x="23" y="75"/>
                      <a:pt x="23" y="75"/>
                      <a:pt x="23" y="75"/>
                    </a:cubicBezTo>
                    <a:cubicBezTo>
                      <a:pt x="24" y="75"/>
                      <a:pt x="24" y="75"/>
                      <a:pt x="24" y="75"/>
                    </a:cubicBezTo>
                    <a:cubicBezTo>
                      <a:pt x="23" y="75"/>
                      <a:pt x="24" y="75"/>
                      <a:pt x="22" y="75"/>
                    </a:cubicBezTo>
                    <a:cubicBezTo>
                      <a:pt x="25" y="75"/>
                      <a:pt x="25" y="75"/>
                      <a:pt x="25" y="75"/>
                    </a:cubicBezTo>
                    <a:cubicBezTo>
                      <a:pt x="23" y="74"/>
                      <a:pt x="23" y="74"/>
                      <a:pt x="23" y="74"/>
                    </a:cubicBezTo>
                    <a:cubicBezTo>
                      <a:pt x="25" y="74"/>
                      <a:pt x="27" y="75"/>
                      <a:pt x="27" y="75"/>
                    </a:cubicBezTo>
                    <a:cubicBezTo>
                      <a:pt x="26" y="74"/>
                      <a:pt x="26" y="74"/>
                      <a:pt x="26" y="74"/>
                    </a:cubicBezTo>
                    <a:cubicBezTo>
                      <a:pt x="26" y="73"/>
                      <a:pt x="26" y="74"/>
                      <a:pt x="27" y="74"/>
                    </a:cubicBezTo>
                    <a:cubicBezTo>
                      <a:pt x="28" y="73"/>
                      <a:pt x="22" y="72"/>
                      <a:pt x="24" y="72"/>
                    </a:cubicBezTo>
                    <a:cubicBezTo>
                      <a:pt x="26" y="72"/>
                      <a:pt x="26" y="72"/>
                      <a:pt x="27" y="72"/>
                    </a:cubicBezTo>
                    <a:cubicBezTo>
                      <a:pt x="27" y="72"/>
                      <a:pt x="26" y="72"/>
                      <a:pt x="26" y="72"/>
                    </a:cubicBezTo>
                    <a:cubicBezTo>
                      <a:pt x="25" y="72"/>
                      <a:pt x="27" y="72"/>
                      <a:pt x="26" y="72"/>
                    </a:cubicBezTo>
                    <a:cubicBezTo>
                      <a:pt x="25" y="72"/>
                      <a:pt x="25" y="72"/>
                      <a:pt x="25" y="72"/>
                    </a:cubicBezTo>
                    <a:cubicBezTo>
                      <a:pt x="29" y="72"/>
                      <a:pt x="26" y="70"/>
                      <a:pt x="28" y="70"/>
                    </a:cubicBezTo>
                    <a:cubicBezTo>
                      <a:pt x="26" y="69"/>
                      <a:pt x="28" y="69"/>
                      <a:pt x="27" y="69"/>
                    </a:cubicBezTo>
                    <a:cubicBezTo>
                      <a:pt x="29" y="70"/>
                      <a:pt x="27" y="68"/>
                      <a:pt x="28" y="69"/>
                    </a:cubicBezTo>
                    <a:cubicBezTo>
                      <a:pt x="26" y="68"/>
                      <a:pt x="26" y="68"/>
                      <a:pt x="26" y="68"/>
                    </a:cubicBezTo>
                    <a:cubicBezTo>
                      <a:pt x="27" y="68"/>
                      <a:pt x="22" y="66"/>
                      <a:pt x="25" y="67"/>
                    </a:cubicBezTo>
                    <a:cubicBezTo>
                      <a:pt x="26" y="67"/>
                      <a:pt x="27" y="67"/>
                      <a:pt x="27" y="68"/>
                    </a:cubicBezTo>
                    <a:cubicBezTo>
                      <a:pt x="30" y="68"/>
                      <a:pt x="25" y="66"/>
                      <a:pt x="29" y="67"/>
                    </a:cubicBezTo>
                    <a:cubicBezTo>
                      <a:pt x="28" y="66"/>
                      <a:pt x="26" y="66"/>
                      <a:pt x="25" y="65"/>
                    </a:cubicBezTo>
                    <a:cubicBezTo>
                      <a:pt x="26" y="65"/>
                      <a:pt x="28" y="65"/>
                      <a:pt x="28" y="65"/>
                    </a:cubicBezTo>
                    <a:cubicBezTo>
                      <a:pt x="28" y="65"/>
                      <a:pt x="27" y="65"/>
                      <a:pt x="28" y="65"/>
                    </a:cubicBezTo>
                    <a:cubicBezTo>
                      <a:pt x="28" y="65"/>
                      <a:pt x="28" y="65"/>
                      <a:pt x="29" y="65"/>
                    </a:cubicBezTo>
                    <a:cubicBezTo>
                      <a:pt x="30" y="65"/>
                      <a:pt x="28" y="64"/>
                      <a:pt x="28" y="64"/>
                    </a:cubicBezTo>
                    <a:cubicBezTo>
                      <a:pt x="30" y="64"/>
                      <a:pt x="29" y="63"/>
                      <a:pt x="30" y="63"/>
                    </a:cubicBezTo>
                    <a:cubicBezTo>
                      <a:pt x="28" y="62"/>
                      <a:pt x="31" y="63"/>
                      <a:pt x="28" y="62"/>
                    </a:cubicBezTo>
                    <a:cubicBezTo>
                      <a:pt x="29" y="62"/>
                      <a:pt x="29" y="62"/>
                      <a:pt x="29" y="62"/>
                    </a:cubicBezTo>
                    <a:cubicBezTo>
                      <a:pt x="28" y="62"/>
                      <a:pt x="26" y="61"/>
                      <a:pt x="26" y="61"/>
                    </a:cubicBezTo>
                    <a:cubicBezTo>
                      <a:pt x="28" y="61"/>
                      <a:pt x="28" y="61"/>
                      <a:pt x="28" y="61"/>
                    </a:cubicBezTo>
                    <a:cubicBezTo>
                      <a:pt x="30" y="62"/>
                      <a:pt x="29" y="61"/>
                      <a:pt x="30" y="61"/>
                    </a:cubicBezTo>
                    <a:cubicBezTo>
                      <a:pt x="28" y="61"/>
                      <a:pt x="30" y="61"/>
                      <a:pt x="28" y="61"/>
                    </a:cubicBezTo>
                    <a:cubicBezTo>
                      <a:pt x="28" y="60"/>
                      <a:pt x="28" y="60"/>
                      <a:pt x="28" y="60"/>
                    </a:cubicBezTo>
                    <a:cubicBezTo>
                      <a:pt x="27" y="60"/>
                      <a:pt x="27" y="60"/>
                      <a:pt x="27" y="59"/>
                    </a:cubicBezTo>
                    <a:cubicBezTo>
                      <a:pt x="27" y="59"/>
                      <a:pt x="29" y="60"/>
                      <a:pt x="29" y="60"/>
                    </a:cubicBezTo>
                    <a:cubicBezTo>
                      <a:pt x="30" y="60"/>
                      <a:pt x="29" y="60"/>
                      <a:pt x="29" y="59"/>
                    </a:cubicBezTo>
                    <a:cubicBezTo>
                      <a:pt x="29" y="59"/>
                      <a:pt x="29" y="59"/>
                      <a:pt x="28" y="59"/>
                    </a:cubicBezTo>
                    <a:cubicBezTo>
                      <a:pt x="29" y="59"/>
                      <a:pt x="29" y="59"/>
                      <a:pt x="29" y="59"/>
                    </a:cubicBezTo>
                    <a:cubicBezTo>
                      <a:pt x="29" y="59"/>
                      <a:pt x="29" y="59"/>
                      <a:pt x="29" y="59"/>
                    </a:cubicBezTo>
                    <a:cubicBezTo>
                      <a:pt x="29" y="59"/>
                      <a:pt x="29" y="59"/>
                      <a:pt x="29" y="59"/>
                    </a:cubicBezTo>
                    <a:cubicBezTo>
                      <a:pt x="29" y="59"/>
                      <a:pt x="29" y="59"/>
                      <a:pt x="29" y="59"/>
                    </a:cubicBezTo>
                    <a:cubicBezTo>
                      <a:pt x="29" y="59"/>
                      <a:pt x="29" y="59"/>
                      <a:pt x="29" y="59"/>
                    </a:cubicBezTo>
                    <a:cubicBezTo>
                      <a:pt x="29" y="59"/>
                      <a:pt x="29" y="59"/>
                      <a:pt x="29" y="59"/>
                    </a:cubicBezTo>
                    <a:cubicBezTo>
                      <a:pt x="29" y="59"/>
                      <a:pt x="29" y="59"/>
                      <a:pt x="30" y="59"/>
                    </a:cubicBezTo>
                    <a:cubicBezTo>
                      <a:pt x="31" y="59"/>
                      <a:pt x="31" y="59"/>
                      <a:pt x="31" y="59"/>
                    </a:cubicBezTo>
                    <a:cubicBezTo>
                      <a:pt x="31" y="59"/>
                      <a:pt x="30" y="58"/>
                      <a:pt x="29" y="58"/>
                    </a:cubicBezTo>
                    <a:cubicBezTo>
                      <a:pt x="30" y="58"/>
                      <a:pt x="29" y="56"/>
                      <a:pt x="28" y="56"/>
                    </a:cubicBezTo>
                    <a:cubicBezTo>
                      <a:pt x="28" y="56"/>
                      <a:pt x="30" y="56"/>
                      <a:pt x="29" y="56"/>
                    </a:cubicBezTo>
                    <a:cubicBezTo>
                      <a:pt x="29" y="56"/>
                      <a:pt x="27" y="55"/>
                      <a:pt x="28" y="55"/>
                    </a:cubicBezTo>
                    <a:cubicBezTo>
                      <a:pt x="28" y="55"/>
                      <a:pt x="30" y="55"/>
                      <a:pt x="30" y="55"/>
                    </a:cubicBezTo>
                    <a:cubicBezTo>
                      <a:pt x="30" y="55"/>
                      <a:pt x="28" y="55"/>
                      <a:pt x="28" y="55"/>
                    </a:cubicBezTo>
                    <a:cubicBezTo>
                      <a:pt x="31" y="55"/>
                      <a:pt x="27" y="53"/>
                      <a:pt x="29" y="53"/>
                    </a:cubicBezTo>
                    <a:cubicBezTo>
                      <a:pt x="29" y="53"/>
                      <a:pt x="30" y="53"/>
                      <a:pt x="30" y="53"/>
                    </a:cubicBezTo>
                    <a:cubicBezTo>
                      <a:pt x="30" y="53"/>
                      <a:pt x="29" y="52"/>
                      <a:pt x="27" y="51"/>
                    </a:cubicBezTo>
                    <a:cubicBezTo>
                      <a:pt x="29" y="52"/>
                      <a:pt x="29" y="52"/>
                      <a:pt x="29" y="52"/>
                    </a:cubicBezTo>
                    <a:cubicBezTo>
                      <a:pt x="29" y="51"/>
                      <a:pt x="29" y="51"/>
                      <a:pt x="27" y="50"/>
                    </a:cubicBezTo>
                    <a:cubicBezTo>
                      <a:pt x="27" y="51"/>
                      <a:pt x="28" y="51"/>
                      <a:pt x="28" y="51"/>
                    </a:cubicBezTo>
                    <a:cubicBezTo>
                      <a:pt x="27" y="51"/>
                      <a:pt x="25" y="50"/>
                      <a:pt x="26" y="50"/>
                    </a:cubicBezTo>
                    <a:cubicBezTo>
                      <a:pt x="26" y="50"/>
                      <a:pt x="26" y="50"/>
                      <a:pt x="26" y="50"/>
                    </a:cubicBezTo>
                    <a:cubicBezTo>
                      <a:pt x="26" y="50"/>
                      <a:pt x="25" y="49"/>
                      <a:pt x="25" y="49"/>
                    </a:cubicBezTo>
                    <a:cubicBezTo>
                      <a:pt x="26" y="49"/>
                      <a:pt x="26" y="49"/>
                      <a:pt x="27" y="49"/>
                    </a:cubicBezTo>
                    <a:cubicBezTo>
                      <a:pt x="29" y="50"/>
                      <a:pt x="28" y="49"/>
                      <a:pt x="29" y="49"/>
                    </a:cubicBezTo>
                    <a:cubicBezTo>
                      <a:pt x="27" y="48"/>
                      <a:pt x="27" y="48"/>
                      <a:pt x="27" y="48"/>
                    </a:cubicBezTo>
                    <a:cubicBezTo>
                      <a:pt x="26" y="48"/>
                      <a:pt x="29" y="49"/>
                      <a:pt x="29" y="48"/>
                    </a:cubicBezTo>
                    <a:cubicBezTo>
                      <a:pt x="24" y="47"/>
                      <a:pt x="24" y="47"/>
                      <a:pt x="24" y="47"/>
                    </a:cubicBezTo>
                    <a:cubicBezTo>
                      <a:pt x="24" y="47"/>
                      <a:pt x="26" y="47"/>
                      <a:pt x="27" y="47"/>
                    </a:cubicBezTo>
                    <a:cubicBezTo>
                      <a:pt x="27" y="47"/>
                      <a:pt x="24" y="46"/>
                      <a:pt x="22" y="45"/>
                    </a:cubicBezTo>
                    <a:cubicBezTo>
                      <a:pt x="23" y="45"/>
                      <a:pt x="22" y="44"/>
                      <a:pt x="22" y="44"/>
                    </a:cubicBezTo>
                    <a:cubicBezTo>
                      <a:pt x="23" y="44"/>
                      <a:pt x="22" y="44"/>
                      <a:pt x="23" y="44"/>
                    </a:cubicBezTo>
                    <a:cubicBezTo>
                      <a:pt x="25" y="44"/>
                      <a:pt x="25" y="44"/>
                      <a:pt x="25" y="44"/>
                    </a:cubicBezTo>
                    <a:cubicBezTo>
                      <a:pt x="25" y="45"/>
                      <a:pt x="27" y="45"/>
                      <a:pt x="28" y="45"/>
                    </a:cubicBezTo>
                    <a:cubicBezTo>
                      <a:pt x="27" y="45"/>
                      <a:pt x="28" y="44"/>
                      <a:pt x="29" y="44"/>
                    </a:cubicBezTo>
                    <a:cubicBezTo>
                      <a:pt x="26" y="44"/>
                      <a:pt x="27" y="43"/>
                      <a:pt x="25" y="42"/>
                    </a:cubicBezTo>
                    <a:cubicBezTo>
                      <a:pt x="24" y="42"/>
                      <a:pt x="27" y="43"/>
                      <a:pt x="28" y="43"/>
                    </a:cubicBezTo>
                    <a:cubicBezTo>
                      <a:pt x="27" y="42"/>
                      <a:pt x="27" y="41"/>
                      <a:pt x="27" y="41"/>
                    </a:cubicBezTo>
                    <a:cubicBezTo>
                      <a:pt x="28" y="41"/>
                      <a:pt x="28" y="41"/>
                      <a:pt x="28" y="41"/>
                    </a:cubicBezTo>
                    <a:cubicBezTo>
                      <a:pt x="27" y="40"/>
                      <a:pt x="28" y="40"/>
                      <a:pt x="26" y="39"/>
                    </a:cubicBezTo>
                    <a:cubicBezTo>
                      <a:pt x="27" y="39"/>
                      <a:pt x="27" y="39"/>
                      <a:pt x="27" y="39"/>
                    </a:cubicBezTo>
                    <a:cubicBezTo>
                      <a:pt x="28" y="39"/>
                      <a:pt x="24" y="38"/>
                      <a:pt x="26" y="38"/>
                    </a:cubicBezTo>
                    <a:cubicBezTo>
                      <a:pt x="27" y="39"/>
                      <a:pt x="27" y="39"/>
                      <a:pt x="27" y="39"/>
                    </a:cubicBezTo>
                    <a:cubicBezTo>
                      <a:pt x="26" y="38"/>
                      <a:pt x="28" y="38"/>
                      <a:pt x="26" y="37"/>
                    </a:cubicBezTo>
                    <a:cubicBezTo>
                      <a:pt x="27" y="37"/>
                      <a:pt x="27" y="38"/>
                      <a:pt x="28" y="38"/>
                    </a:cubicBezTo>
                    <a:cubicBezTo>
                      <a:pt x="27" y="37"/>
                      <a:pt x="27" y="37"/>
                      <a:pt x="26" y="36"/>
                    </a:cubicBezTo>
                    <a:cubicBezTo>
                      <a:pt x="28" y="37"/>
                      <a:pt x="28" y="37"/>
                      <a:pt x="28" y="37"/>
                    </a:cubicBezTo>
                    <a:cubicBezTo>
                      <a:pt x="29" y="37"/>
                      <a:pt x="26" y="36"/>
                      <a:pt x="27" y="36"/>
                    </a:cubicBezTo>
                    <a:cubicBezTo>
                      <a:pt x="27" y="36"/>
                      <a:pt x="28" y="36"/>
                      <a:pt x="28" y="36"/>
                    </a:cubicBezTo>
                    <a:cubicBezTo>
                      <a:pt x="27" y="35"/>
                      <a:pt x="27" y="35"/>
                      <a:pt x="27" y="35"/>
                    </a:cubicBezTo>
                    <a:cubicBezTo>
                      <a:pt x="29" y="35"/>
                      <a:pt x="29" y="35"/>
                      <a:pt x="29" y="35"/>
                    </a:cubicBezTo>
                    <a:cubicBezTo>
                      <a:pt x="29" y="33"/>
                      <a:pt x="30" y="31"/>
                      <a:pt x="28" y="29"/>
                    </a:cubicBezTo>
                    <a:cubicBezTo>
                      <a:pt x="31" y="29"/>
                      <a:pt x="30" y="30"/>
                      <a:pt x="31" y="30"/>
                    </a:cubicBezTo>
                    <a:cubicBezTo>
                      <a:pt x="29" y="29"/>
                      <a:pt x="31" y="29"/>
                      <a:pt x="30" y="29"/>
                    </a:cubicBezTo>
                    <a:cubicBezTo>
                      <a:pt x="30" y="29"/>
                      <a:pt x="30" y="29"/>
                      <a:pt x="30" y="29"/>
                    </a:cubicBezTo>
                    <a:cubicBezTo>
                      <a:pt x="30" y="28"/>
                      <a:pt x="31" y="28"/>
                      <a:pt x="31" y="28"/>
                    </a:cubicBezTo>
                    <a:cubicBezTo>
                      <a:pt x="30" y="28"/>
                      <a:pt x="30" y="28"/>
                      <a:pt x="30" y="28"/>
                    </a:cubicBezTo>
                    <a:cubicBezTo>
                      <a:pt x="29" y="27"/>
                      <a:pt x="33" y="28"/>
                      <a:pt x="30" y="27"/>
                    </a:cubicBezTo>
                    <a:cubicBezTo>
                      <a:pt x="32" y="27"/>
                      <a:pt x="32" y="27"/>
                      <a:pt x="32" y="27"/>
                    </a:cubicBezTo>
                    <a:cubicBezTo>
                      <a:pt x="30" y="26"/>
                      <a:pt x="33" y="27"/>
                      <a:pt x="31" y="26"/>
                    </a:cubicBezTo>
                    <a:cubicBezTo>
                      <a:pt x="31" y="26"/>
                      <a:pt x="31" y="26"/>
                      <a:pt x="31" y="26"/>
                    </a:cubicBezTo>
                    <a:cubicBezTo>
                      <a:pt x="33" y="26"/>
                      <a:pt x="29" y="25"/>
                      <a:pt x="31" y="25"/>
                    </a:cubicBezTo>
                    <a:cubicBezTo>
                      <a:pt x="31" y="25"/>
                      <a:pt x="30" y="24"/>
                      <a:pt x="28" y="24"/>
                    </a:cubicBezTo>
                    <a:cubicBezTo>
                      <a:pt x="31" y="24"/>
                      <a:pt x="31" y="24"/>
                      <a:pt x="31" y="24"/>
                    </a:cubicBezTo>
                    <a:cubicBezTo>
                      <a:pt x="30" y="23"/>
                      <a:pt x="31" y="21"/>
                      <a:pt x="29" y="19"/>
                    </a:cubicBezTo>
                    <a:cubicBezTo>
                      <a:pt x="30" y="20"/>
                      <a:pt x="30" y="20"/>
                      <a:pt x="30" y="20"/>
                    </a:cubicBezTo>
                    <a:cubicBezTo>
                      <a:pt x="28" y="18"/>
                      <a:pt x="33" y="19"/>
                      <a:pt x="29" y="17"/>
                    </a:cubicBezTo>
                    <a:cubicBezTo>
                      <a:pt x="27" y="16"/>
                      <a:pt x="27" y="16"/>
                      <a:pt x="27" y="16"/>
                    </a:cubicBezTo>
                    <a:cubicBezTo>
                      <a:pt x="30" y="17"/>
                      <a:pt x="30" y="17"/>
                      <a:pt x="30" y="17"/>
                    </a:cubicBezTo>
                    <a:cubicBezTo>
                      <a:pt x="29" y="16"/>
                      <a:pt x="30" y="16"/>
                      <a:pt x="28" y="15"/>
                    </a:cubicBezTo>
                    <a:cubicBezTo>
                      <a:pt x="30" y="16"/>
                      <a:pt x="30" y="16"/>
                      <a:pt x="30" y="16"/>
                    </a:cubicBezTo>
                    <a:cubicBezTo>
                      <a:pt x="30" y="15"/>
                      <a:pt x="28" y="14"/>
                      <a:pt x="28" y="14"/>
                    </a:cubicBezTo>
                    <a:cubicBezTo>
                      <a:pt x="29" y="14"/>
                      <a:pt x="29" y="14"/>
                      <a:pt x="29" y="14"/>
                    </a:cubicBezTo>
                    <a:cubicBezTo>
                      <a:pt x="33" y="14"/>
                      <a:pt x="36" y="12"/>
                      <a:pt x="32" y="9"/>
                    </a:cubicBezTo>
                    <a:cubicBezTo>
                      <a:pt x="32" y="9"/>
                      <a:pt x="35" y="10"/>
                      <a:pt x="34" y="10"/>
                    </a:cubicBezTo>
                    <a:cubicBezTo>
                      <a:pt x="32" y="7"/>
                      <a:pt x="37" y="7"/>
                      <a:pt x="33" y="4"/>
                    </a:cubicBezTo>
                    <a:cubicBezTo>
                      <a:pt x="32" y="2"/>
                      <a:pt x="26" y="0"/>
                      <a:pt x="26" y="0"/>
                    </a:cubicBezTo>
                    <a:cubicBezTo>
                      <a:pt x="28" y="3"/>
                      <a:pt x="24" y="5"/>
                      <a:pt x="21" y="7"/>
                    </a:cubicBezTo>
                    <a:cubicBezTo>
                      <a:pt x="21" y="8"/>
                      <a:pt x="21" y="9"/>
                      <a:pt x="20" y="10"/>
                    </a:cubicBezTo>
                    <a:cubicBezTo>
                      <a:pt x="20" y="13"/>
                      <a:pt x="14" y="16"/>
                      <a:pt x="15" y="20"/>
                    </a:cubicBezTo>
                    <a:cubicBezTo>
                      <a:pt x="16" y="20"/>
                      <a:pt x="17" y="21"/>
                      <a:pt x="17" y="21"/>
                    </a:cubicBezTo>
                    <a:cubicBezTo>
                      <a:pt x="16" y="21"/>
                      <a:pt x="16" y="21"/>
                      <a:pt x="16" y="21"/>
                    </a:cubicBezTo>
                    <a:cubicBezTo>
                      <a:pt x="18" y="21"/>
                      <a:pt x="18" y="21"/>
                      <a:pt x="18" y="21"/>
                    </a:cubicBezTo>
                    <a:cubicBezTo>
                      <a:pt x="18" y="22"/>
                      <a:pt x="16" y="21"/>
                      <a:pt x="16" y="21"/>
                    </a:cubicBezTo>
                    <a:cubicBezTo>
                      <a:pt x="15" y="22"/>
                      <a:pt x="16" y="24"/>
                      <a:pt x="15" y="25"/>
                    </a:cubicBezTo>
                    <a:cubicBezTo>
                      <a:pt x="17" y="25"/>
                      <a:pt x="15" y="26"/>
                      <a:pt x="17" y="26"/>
                    </a:cubicBezTo>
                    <a:cubicBezTo>
                      <a:pt x="16" y="26"/>
                      <a:pt x="16" y="26"/>
                      <a:pt x="16" y="26"/>
                    </a:cubicBezTo>
                    <a:cubicBezTo>
                      <a:pt x="17" y="27"/>
                      <a:pt x="17" y="27"/>
                      <a:pt x="14" y="28"/>
                    </a:cubicBezTo>
                    <a:cubicBezTo>
                      <a:pt x="12" y="31"/>
                      <a:pt x="12" y="35"/>
                      <a:pt x="11" y="3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18" name="Google Shape;1418;p106"/>
              <p:cNvSpPr/>
              <p:nvPr/>
            </p:nvSpPr>
            <p:spPr>
              <a:xfrm>
                <a:off x="3914" y="1303"/>
                <a:ext cx="0" cy="0"/>
              </a:xfrm>
              <a:custGeom>
                <a:rect b="b" l="l" r="r" t="t"/>
                <a:pathLst>
                  <a:path extrusionOk="0" h="120000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19" name="Google Shape;1419;p106"/>
              <p:cNvSpPr/>
              <p:nvPr/>
            </p:nvSpPr>
            <p:spPr>
              <a:xfrm>
                <a:off x="3364" y="2470"/>
                <a:ext cx="0" cy="0"/>
              </a:xfrm>
              <a:custGeom>
                <a:rect b="b" l="l" r="r" t="t"/>
                <a:pathLst>
                  <a:path extrusionOk="0" h="120000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0" name="Google Shape;1420;p106"/>
              <p:cNvSpPr/>
              <p:nvPr/>
            </p:nvSpPr>
            <p:spPr>
              <a:xfrm>
                <a:off x="3920" y="1403"/>
                <a:ext cx="4" cy="2"/>
              </a:xfrm>
              <a:custGeom>
                <a:rect b="b" l="l" r="r" t="t"/>
                <a:pathLst>
                  <a:path extrusionOk="0" h="1" w="2">
                    <a:moveTo>
                      <a:pt x="1" y="1"/>
                    </a:moveTo>
                    <a:cubicBezTo>
                      <a:pt x="2" y="1"/>
                      <a:pt x="0" y="0"/>
                      <a:pt x="1" y="0"/>
                    </a:cubicBezTo>
                    <a:cubicBezTo>
                      <a:pt x="0" y="0"/>
                      <a:pt x="1" y="0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1" name="Google Shape;1421;p106"/>
              <p:cNvSpPr/>
              <p:nvPr/>
            </p:nvSpPr>
            <p:spPr>
              <a:xfrm>
                <a:off x="3918" y="1401"/>
                <a:ext cx="4" cy="0"/>
              </a:xfrm>
              <a:custGeom>
                <a:rect b="b" l="l" r="r" t="t"/>
                <a:pathLst>
                  <a:path extrusionOk="0" h="120000" w="2">
                    <a:moveTo>
                      <a:pt x="0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2" name="Google Shape;1422;p106"/>
              <p:cNvSpPr/>
              <p:nvPr/>
            </p:nvSpPr>
            <p:spPr>
              <a:xfrm>
                <a:off x="3920" y="1411"/>
                <a:ext cx="4" cy="0"/>
              </a:xfrm>
              <a:custGeom>
                <a:rect b="b" l="l" r="r" t="t"/>
                <a:pathLst>
                  <a:path extrusionOk="0" h="120000" w="2">
                    <a:moveTo>
                      <a:pt x="2" y="0"/>
                    </a:moveTo>
                    <a:cubicBezTo>
                      <a:pt x="2" y="0"/>
                      <a:pt x="1" y="0"/>
                      <a:pt x="0" y="0"/>
                    </a:cubicBez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3" name="Google Shape;1423;p106"/>
              <p:cNvSpPr/>
              <p:nvPr/>
            </p:nvSpPr>
            <p:spPr>
              <a:xfrm>
                <a:off x="3477" y="1501"/>
                <a:ext cx="0" cy="0"/>
              </a:xfrm>
              <a:custGeom>
                <a:rect b="b" l="l" r="r" t="t"/>
                <a:pathLst>
                  <a:path extrusionOk="0" h="120000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4" name="Google Shape;1424;p106"/>
              <p:cNvSpPr/>
              <p:nvPr/>
            </p:nvSpPr>
            <p:spPr>
              <a:xfrm>
                <a:off x="3453" y="1458"/>
                <a:ext cx="2" cy="0"/>
              </a:xfrm>
              <a:custGeom>
                <a:rect b="b" l="l" r="r" t="t"/>
                <a:pathLst>
                  <a:path extrusionOk="0" h="120000"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5" name="Google Shape;1425;p106"/>
              <p:cNvSpPr/>
              <p:nvPr/>
            </p:nvSpPr>
            <p:spPr>
              <a:xfrm>
                <a:off x="3477" y="1422"/>
                <a:ext cx="2" cy="0"/>
              </a:xfrm>
              <a:custGeom>
                <a:rect b="b" l="l" r="r" t="t"/>
                <a:pathLst>
                  <a:path extrusionOk="0" h="120000"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6" name="Google Shape;1426;p106"/>
              <p:cNvSpPr/>
              <p:nvPr/>
            </p:nvSpPr>
            <p:spPr>
              <a:xfrm>
                <a:off x="4603" y="1884"/>
                <a:ext cx="0" cy="0"/>
              </a:xfrm>
              <a:custGeom>
                <a:rect b="b" l="l" r="r" t="t"/>
                <a:pathLst>
                  <a:path extrusionOk="0" h="120000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7" name="Google Shape;1427;p106"/>
              <p:cNvSpPr/>
              <p:nvPr/>
            </p:nvSpPr>
            <p:spPr>
              <a:xfrm>
                <a:off x="3540" y="1530"/>
                <a:ext cx="4" cy="2"/>
              </a:xfrm>
              <a:custGeom>
                <a:rect b="b" l="l" r="r" t="t"/>
                <a:pathLst>
                  <a:path extrusionOk="0" h="1" w="2">
                    <a:moveTo>
                      <a:pt x="1" y="1"/>
                    </a:moveTo>
                    <a:cubicBezTo>
                      <a:pt x="2" y="0"/>
                      <a:pt x="0" y="0"/>
                      <a:pt x="1" y="0"/>
                    </a:cubicBezTo>
                    <a:cubicBezTo>
                      <a:pt x="0" y="0"/>
                      <a:pt x="1" y="0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8" name="Google Shape;1428;p106"/>
              <p:cNvSpPr/>
              <p:nvPr/>
            </p:nvSpPr>
            <p:spPr>
              <a:xfrm>
                <a:off x="3489" y="1441"/>
                <a:ext cx="0" cy="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9" name="Google Shape;1429;p106"/>
              <p:cNvSpPr/>
              <p:nvPr/>
            </p:nvSpPr>
            <p:spPr>
              <a:xfrm>
                <a:off x="3375" y="1310"/>
                <a:ext cx="174" cy="269"/>
              </a:xfrm>
              <a:custGeom>
                <a:rect b="b" l="l" r="r" t="t"/>
                <a:pathLst>
                  <a:path extrusionOk="0" h="127" w="82">
                    <a:moveTo>
                      <a:pt x="1" y="12"/>
                    </a:moveTo>
                    <a:cubicBezTo>
                      <a:pt x="2" y="13"/>
                      <a:pt x="4" y="14"/>
                      <a:pt x="3" y="15"/>
                    </a:cubicBezTo>
                    <a:cubicBezTo>
                      <a:pt x="6" y="19"/>
                      <a:pt x="4" y="25"/>
                      <a:pt x="8" y="28"/>
                    </a:cubicBezTo>
                    <a:cubicBezTo>
                      <a:pt x="9" y="27"/>
                      <a:pt x="10" y="27"/>
                      <a:pt x="10" y="27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1" y="27"/>
                      <a:pt x="11" y="27"/>
                      <a:pt x="11" y="27"/>
                    </a:cubicBezTo>
                    <a:cubicBezTo>
                      <a:pt x="11" y="27"/>
                      <a:pt x="10" y="28"/>
                      <a:pt x="9" y="28"/>
                    </a:cubicBezTo>
                    <a:cubicBezTo>
                      <a:pt x="10" y="29"/>
                      <a:pt x="12" y="30"/>
                      <a:pt x="12" y="32"/>
                    </a:cubicBezTo>
                    <a:cubicBezTo>
                      <a:pt x="14" y="31"/>
                      <a:pt x="13" y="33"/>
                      <a:pt x="15" y="32"/>
                    </a:cubicBezTo>
                    <a:cubicBezTo>
                      <a:pt x="14" y="32"/>
                      <a:pt x="14" y="32"/>
                      <a:pt x="14" y="32"/>
                    </a:cubicBezTo>
                    <a:cubicBezTo>
                      <a:pt x="15" y="33"/>
                      <a:pt x="15" y="33"/>
                      <a:pt x="13" y="35"/>
                    </a:cubicBezTo>
                    <a:cubicBezTo>
                      <a:pt x="14" y="40"/>
                      <a:pt x="18" y="43"/>
                      <a:pt x="20" y="47"/>
                    </a:cubicBezTo>
                    <a:cubicBezTo>
                      <a:pt x="22" y="50"/>
                      <a:pt x="26" y="53"/>
                      <a:pt x="29" y="57"/>
                    </a:cubicBezTo>
                    <a:cubicBezTo>
                      <a:pt x="32" y="56"/>
                      <a:pt x="31" y="57"/>
                      <a:pt x="34" y="56"/>
                    </a:cubicBezTo>
                    <a:cubicBezTo>
                      <a:pt x="33" y="57"/>
                      <a:pt x="33" y="57"/>
                      <a:pt x="33" y="57"/>
                    </a:cubicBezTo>
                    <a:cubicBezTo>
                      <a:pt x="35" y="57"/>
                      <a:pt x="34" y="58"/>
                      <a:pt x="33" y="59"/>
                    </a:cubicBezTo>
                    <a:cubicBezTo>
                      <a:pt x="34" y="59"/>
                      <a:pt x="33" y="59"/>
                      <a:pt x="35" y="58"/>
                    </a:cubicBezTo>
                    <a:cubicBezTo>
                      <a:pt x="37" y="58"/>
                      <a:pt x="33" y="60"/>
                      <a:pt x="34" y="60"/>
                    </a:cubicBezTo>
                    <a:cubicBezTo>
                      <a:pt x="33" y="60"/>
                      <a:pt x="35" y="59"/>
                      <a:pt x="35" y="60"/>
                    </a:cubicBezTo>
                    <a:cubicBezTo>
                      <a:pt x="37" y="60"/>
                      <a:pt x="33" y="60"/>
                      <a:pt x="32" y="62"/>
                    </a:cubicBezTo>
                    <a:cubicBezTo>
                      <a:pt x="34" y="64"/>
                      <a:pt x="37" y="65"/>
                      <a:pt x="37" y="67"/>
                    </a:cubicBezTo>
                    <a:cubicBezTo>
                      <a:pt x="37" y="67"/>
                      <a:pt x="38" y="66"/>
                      <a:pt x="38" y="66"/>
                    </a:cubicBezTo>
                    <a:cubicBezTo>
                      <a:pt x="35" y="68"/>
                      <a:pt x="39" y="66"/>
                      <a:pt x="38" y="67"/>
                    </a:cubicBezTo>
                    <a:cubicBezTo>
                      <a:pt x="37" y="68"/>
                      <a:pt x="37" y="68"/>
                      <a:pt x="37" y="68"/>
                    </a:cubicBezTo>
                    <a:cubicBezTo>
                      <a:pt x="36" y="69"/>
                      <a:pt x="39" y="69"/>
                      <a:pt x="38" y="70"/>
                    </a:cubicBezTo>
                    <a:cubicBezTo>
                      <a:pt x="39" y="70"/>
                      <a:pt x="37" y="72"/>
                      <a:pt x="39" y="72"/>
                    </a:cubicBezTo>
                    <a:cubicBezTo>
                      <a:pt x="38" y="72"/>
                      <a:pt x="38" y="73"/>
                      <a:pt x="38" y="73"/>
                    </a:cubicBezTo>
                    <a:cubicBezTo>
                      <a:pt x="41" y="72"/>
                      <a:pt x="37" y="75"/>
                      <a:pt x="40" y="74"/>
                    </a:cubicBezTo>
                    <a:cubicBezTo>
                      <a:pt x="39" y="75"/>
                      <a:pt x="39" y="75"/>
                      <a:pt x="39" y="75"/>
                    </a:cubicBezTo>
                    <a:cubicBezTo>
                      <a:pt x="41" y="76"/>
                      <a:pt x="41" y="79"/>
                      <a:pt x="43" y="80"/>
                    </a:cubicBezTo>
                    <a:cubicBezTo>
                      <a:pt x="44" y="81"/>
                      <a:pt x="42" y="84"/>
                      <a:pt x="44" y="84"/>
                    </a:cubicBezTo>
                    <a:cubicBezTo>
                      <a:pt x="46" y="84"/>
                      <a:pt x="46" y="84"/>
                      <a:pt x="46" y="84"/>
                    </a:cubicBezTo>
                    <a:cubicBezTo>
                      <a:pt x="46" y="84"/>
                      <a:pt x="45" y="84"/>
                      <a:pt x="44" y="84"/>
                    </a:cubicBezTo>
                    <a:cubicBezTo>
                      <a:pt x="46" y="84"/>
                      <a:pt x="45" y="86"/>
                      <a:pt x="45" y="87"/>
                    </a:cubicBezTo>
                    <a:cubicBezTo>
                      <a:pt x="46" y="87"/>
                      <a:pt x="46" y="87"/>
                      <a:pt x="47" y="86"/>
                    </a:cubicBezTo>
                    <a:cubicBezTo>
                      <a:pt x="45" y="88"/>
                      <a:pt x="48" y="88"/>
                      <a:pt x="47" y="89"/>
                    </a:cubicBezTo>
                    <a:cubicBezTo>
                      <a:pt x="50" y="88"/>
                      <a:pt x="49" y="89"/>
                      <a:pt x="50" y="89"/>
                    </a:cubicBezTo>
                    <a:cubicBezTo>
                      <a:pt x="50" y="89"/>
                      <a:pt x="49" y="90"/>
                      <a:pt x="48" y="90"/>
                    </a:cubicBezTo>
                    <a:cubicBezTo>
                      <a:pt x="49" y="91"/>
                      <a:pt x="49" y="91"/>
                      <a:pt x="49" y="92"/>
                    </a:cubicBezTo>
                    <a:cubicBezTo>
                      <a:pt x="49" y="92"/>
                      <a:pt x="51" y="92"/>
                      <a:pt x="51" y="92"/>
                    </a:cubicBezTo>
                    <a:cubicBezTo>
                      <a:pt x="49" y="93"/>
                      <a:pt x="51" y="93"/>
                      <a:pt x="50" y="94"/>
                    </a:cubicBezTo>
                    <a:cubicBezTo>
                      <a:pt x="52" y="93"/>
                      <a:pt x="54" y="93"/>
                      <a:pt x="53" y="94"/>
                    </a:cubicBezTo>
                    <a:cubicBezTo>
                      <a:pt x="51" y="95"/>
                      <a:pt x="51" y="95"/>
                      <a:pt x="51" y="95"/>
                    </a:cubicBezTo>
                    <a:cubicBezTo>
                      <a:pt x="53" y="95"/>
                      <a:pt x="51" y="98"/>
                      <a:pt x="55" y="99"/>
                    </a:cubicBezTo>
                    <a:cubicBezTo>
                      <a:pt x="53" y="99"/>
                      <a:pt x="53" y="99"/>
                      <a:pt x="53" y="99"/>
                    </a:cubicBezTo>
                    <a:cubicBezTo>
                      <a:pt x="56" y="100"/>
                      <a:pt x="54" y="103"/>
                      <a:pt x="58" y="103"/>
                    </a:cubicBezTo>
                    <a:cubicBezTo>
                      <a:pt x="57" y="104"/>
                      <a:pt x="56" y="105"/>
                      <a:pt x="57" y="105"/>
                    </a:cubicBezTo>
                    <a:cubicBezTo>
                      <a:pt x="58" y="105"/>
                      <a:pt x="58" y="106"/>
                      <a:pt x="60" y="105"/>
                    </a:cubicBezTo>
                    <a:cubicBezTo>
                      <a:pt x="61" y="106"/>
                      <a:pt x="59" y="106"/>
                      <a:pt x="59" y="106"/>
                    </a:cubicBezTo>
                    <a:cubicBezTo>
                      <a:pt x="59" y="107"/>
                      <a:pt x="57" y="108"/>
                      <a:pt x="59" y="108"/>
                    </a:cubicBezTo>
                    <a:cubicBezTo>
                      <a:pt x="58" y="109"/>
                      <a:pt x="58" y="109"/>
                      <a:pt x="58" y="109"/>
                    </a:cubicBezTo>
                    <a:cubicBezTo>
                      <a:pt x="59" y="109"/>
                      <a:pt x="61" y="109"/>
                      <a:pt x="60" y="110"/>
                    </a:cubicBezTo>
                    <a:cubicBezTo>
                      <a:pt x="61" y="110"/>
                      <a:pt x="62" y="111"/>
                      <a:pt x="64" y="110"/>
                    </a:cubicBezTo>
                    <a:cubicBezTo>
                      <a:pt x="64" y="110"/>
                      <a:pt x="61" y="111"/>
                      <a:pt x="63" y="111"/>
                    </a:cubicBezTo>
                    <a:cubicBezTo>
                      <a:pt x="61" y="111"/>
                      <a:pt x="61" y="111"/>
                      <a:pt x="61" y="111"/>
                    </a:cubicBezTo>
                    <a:cubicBezTo>
                      <a:pt x="61" y="113"/>
                      <a:pt x="62" y="114"/>
                      <a:pt x="63" y="115"/>
                    </a:cubicBezTo>
                    <a:cubicBezTo>
                      <a:pt x="61" y="116"/>
                      <a:pt x="64" y="116"/>
                      <a:pt x="62" y="117"/>
                    </a:cubicBezTo>
                    <a:cubicBezTo>
                      <a:pt x="64" y="118"/>
                      <a:pt x="62" y="119"/>
                      <a:pt x="65" y="119"/>
                    </a:cubicBezTo>
                    <a:cubicBezTo>
                      <a:pt x="64" y="119"/>
                      <a:pt x="64" y="119"/>
                      <a:pt x="64" y="119"/>
                    </a:cubicBezTo>
                    <a:cubicBezTo>
                      <a:pt x="64" y="120"/>
                      <a:pt x="64" y="121"/>
                      <a:pt x="63" y="121"/>
                    </a:cubicBezTo>
                    <a:cubicBezTo>
                      <a:pt x="63" y="122"/>
                      <a:pt x="65" y="122"/>
                      <a:pt x="66" y="122"/>
                    </a:cubicBezTo>
                    <a:cubicBezTo>
                      <a:pt x="64" y="122"/>
                      <a:pt x="64" y="122"/>
                      <a:pt x="64" y="122"/>
                    </a:cubicBezTo>
                    <a:cubicBezTo>
                      <a:pt x="65" y="123"/>
                      <a:pt x="67" y="123"/>
                      <a:pt x="69" y="123"/>
                    </a:cubicBezTo>
                    <a:cubicBezTo>
                      <a:pt x="68" y="123"/>
                      <a:pt x="69" y="123"/>
                      <a:pt x="68" y="124"/>
                    </a:cubicBezTo>
                    <a:cubicBezTo>
                      <a:pt x="67" y="123"/>
                      <a:pt x="66" y="123"/>
                      <a:pt x="64" y="123"/>
                    </a:cubicBezTo>
                    <a:cubicBezTo>
                      <a:pt x="63" y="123"/>
                      <a:pt x="67" y="124"/>
                      <a:pt x="65" y="124"/>
                    </a:cubicBezTo>
                    <a:cubicBezTo>
                      <a:pt x="64" y="125"/>
                      <a:pt x="65" y="125"/>
                      <a:pt x="67" y="125"/>
                    </a:cubicBezTo>
                    <a:cubicBezTo>
                      <a:pt x="66" y="125"/>
                      <a:pt x="66" y="125"/>
                      <a:pt x="65" y="125"/>
                    </a:cubicBezTo>
                    <a:cubicBezTo>
                      <a:pt x="65" y="126"/>
                      <a:pt x="65" y="126"/>
                      <a:pt x="66" y="126"/>
                    </a:cubicBezTo>
                    <a:cubicBezTo>
                      <a:pt x="66" y="126"/>
                      <a:pt x="66" y="126"/>
                      <a:pt x="66" y="126"/>
                    </a:cubicBezTo>
                    <a:cubicBezTo>
                      <a:pt x="67" y="126"/>
                      <a:pt x="67" y="126"/>
                      <a:pt x="69" y="126"/>
                    </a:cubicBezTo>
                    <a:cubicBezTo>
                      <a:pt x="69" y="126"/>
                      <a:pt x="68" y="126"/>
                      <a:pt x="69" y="126"/>
                    </a:cubicBezTo>
                    <a:cubicBezTo>
                      <a:pt x="70" y="126"/>
                      <a:pt x="71" y="126"/>
                      <a:pt x="69" y="126"/>
                    </a:cubicBezTo>
                    <a:cubicBezTo>
                      <a:pt x="68" y="127"/>
                      <a:pt x="67" y="126"/>
                      <a:pt x="66" y="126"/>
                    </a:cubicBezTo>
                    <a:cubicBezTo>
                      <a:pt x="70" y="127"/>
                      <a:pt x="70" y="127"/>
                      <a:pt x="70" y="127"/>
                    </a:cubicBezTo>
                    <a:cubicBezTo>
                      <a:pt x="69" y="127"/>
                      <a:pt x="69" y="127"/>
                      <a:pt x="71" y="127"/>
                    </a:cubicBezTo>
                    <a:cubicBezTo>
                      <a:pt x="70" y="126"/>
                      <a:pt x="70" y="126"/>
                      <a:pt x="70" y="126"/>
                    </a:cubicBezTo>
                    <a:cubicBezTo>
                      <a:pt x="72" y="126"/>
                      <a:pt x="72" y="126"/>
                      <a:pt x="72" y="126"/>
                    </a:cubicBezTo>
                    <a:cubicBezTo>
                      <a:pt x="71" y="126"/>
                      <a:pt x="72" y="125"/>
                      <a:pt x="71" y="125"/>
                    </a:cubicBezTo>
                    <a:cubicBezTo>
                      <a:pt x="70" y="125"/>
                      <a:pt x="70" y="125"/>
                      <a:pt x="70" y="125"/>
                    </a:cubicBezTo>
                    <a:cubicBezTo>
                      <a:pt x="69" y="125"/>
                      <a:pt x="67" y="124"/>
                      <a:pt x="69" y="124"/>
                    </a:cubicBezTo>
                    <a:cubicBezTo>
                      <a:pt x="71" y="124"/>
                      <a:pt x="71" y="124"/>
                      <a:pt x="71" y="124"/>
                    </a:cubicBezTo>
                    <a:cubicBezTo>
                      <a:pt x="71" y="124"/>
                      <a:pt x="70" y="124"/>
                      <a:pt x="71" y="123"/>
                    </a:cubicBezTo>
                    <a:cubicBezTo>
                      <a:pt x="73" y="123"/>
                      <a:pt x="73" y="123"/>
                      <a:pt x="73" y="123"/>
                    </a:cubicBezTo>
                    <a:cubicBezTo>
                      <a:pt x="70" y="124"/>
                      <a:pt x="72" y="122"/>
                      <a:pt x="71" y="122"/>
                    </a:cubicBezTo>
                    <a:cubicBezTo>
                      <a:pt x="72" y="122"/>
                      <a:pt x="72" y="122"/>
                      <a:pt x="72" y="122"/>
                    </a:cubicBezTo>
                    <a:cubicBezTo>
                      <a:pt x="73" y="122"/>
                      <a:pt x="70" y="123"/>
                      <a:pt x="70" y="122"/>
                    </a:cubicBezTo>
                    <a:cubicBezTo>
                      <a:pt x="71" y="122"/>
                      <a:pt x="73" y="122"/>
                      <a:pt x="74" y="121"/>
                    </a:cubicBezTo>
                    <a:cubicBezTo>
                      <a:pt x="74" y="121"/>
                      <a:pt x="72" y="120"/>
                      <a:pt x="74" y="119"/>
                    </a:cubicBezTo>
                    <a:cubicBezTo>
                      <a:pt x="73" y="118"/>
                      <a:pt x="72" y="118"/>
                      <a:pt x="71" y="118"/>
                    </a:cubicBezTo>
                    <a:cubicBezTo>
                      <a:pt x="71" y="117"/>
                      <a:pt x="74" y="117"/>
                      <a:pt x="73" y="117"/>
                    </a:cubicBezTo>
                    <a:cubicBezTo>
                      <a:pt x="74" y="117"/>
                      <a:pt x="75" y="117"/>
                      <a:pt x="75" y="116"/>
                    </a:cubicBezTo>
                    <a:cubicBezTo>
                      <a:pt x="74" y="116"/>
                      <a:pt x="75" y="115"/>
                      <a:pt x="73" y="116"/>
                    </a:cubicBezTo>
                    <a:cubicBezTo>
                      <a:pt x="74" y="115"/>
                      <a:pt x="74" y="114"/>
                      <a:pt x="73" y="114"/>
                    </a:cubicBezTo>
                    <a:cubicBezTo>
                      <a:pt x="73" y="114"/>
                      <a:pt x="75" y="114"/>
                      <a:pt x="76" y="113"/>
                    </a:cubicBezTo>
                    <a:cubicBezTo>
                      <a:pt x="74" y="113"/>
                      <a:pt x="73" y="113"/>
                      <a:pt x="73" y="112"/>
                    </a:cubicBezTo>
                    <a:cubicBezTo>
                      <a:pt x="72" y="112"/>
                      <a:pt x="72" y="113"/>
                      <a:pt x="70" y="113"/>
                    </a:cubicBezTo>
                    <a:cubicBezTo>
                      <a:pt x="70" y="113"/>
                      <a:pt x="69" y="113"/>
                      <a:pt x="69" y="113"/>
                    </a:cubicBezTo>
                    <a:cubicBezTo>
                      <a:pt x="71" y="112"/>
                      <a:pt x="74" y="112"/>
                      <a:pt x="74" y="111"/>
                    </a:cubicBezTo>
                    <a:cubicBezTo>
                      <a:pt x="77" y="111"/>
                      <a:pt x="73" y="112"/>
                      <a:pt x="76" y="111"/>
                    </a:cubicBezTo>
                    <a:cubicBezTo>
                      <a:pt x="78" y="111"/>
                      <a:pt x="79" y="112"/>
                      <a:pt x="77" y="113"/>
                    </a:cubicBezTo>
                    <a:cubicBezTo>
                      <a:pt x="80" y="113"/>
                      <a:pt x="78" y="112"/>
                      <a:pt x="80" y="112"/>
                    </a:cubicBezTo>
                    <a:cubicBezTo>
                      <a:pt x="80" y="111"/>
                      <a:pt x="78" y="111"/>
                      <a:pt x="78" y="111"/>
                    </a:cubicBezTo>
                    <a:cubicBezTo>
                      <a:pt x="77" y="111"/>
                      <a:pt x="77" y="111"/>
                      <a:pt x="76" y="111"/>
                    </a:cubicBezTo>
                    <a:cubicBezTo>
                      <a:pt x="73" y="111"/>
                      <a:pt x="77" y="110"/>
                      <a:pt x="77" y="110"/>
                    </a:cubicBezTo>
                    <a:cubicBezTo>
                      <a:pt x="78" y="110"/>
                      <a:pt x="78" y="110"/>
                      <a:pt x="78" y="110"/>
                    </a:cubicBezTo>
                    <a:cubicBezTo>
                      <a:pt x="79" y="109"/>
                      <a:pt x="77" y="110"/>
                      <a:pt x="77" y="109"/>
                    </a:cubicBezTo>
                    <a:cubicBezTo>
                      <a:pt x="80" y="108"/>
                      <a:pt x="78" y="110"/>
                      <a:pt x="80" y="109"/>
                    </a:cubicBezTo>
                    <a:cubicBezTo>
                      <a:pt x="82" y="109"/>
                      <a:pt x="82" y="109"/>
                      <a:pt x="82" y="109"/>
                    </a:cubicBezTo>
                    <a:cubicBezTo>
                      <a:pt x="82" y="108"/>
                      <a:pt x="79" y="109"/>
                      <a:pt x="80" y="108"/>
                    </a:cubicBezTo>
                    <a:cubicBezTo>
                      <a:pt x="81" y="108"/>
                      <a:pt x="81" y="108"/>
                      <a:pt x="81" y="108"/>
                    </a:cubicBezTo>
                    <a:cubicBezTo>
                      <a:pt x="80" y="108"/>
                      <a:pt x="80" y="108"/>
                      <a:pt x="80" y="108"/>
                    </a:cubicBezTo>
                    <a:cubicBezTo>
                      <a:pt x="79" y="108"/>
                      <a:pt x="77" y="108"/>
                      <a:pt x="77" y="109"/>
                    </a:cubicBezTo>
                    <a:cubicBezTo>
                      <a:pt x="74" y="109"/>
                      <a:pt x="77" y="109"/>
                      <a:pt x="76" y="108"/>
                    </a:cubicBezTo>
                    <a:cubicBezTo>
                      <a:pt x="74" y="108"/>
                      <a:pt x="76" y="108"/>
                      <a:pt x="75" y="109"/>
                    </a:cubicBezTo>
                    <a:cubicBezTo>
                      <a:pt x="73" y="109"/>
                      <a:pt x="73" y="109"/>
                      <a:pt x="73" y="108"/>
                    </a:cubicBezTo>
                    <a:cubicBezTo>
                      <a:pt x="72" y="108"/>
                      <a:pt x="74" y="108"/>
                      <a:pt x="75" y="107"/>
                    </a:cubicBezTo>
                    <a:cubicBezTo>
                      <a:pt x="76" y="107"/>
                      <a:pt x="76" y="108"/>
                      <a:pt x="75" y="108"/>
                    </a:cubicBezTo>
                    <a:cubicBezTo>
                      <a:pt x="77" y="108"/>
                      <a:pt x="79" y="107"/>
                      <a:pt x="80" y="107"/>
                    </a:cubicBezTo>
                    <a:cubicBezTo>
                      <a:pt x="81" y="106"/>
                      <a:pt x="79" y="107"/>
                      <a:pt x="78" y="107"/>
                    </a:cubicBezTo>
                    <a:cubicBezTo>
                      <a:pt x="78" y="107"/>
                      <a:pt x="76" y="107"/>
                      <a:pt x="76" y="107"/>
                    </a:cubicBezTo>
                    <a:cubicBezTo>
                      <a:pt x="71" y="107"/>
                      <a:pt x="79" y="106"/>
                      <a:pt x="78" y="105"/>
                    </a:cubicBezTo>
                    <a:cubicBezTo>
                      <a:pt x="75" y="106"/>
                      <a:pt x="74" y="105"/>
                      <a:pt x="70" y="107"/>
                    </a:cubicBezTo>
                    <a:cubicBezTo>
                      <a:pt x="70" y="107"/>
                      <a:pt x="69" y="107"/>
                      <a:pt x="69" y="106"/>
                    </a:cubicBezTo>
                    <a:cubicBezTo>
                      <a:pt x="71" y="106"/>
                      <a:pt x="71" y="106"/>
                      <a:pt x="73" y="105"/>
                    </a:cubicBezTo>
                    <a:cubicBezTo>
                      <a:pt x="73" y="105"/>
                      <a:pt x="73" y="105"/>
                      <a:pt x="73" y="105"/>
                    </a:cubicBezTo>
                    <a:cubicBezTo>
                      <a:pt x="75" y="105"/>
                      <a:pt x="75" y="105"/>
                      <a:pt x="75" y="105"/>
                    </a:cubicBezTo>
                    <a:cubicBezTo>
                      <a:pt x="79" y="103"/>
                      <a:pt x="79" y="103"/>
                      <a:pt x="79" y="103"/>
                    </a:cubicBezTo>
                    <a:cubicBezTo>
                      <a:pt x="78" y="103"/>
                      <a:pt x="77" y="104"/>
                      <a:pt x="76" y="103"/>
                    </a:cubicBezTo>
                    <a:cubicBezTo>
                      <a:pt x="77" y="103"/>
                      <a:pt x="78" y="103"/>
                      <a:pt x="78" y="102"/>
                    </a:cubicBezTo>
                    <a:cubicBezTo>
                      <a:pt x="77" y="103"/>
                      <a:pt x="75" y="103"/>
                      <a:pt x="75" y="103"/>
                    </a:cubicBezTo>
                    <a:cubicBezTo>
                      <a:pt x="74" y="103"/>
                      <a:pt x="76" y="102"/>
                      <a:pt x="77" y="102"/>
                    </a:cubicBezTo>
                    <a:cubicBezTo>
                      <a:pt x="79" y="102"/>
                      <a:pt x="79" y="102"/>
                      <a:pt x="79" y="102"/>
                    </a:cubicBezTo>
                    <a:cubicBezTo>
                      <a:pt x="77" y="102"/>
                      <a:pt x="79" y="101"/>
                      <a:pt x="79" y="101"/>
                    </a:cubicBezTo>
                    <a:cubicBezTo>
                      <a:pt x="77" y="101"/>
                      <a:pt x="76" y="102"/>
                      <a:pt x="74" y="102"/>
                    </a:cubicBezTo>
                    <a:cubicBezTo>
                      <a:pt x="74" y="102"/>
                      <a:pt x="75" y="101"/>
                      <a:pt x="75" y="101"/>
                    </a:cubicBezTo>
                    <a:cubicBezTo>
                      <a:pt x="76" y="101"/>
                      <a:pt x="76" y="101"/>
                      <a:pt x="76" y="101"/>
                    </a:cubicBezTo>
                    <a:cubicBezTo>
                      <a:pt x="76" y="101"/>
                      <a:pt x="79" y="100"/>
                      <a:pt x="78" y="100"/>
                    </a:cubicBezTo>
                    <a:cubicBezTo>
                      <a:pt x="77" y="100"/>
                      <a:pt x="77" y="100"/>
                      <a:pt x="77" y="100"/>
                    </a:cubicBezTo>
                    <a:cubicBezTo>
                      <a:pt x="77" y="100"/>
                      <a:pt x="78" y="100"/>
                      <a:pt x="78" y="100"/>
                    </a:cubicBezTo>
                    <a:cubicBezTo>
                      <a:pt x="77" y="100"/>
                      <a:pt x="77" y="99"/>
                      <a:pt x="77" y="99"/>
                    </a:cubicBezTo>
                    <a:cubicBezTo>
                      <a:pt x="78" y="99"/>
                      <a:pt x="78" y="99"/>
                      <a:pt x="78" y="99"/>
                    </a:cubicBezTo>
                    <a:cubicBezTo>
                      <a:pt x="77" y="99"/>
                      <a:pt x="75" y="99"/>
                      <a:pt x="76" y="99"/>
                    </a:cubicBezTo>
                    <a:cubicBezTo>
                      <a:pt x="74" y="100"/>
                      <a:pt x="77" y="99"/>
                      <a:pt x="76" y="100"/>
                    </a:cubicBezTo>
                    <a:cubicBezTo>
                      <a:pt x="74" y="100"/>
                      <a:pt x="74" y="100"/>
                      <a:pt x="73" y="100"/>
                    </a:cubicBezTo>
                    <a:cubicBezTo>
                      <a:pt x="76" y="99"/>
                      <a:pt x="73" y="99"/>
                      <a:pt x="73" y="99"/>
                    </a:cubicBezTo>
                    <a:cubicBezTo>
                      <a:pt x="74" y="98"/>
                      <a:pt x="75" y="98"/>
                      <a:pt x="75" y="98"/>
                    </a:cubicBezTo>
                    <a:cubicBezTo>
                      <a:pt x="73" y="98"/>
                      <a:pt x="73" y="98"/>
                      <a:pt x="73" y="98"/>
                    </a:cubicBezTo>
                    <a:cubicBezTo>
                      <a:pt x="77" y="97"/>
                      <a:pt x="73" y="98"/>
                      <a:pt x="73" y="97"/>
                    </a:cubicBezTo>
                    <a:cubicBezTo>
                      <a:pt x="75" y="97"/>
                      <a:pt x="76" y="96"/>
                      <a:pt x="76" y="96"/>
                    </a:cubicBezTo>
                    <a:cubicBezTo>
                      <a:pt x="74" y="97"/>
                      <a:pt x="73" y="97"/>
                      <a:pt x="71" y="97"/>
                    </a:cubicBezTo>
                    <a:cubicBezTo>
                      <a:pt x="72" y="96"/>
                      <a:pt x="75" y="96"/>
                      <a:pt x="76" y="96"/>
                    </a:cubicBezTo>
                    <a:cubicBezTo>
                      <a:pt x="74" y="96"/>
                      <a:pt x="77" y="94"/>
                      <a:pt x="75" y="95"/>
                    </a:cubicBezTo>
                    <a:cubicBezTo>
                      <a:pt x="74" y="96"/>
                      <a:pt x="73" y="96"/>
                      <a:pt x="72" y="96"/>
                    </a:cubicBezTo>
                    <a:cubicBezTo>
                      <a:pt x="72" y="95"/>
                      <a:pt x="73" y="96"/>
                      <a:pt x="74" y="95"/>
                    </a:cubicBezTo>
                    <a:cubicBezTo>
                      <a:pt x="74" y="95"/>
                      <a:pt x="72" y="95"/>
                      <a:pt x="71" y="96"/>
                    </a:cubicBezTo>
                    <a:cubicBezTo>
                      <a:pt x="71" y="95"/>
                      <a:pt x="69" y="96"/>
                      <a:pt x="70" y="95"/>
                    </a:cubicBezTo>
                    <a:cubicBezTo>
                      <a:pt x="72" y="94"/>
                      <a:pt x="71" y="95"/>
                      <a:pt x="72" y="95"/>
                    </a:cubicBezTo>
                    <a:cubicBezTo>
                      <a:pt x="72" y="94"/>
                      <a:pt x="68" y="96"/>
                      <a:pt x="68" y="95"/>
                    </a:cubicBezTo>
                    <a:cubicBezTo>
                      <a:pt x="67" y="96"/>
                      <a:pt x="64" y="97"/>
                      <a:pt x="63" y="97"/>
                    </a:cubicBezTo>
                    <a:cubicBezTo>
                      <a:pt x="63" y="96"/>
                      <a:pt x="64" y="97"/>
                      <a:pt x="66" y="96"/>
                    </a:cubicBezTo>
                    <a:cubicBezTo>
                      <a:pt x="65" y="95"/>
                      <a:pt x="65" y="95"/>
                      <a:pt x="65" y="95"/>
                    </a:cubicBezTo>
                    <a:cubicBezTo>
                      <a:pt x="68" y="94"/>
                      <a:pt x="70" y="95"/>
                      <a:pt x="72" y="93"/>
                    </a:cubicBezTo>
                    <a:cubicBezTo>
                      <a:pt x="71" y="93"/>
                      <a:pt x="71" y="93"/>
                      <a:pt x="71" y="93"/>
                    </a:cubicBezTo>
                    <a:cubicBezTo>
                      <a:pt x="72" y="93"/>
                      <a:pt x="74" y="93"/>
                      <a:pt x="74" y="92"/>
                    </a:cubicBezTo>
                    <a:cubicBezTo>
                      <a:pt x="72" y="93"/>
                      <a:pt x="74" y="92"/>
                      <a:pt x="73" y="92"/>
                    </a:cubicBezTo>
                    <a:cubicBezTo>
                      <a:pt x="71" y="92"/>
                      <a:pt x="74" y="92"/>
                      <a:pt x="72" y="92"/>
                    </a:cubicBezTo>
                    <a:cubicBezTo>
                      <a:pt x="72" y="92"/>
                      <a:pt x="69" y="93"/>
                      <a:pt x="70" y="92"/>
                    </a:cubicBezTo>
                    <a:cubicBezTo>
                      <a:pt x="73" y="91"/>
                      <a:pt x="73" y="91"/>
                      <a:pt x="73" y="91"/>
                    </a:cubicBezTo>
                    <a:cubicBezTo>
                      <a:pt x="74" y="91"/>
                      <a:pt x="71" y="92"/>
                      <a:pt x="72" y="91"/>
                    </a:cubicBezTo>
                    <a:cubicBezTo>
                      <a:pt x="73" y="91"/>
                      <a:pt x="73" y="91"/>
                      <a:pt x="73" y="91"/>
                    </a:cubicBezTo>
                    <a:cubicBezTo>
                      <a:pt x="72" y="89"/>
                      <a:pt x="72" y="88"/>
                      <a:pt x="67" y="88"/>
                    </a:cubicBezTo>
                    <a:cubicBezTo>
                      <a:pt x="69" y="87"/>
                      <a:pt x="69" y="87"/>
                      <a:pt x="70" y="86"/>
                    </a:cubicBezTo>
                    <a:cubicBezTo>
                      <a:pt x="69" y="86"/>
                      <a:pt x="68" y="86"/>
                      <a:pt x="68" y="86"/>
                    </a:cubicBezTo>
                    <a:cubicBezTo>
                      <a:pt x="69" y="85"/>
                      <a:pt x="69" y="85"/>
                      <a:pt x="69" y="85"/>
                    </a:cubicBezTo>
                    <a:cubicBezTo>
                      <a:pt x="70" y="84"/>
                      <a:pt x="68" y="85"/>
                      <a:pt x="67" y="85"/>
                    </a:cubicBezTo>
                    <a:cubicBezTo>
                      <a:pt x="68" y="84"/>
                      <a:pt x="68" y="84"/>
                      <a:pt x="68" y="84"/>
                    </a:cubicBezTo>
                    <a:cubicBezTo>
                      <a:pt x="69" y="83"/>
                      <a:pt x="67" y="84"/>
                      <a:pt x="67" y="84"/>
                    </a:cubicBezTo>
                    <a:cubicBezTo>
                      <a:pt x="68" y="84"/>
                      <a:pt x="68" y="84"/>
                      <a:pt x="68" y="84"/>
                    </a:cubicBezTo>
                    <a:cubicBezTo>
                      <a:pt x="67" y="84"/>
                      <a:pt x="67" y="84"/>
                      <a:pt x="67" y="84"/>
                    </a:cubicBezTo>
                    <a:cubicBezTo>
                      <a:pt x="66" y="84"/>
                      <a:pt x="66" y="83"/>
                      <a:pt x="68" y="83"/>
                    </a:cubicBezTo>
                    <a:cubicBezTo>
                      <a:pt x="67" y="83"/>
                      <a:pt x="67" y="83"/>
                      <a:pt x="67" y="83"/>
                    </a:cubicBezTo>
                    <a:cubicBezTo>
                      <a:pt x="68" y="82"/>
                      <a:pt x="67" y="81"/>
                      <a:pt x="66" y="81"/>
                    </a:cubicBezTo>
                    <a:cubicBezTo>
                      <a:pt x="66" y="82"/>
                      <a:pt x="65" y="82"/>
                      <a:pt x="64" y="82"/>
                    </a:cubicBezTo>
                    <a:cubicBezTo>
                      <a:pt x="62" y="83"/>
                      <a:pt x="64" y="82"/>
                      <a:pt x="63" y="82"/>
                    </a:cubicBezTo>
                    <a:cubicBezTo>
                      <a:pt x="64" y="82"/>
                      <a:pt x="64" y="81"/>
                      <a:pt x="65" y="81"/>
                    </a:cubicBezTo>
                    <a:cubicBezTo>
                      <a:pt x="68" y="79"/>
                      <a:pt x="65" y="79"/>
                      <a:pt x="65" y="78"/>
                    </a:cubicBezTo>
                    <a:cubicBezTo>
                      <a:pt x="64" y="78"/>
                      <a:pt x="64" y="78"/>
                      <a:pt x="64" y="78"/>
                    </a:cubicBezTo>
                    <a:cubicBezTo>
                      <a:pt x="66" y="77"/>
                      <a:pt x="63" y="77"/>
                      <a:pt x="64" y="76"/>
                    </a:cubicBezTo>
                    <a:cubicBezTo>
                      <a:pt x="63" y="76"/>
                      <a:pt x="60" y="77"/>
                      <a:pt x="60" y="77"/>
                    </a:cubicBezTo>
                    <a:cubicBezTo>
                      <a:pt x="58" y="78"/>
                      <a:pt x="62" y="76"/>
                      <a:pt x="63" y="75"/>
                    </a:cubicBezTo>
                    <a:cubicBezTo>
                      <a:pt x="62" y="75"/>
                      <a:pt x="62" y="75"/>
                      <a:pt x="62" y="75"/>
                    </a:cubicBezTo>
                    <a:cubicBezTo>
                      <a:pt x="62" y="75"/>
                      <a:pt x="62" y="75"/>
                      <a:pt x="62" y="75"/>
                    </a:cubicBezTo>
                    <a:cubicBezTo>
                      <a:pt x="61" y="75"/>
                      <a:pt x="60" y="75"/>
                      <a:pt x="61" y="74"/>
                    </a:cubicBezTo>
                    <a:cubicBezTo>
                      <a:pt x="61" y="74"/>
                      <a:pt x="61" y="74"/>
                      <a:pt x="61" y="74"/>
                    </a:cubicBezTo>
                    <a:cubicBezTo>
                      <a:pt x="61" y="74"/>
                      <a:pt x="62" y="73"/>
                      <a:pt x="62" y="73"/>
                    </a:cubicBezTo>
                    <a:cubicBezTo>
                      <a:pt x="60" y="74"/>
                      <a:pt x="61" y="72"/>
                      <a:pt x="59" y="73"/>
                    </a:cubicBezTo>
                    <a:cubicBezTo>
                      <a:pt x="60" y="73"/>
                      <a:pt x="60" y="73"/>
                      <a:pt x="60" y="73"/>
                    </a:cubicBezTo>
                    <a:cubicBezTo>
                      <a:pt x="59" y="73"/>
                      <a:pt x="59" y="73"/>
                      <a:pt x="59" y="73"/>
                    </a:cubicBezTo>
                    <a:cubicBezTo>
                      <a:pt x="59" y="73"/>
                      <a:pt x="59" y="73"/>
                      <a:pt x="59" y="73"/>
                    </a:cubicBezTo>
                    <a:cubicBezTo>
                      <a:pt x="61" y="72"/>
                      <a:pt x="61" y="72"/>
                      <a:pt x="61" y="72"/>
                    </a:cubicBezTo>
                    <a:cubicBezTo>
                      <a:pt x="62" y="71"/>
                      <a:pt x="60" y="72"/>
                      <a:pt x="59" y="73"/>
                    </a:cubicBezTo>
                    <a:cubicBezTo>
                      <a:pt x="57" y="73"/>
                      <a:pt x="59" y="72"/>
                      <a:pt x="59" y="72"/>
                    </a:cubicBezTo>
                    <a:cubicBezTo>
                      <a:pt x="60" y="71"/>
                      <a:pt x="59" y="72"/>
                      <a:pt x="59" y="72"/>
                    </a:cubicBezTo>
                    <a:cubicBezTo>
                      <a:pt x="61" y="72"/>
                      <a:pt x="60" y="72"/>
                      <a:pt x="61" y="71"/>
                    </a:cubicBezTo>
                    <a:cubicBezTo>
                      <a:pt x="61" y="71"/>
                      <a:pt x="59" y="72"/>
                      <a:pt x="59" y="72"/>
                    </a:cubicBezTo>
                    <a:cubicBezTo>
                      <a:pt x="59" y="71"/>
                      <a:pt x="58" y="71"/>
                      <a:pt x="60" y="70"/>
                    </a:cubicBezTo>
                    <a:cubicBezTo>
                      <a:pt x="59" y="71"/>
                      <a:pt x="59" y="70"/>
                      <a:pt x="58" y="70"/>
                    </a:cubicBezTo>
                    <a:cubicBezTo>
                      <a:pt x="58" y="71"/>
                      <a:pt x="58" y="71"/>
                      <a:pt x="57" y="72"/>
                    </a:cubicBezTo>
                    <a:cubicBezTo>
                      <a:pt x="57" y="72"/>
                      <a:pt x="56" y="72"/>
                      <a:pt x="57" y="71"/>
                    </a:cubicBezTo>
                    <a:cubicBezTo>
                      <a:pt x="57" y="71"/>
                      <a:pt x="57" y="71"/>
                      <a:pt x="57" y="71"/>
                    </a:cubicBezTo>
                    <a:cubicBezTo>
                      <a:pt x="57" y="71"/>
                      <a:pt x="57" y="71"/>
                      <a:pt x="56" y="72"/>
                    </a:cubicBezTo>
                    <a:cubicBezTo>
                      <a:pt x="58" y="70"/>
                      <a:pt x="58" y="70"/>
                      <a:pt x="58" y="70"/>
                    </a:cubicBezTo>
                    <a:cubicBezTo>
                      <a:pt x="56" y="71"/>
                      <a:pt x="56" y="70"/>
                      <a:pt x="56" y="70"/>
                    </a:cubicBezTo>
                    <a:cubicBezTo>
                      <a:pt x="57" y="69"/>
                      <a:pt x="59" y="69"/>
                      <a:pt x="59" y="68"/>
                    </a:cubicBezTo>
                    <a:cubicBezTo>
                      <a:pt x="58" y="68"/>
                      <a:pt x="58" y="68"/>
                      <a:pt x="58" y="68"/>
                    </a:cubicBezTo>
                    <a:cubicBezTo>
                      <a:pt x="57" y="68"/>
                      <a:pt x="58" y="68"/>
                      <a:pt x="59" y="68"/>
                    </a:cubicBezTo>
                    <a:cubicBezTo>
                      <a:pt x="59" y="66"/>
                      <a:pt x="54" y="69"/>
                      <a:pt x="55" y="68"/>
                    </a:cubicBezTo>
                    <a:cubicBezTo>
                      <a:pt x="57" y="67"/>
                      <a:pt x="57" y="67"/>
                      <a:pt x="57" y="66"/>
                    </a:cubicBezTo>
                    <a:cubicBezTo>
                      <a:pt x="56" y="67"/>
                      <a:pt x="56" y="67"/>
                      <a:pt x="56" y="67"/>
                    </a:cubicBezTo>
                    <a:cubicBezTo>
                      <a:pt x="55" y="67"/>
                      <a:pt x="58" y="66"/>
                      <a:pt x="56" y="67"/>
                    </a:cubicBezTo>
                    <a:cubicBezTo>
                      <a:pt x="55" y="68"/>
                      <a:pt x="56" y="67"/>
                      <a:pt x="55" y="67"/>
                    </a:cubicBezTo>
                    <a:cubicBezTo>
                      <a:pt x="59" y="65"/>
                      <a:pt x="55" y="65"/>
                      <a:pt x="57" y="63"/>
                    </a:cubicBezTo>
                    <a:cubicBezTo>
                      <a:pt x="54" y="64"/>
                      <a:pt x="56" y="63"/>
                      <a:pt x="55" y="63"/>
                    </a:cubicBezTo>
                    <a:cubicBezTo>
                      <a:pt x="57" y="62"/>
                      <a:pt x="54" y="63"/>
                      <a:pt x="55" y="62"/>
                    </a:cubicBezTo>
                    <a:cubicBezTo>
                      <a:pt x="53" y="63"/>
                      <a:pt x="53" y="63"/>
                      <a:pt x="53" y="63"/>
                    </a:cubicBezTo>
                    <a:cubicBezTo>
                      <a:pt x="54" y="62"/>
                      <a:pt x="49" y="64"/>
                      <a:pt x="52" y="63"/>
                    </a:cubicBezTo>
                    <a:cubicBezTo>
                      <a:pt x="52" y="62"/>
                      <a:pt x="54" y="62"/>
                      <a:pt x="54" y="62"/>
                    </a:cubicBezTo>
                    <a:cubicBezTo>
                      <a:pt x="56" y="60"/>
                      <a:pt x="51" y="62"/>
                      <a:pt x="54" y="60"/>
                    </a:cubicBezTo>
                    <a:cubicBezTo>
                      <a:pt x="53" y="60"/>
                      <a:pt x="52" y="61"/>
                      <a:pt x="51" y="61"/>
                    </a:cubicBezTo>
                    <a:cubicBezTo>
                      <a:pt x="52" y="61"/>
                      <a:pt x="52" y="59"/>
                      <a:pt x="53" y="59"/>
                    </a:cubicBezTo>
                    <a:cubicBezTo>
                      <a:pt x="52" y="59"/>
                      <a:pt x="52" y="60"/>
                      <a:pt x="52" y="59"/>
                    </a:cubicBezTo>
                    <a:cubicBezTo>
                      <a:pt x="53" y="59"/>
                      <a:pt x="53" y="59"/>
                      <a:pt x="53" y="59"/>
                    </a:cubicBezTo>
                    <a:cubicBezTo>
                      <a:pt x="54" y="58"/>
                      <a:pt x="52" y="58"/>
                      <a:pt x="51" y="58"/>
                    </a:cubicBezTo>
                    <a:cubicBezTo>
                      <a:pt x="53" y="57"/>
                      <a:pt x="52" y="57"/>
                      <a:pt x="52" y="56"/>
                    </a:cubicBezTo>
                    <a:cubicBezTo>
                      <a:pt x="50" y="57"/>
                      <a:pt x="53" y="55"/>
                      <a:pt x="50" y="56"/>
                    </a:cubicBezTo>
                    <a:cubicBezTo>
                      <a:pt x="51" y="56"/>
                      <a:pt x="51" y="56"/>
                      <a:pt x="51" y="56"/>
                    </a:cubicBezTo>
                    <a:cubicBezTo>
                      <a:pt x="50" y="56"/>
                      <a:pt x="48" y="57"/>
                      <a:pt x="48" y="57"/>
                    </a:cubicBezTo>
                    <a:cubicBezTo>
                      <a:pt x="50" y="56"/>
                      <a:pt x="50" y="56"/>
                      <a:pt x="50" y="56"/>
                    </a:cubicBezTo>
                    <a:cubicBezTo>
                      <a:pt x="52" y="54"/>
                      <a:pt x="50" y="55"/>
                      <a:pt x="51" y="54"/>
                    </a:cubicBezTo>
                    <a:cubicBezTo>
                      <a:pt x="49" y="55"/>
                      <a:pt x="51" y="54"/>
                      <a:pt x="49" y="55"/>
                    </a:cubicBezTo>
                    <a:cubicBezTo>
                      <a:pt x="49" y="55"/>
                      <a:pt x="49" y="55"/>
                      <a:pt x="49" y="55"/>
                    </a:cubicBezTo>
                    <a:cubicBezTo>
                      <a:pt x="48" y="55"/>
                      <a:pt x="48" y="55"/>
                      <a:pt x="47" y="55"/>
                    </a:cubicBezTo>
                    <a:cubicBezTo>
                      <a:pt x="47" y="55"/>
                      <a:pt x="49" y="54"/>
                      <a:pt x="49" y="54"/>
                    </a:cubicBezTo>
                    <a:cubicBezTo>
                      <a:pt x="50" y="53"/>
                      <a:pt x="49" y="53"/>
                      <a:pt x="49" y="53"/>
                    </a:cubicBezTo>
                    <a:cubicBezTo>
                      <a:pt x="49" y="53"/>
                      <a:pt x="49" y="53"/>
                      <a:pt x="48" y="53"/>
                    </a:cubicBezTo>
                    <a:cubicBezTo>
                      <a:pt x="48" y="53"/>
                      <a:pt x="48" y="53"/>
                      <a:pt x="48" y="53"/>
                    </a:cubicBezTo>
                    <a:cubicBezTo>
                      <a:pt x="48" y="53"/>
                      <a:pt x="48" y="53"/>
                      <a:pt x="48" y="53"/>
                    </a:cubicBezTo>
                    <a:cubicBezTo>
                      <a:pt x="48" y="53"/>
                      <a:pt x="48" y="53"/>
                      <a:pt x="48" y="53"/>
                    </a:cubicBezTo>
                    <a:cubicBezTo>
                      <a:pt x="48" y="53"/>
                      <a:pt x="48" y="53"/>
                      <a:pt x="49" y="53"/>
                    </a:cubicBezTo>
                    <a:cubicBezTo>
                      <a:pt x="49" y="53"/>
                      <a:pt x="49" y="53"/>
                      <a:pt x="49" y="53"/>
                    </a:cubicBezTo>
                    <a:cubicBezTo>
                      <a:pt x="49" y="53"/>
                      <a:pt x="49" y="53"/>
                      <a:pt x="49" y="53"/>
                    </a:cubicBezTo>
                    <a:cubicBezTo>
                      <a:pt x="49" y="52"/>
                      <a:pt x="49" y="52"/>
                      <a:pt x="49" y="52"/>
                    </a:cubicBezTo>
                    <a:cubicBezTo>
                      <a:pt x="50" y="51"/>
                      <a:pt x="50" y="51"/>
                      <a:pt x="50" y="51"/>
                    </a:cubicBezTo>
                    <a:cubicBezTo>
                      <a:pt x="50" y="51"/>
                      <a:pt x="48" y="52"/>
                      <a:pt x="48" y="52"/>
                    </a:cubicBezTo>
                    <a:cubicBezTo>
                      <a:pt x="49" y="50"/>
                      <a:pt x="46" y="50"/>
                      <a:pt x="46" y="50"/>
                    </a:cubicBezTo>
                    <a:cubicBezTo>
                      <a:pt x="46" y="50"/>
                      <a:pt x="47" y="50"/>
                      <a:pt x="46" y="50"/>
                    </a:cubicBezTo>
                    <a:cubicBezTo>
                      <a:pt x="46" y="50"/>
                      <a:pt x="44" y="50"/>
                      <a:pt x="45" y="50"/>
                    </a:cubicBezTo>
                    <a:cubicBezTo>
                      <a:pt x="45" y="50"/>
                      <a:pt x="46" y="49"/>
                      <a:pt x="46" y="49"/>
                    </a:cubicBezTo>
                    <a:cubicBezTo>
                      <a:pt x="46" y="48"/>
                      <a:pt x="45" y="49"/>
                      <a:pt x="45" y="49"/>
                    </a:cubicBezTo>
                    <a:cubicBezTo>
                      <a:pt x="47" y="47"/>
                      <a:pt x="43" y="49"/>
                      <a:pt x="44" y="47"/>
                    </a:cubicBezTo>
                    <a:cubicBezTo>
                      <a:pt x="44" y="47"/>
                      <a:pt x="45" y="47"/>
                      <a:pt x="45" y="47"/>
                    </a:cubicBezTo>
                    <a:cubicBezTo>
                      <a:pt x="44" y="47"/>
                      <a:pt x="43" y="46"/>
                      <a:pt x="41" y="47"/>
                    </a:cubicBezTo>
                    <a:cubicBezTo>
                      <a:pt x="43" y="46"/>
                      <a:pt x="43" y="46"/>
                      <a:pt x="43" y="46"/>
                    </a:cubicBezTo>
                    <a:cubicBezTo>
                      <a:pt x="43" y="46"/>
                      <a:pt x="42" y="46"/>
                      <a:pt x="41" y="46"/>
                    </a:cubicBezTo>
                    <a:cubicBezTo>
                      <a:pt x="40" y="47"/>
                      <a:pt x="39" y="47"/>
                      <a:pt x="39" y="47"/>
                    </a:cubicBezTo>
                    <a:cubicBezTo>
                      <a:pt x="39" y="47"/>
                      <a:pt x="39" y="47"/>
                      <a:pt x="39" y="47"/>
                    </a:cubicBezTo>
                    <a:cubicBezTo>
                      <a:pt x="38" y="46"/>
                      <a:pt x="38" y="46"/>
                      <a:pt x="38" y="46"/>
                    </a:cubicBezTo>
                    <a:cubicBezTo>
                      <a:pt x="39" y="46"/>
                      <a:pt x="39" y="46"/>
                      <a:pt x="39" y="46"/>
                    </a:cubicBezTo>
                    <a:cubicBezTo>
                      <a:pt x="42" y="44"/>
                      <a:pt x="40" y="44"/>
                      <a:pt x="41" y="44"/>
                    </a:cubicBezTo>
                    <a:cubicBezTo>
                      <a:pt x="39" y="44"/>
                      <a:pt x="39" y="44"/>
                      <a:pt x="39" y="44"/>
                    </a:cubicBezTo>
                    <a:cubicBezTo>
                      <a:pt x="38" y="44"/>
                      <a:pt x="40" y="43"/>
                      <a:pt x="40" y="43"/>
                    </a:cubicBezTo>
                    <a:cubicBezTo>
                      <a:pt x="35" y="45"/>
                      <a:pt x="35" y="45"/>
                      <a:pt x="35" y="45"/>
                    </a:cubicBezTo>
                    <a:cubicBezTo>
                      <a:pt x="36" y="45"/>
                      <a:pt x="37" y="44"/>
                      <a:pt x="38" y="43"/>
                    </a:cubicBezTo>
                    <a:cubicBezTo>
                      <a:pt x="37" y="43"/>
                      <a:pt x="35" y="44"/>
                      <a:pt x="33" y="45"/>
                    </a:cubicBezTo>
                    <a:cubicBezTo>
                      <a:pt x="33" y="44"/>
                      <a:pt x="32" y="44"/>
                      <a:pt x="32" y="44"/>
                    </a:cubicBezTo>
                    <a:cubicBezTo>
                      <a:pt x="33" y="43"/>
                      <a:pt x="32" y="44"/>
                      <a:pt x="33" y="44"/>
                    </a:cubicBezTo>
                    <a:cubicBezTo>
                      <a:pt x="34" y="43"/>
                      <a:pt x="34" y="43"/>
                      <a:pt x="34" y="43"/>
                    </a:cubicBezTo>
                    <a:cubicBezTo>
                      <a:pt x="34" y="43"/>
                      <a:pt x="36" y="41"/>
                      <a:pt x="37" y="41"/>
                    </a:cubicBezTo>
                    <a:cubicBezTo>
                      <a:pt x="36" y="41"/>
                      <a:pt x="36" y="40"/>
                      <a:pt x="36" y="39"/>
                    </a:cubicBezTo>
                    <a:cubicBezTo>
                      <a:pt x="34" y="41"/>
                      <a:pt x="35" y="39"/>
                      <a:pt x="33" y="41"/>
                    </a:cubicBezTo>
                    <a:cubicBezTo>
                      <a:pt x="32" y="40"/>
                      <a:pt x="34" y="39"/>
                      <a:pt x="35" y="39"/>
                    </a:cubicBezTo>
                    <a:cubicBezTo>
                      <a:pt x="33" y="39"/>
                      <a:pt x="34" y="38"/>
                      <a:pt x="33" y="37"/>
                    </a:cubicBezTo>
                    <a:cubicBezTo>
                      <a:pt x="34" y="37"/>
                      <a:pt x="34" y="37"/>
                      <a:pt x="34" y="37"/>
                    </a:cubicBezTo>
                    <a:cubicBezTo>
                      <a:pt x="33" y="37"/>
                      <a:pt x="33" y="36"/>
                      <a:pt x="31" y="37"/>
                    </a:cubicBezTo>
                    <a:cubicBezTo>
                      <a:pt x="32" y="36"/>
                      <a:pt x="32" y="36"/>
                      <a:pt x="32" y="36"/>
                    </a:cubicBezTo>
                    <a:cubicBezTo>
                      <a:pt x="32" y="35"/>
                      <a:pt x="29" y="38"/>
                      <a:pt x="30" y="36"/>
                    </a:cubicBezTo>
                    <a:cubicBezTo>
                      <a:pt x="31" y="36"/>
                      <a:pt x="31" y="36"/>
                      <a:pt x="31" y="36"/>
                    </a:cubicBezTo>
                    <a:cubicBezTo>
                      <a:pt x="30" y="36"/>
                      <a:pt x="32" y="34"/>
                      <a:pt x="30" y="35"/>
                    </a:cubicBezTo>
                    <a:cubicBezTo>
                      <a:pt x="31" y="34"/>
                      <a:pt x="31" y="34"/>
                      <a:pt x="31" y="34"/>
                    </a:cubicBezTo>
                    <a:cubicBezTo>
                      <a:pt x="30" y="34"/>
                      <a:pt x="30" y="34"/>
                      <a:pt x="28" y="34"/>
                    </a:cubicBezTo>
                    <a:cubicBezTo>
                      <a:pt x="30" y="33"/>
                      <a:pt x="30" y="33"/>
                      <a:pt x="30" y="33"/>
                    </a:cubicBezTo>
                    <a:cubicBezTo>
                      <a:pt x="31" y="32"/>
                      <a:pt x="28" y="34"/>
                      <a:pt x="29" y="33"/>
                    </a:cubicBezTo>
                    <a:cubicBezTo>
                      <a:pt x="29" y="33"/>
                      <a:pt x="29" y="32"/>
                      <a:pt x="30" y="32"/>
                    </a:cubicBezTo>
                    <a:cubicBezTo>
                      <a:pt x="28" y="33"/>
                      <a:pt x="28" y="32"/>
                      <a:pt x="28" y="32"/>
                    </a:cubicBezTo>
                    <a:cubicBezTo>
                      <a:pt x="29" y="31"/>
                      <a:pt x="29" y="31"/>
                      <a:pt x="29" y="31"/>
                    </a:cubicBezTo>
                    <a:cubicBezTo>
                      <a:pt x="28" y="29"/>
                      <a:pt x="27" y="27"/>
                      <a:pt x="24" y="26"/>
                    </a:cubicBezTo>
                    <a:cubicBezTo>
                      <a:pt x="26" y="24"/>
                      <a:pt x="26" y="26"/>
                      <a:pt x="27" y="24"/>
                    </a:cubicBezTo>
                    <a:cubicBezTo>
                      <a:pt x="25" y="26"/>
                      <a:pt x="26" y="24"/>
                      <a:pt x="25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5" y="24"/>
                      <a:pt x="26" y="23"/>
                      <a:pt x="25" y="23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4" y="24"/>
                      <a:pt x="27" y="21"/>
                      <a:pt x="25" y="23"/>
                    </a:cubicBezTo>
                    <a:cubicBezTo>
                      <a:pt x="26" y="22"/>
                      <a:pt x="26" y="22"/>
                      <a:pt x="26" y="22"/>
                    </a:cubicBezTo>
                    <a:cubicBezTo>
                      <a:pt x="23" y="23"/>
                      <a:pt x="26" y="21"/>
                      <a:pt x="24" y="22"/>
                    </a:cubicBezTo>
                    <a:cubicBezTo>
                      <a:pt x="25" y="21"/>
                      <a:pt x="25" y="21"/>
                      <a:pt x="25" y="21"/>
                    </a:cubicBezTo>
                    <a:cubicBezTo>
                      <a:pt x="25" y="20"/>
                      <a:pt x="22" y="22"/>
                      <a:pt x="23" y="21"/>
                    </a:cubicBezTo>
                    <a:cubicBezTo>
                      <a:pt x="23" y="20"/>
                      <a:pt x="22" y="20"/>
                      <a:pt x="20" y="21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1" y="19"/>
                      <a:pt x="20" y="17"/>
                      <a:pt x="17" y="17"/>
                    </a:cubicBezTo>
                    <a:cubicBezTo>
                      <a:pt x="18" y="16"/>
                      <a:pt x="18" y="16"/>
                      <a:pt x="18" y="16"/>
                    </a:cubicBezTo>
                    <a:cubicBezTo>
                      <a:pt x="16" y="17"/>
                      <a:pt x="19" y="13"/>
                      <a:pt x="15" y="15"/>
                    </a:cubicBezTo>
                    <a:cubicBezTo>
                      <a:pt x="13" y="16"/>
                      <a:pt x="13" y="16"/>
                      <a:pt x="13" y="16"/>
                    </a:cubicBezTo>
                    <a:cubicBezTo>
                      <a:pt x="15" y="14"/>
                      <a:pt x="15" y="14"/>
                      <a:pt x="15" y="14"/>
                    </a:cubicBezTo>
                    <a:cubicBezTo>
                      <a:pt x="14" y="14"/>
                      <a:pt x="15" y="13"/>
                      <a:pt x="13" y="14"/>
                    </a:cubicBezTo>
                    <a:cubicBezTo>
                      <a:pt x="15" y="13"/>
                      <a:pt x="15" y="13"/>
                      <a:pt x="15" y="13"/>
                    </a:cubicBezTo>
                    <a:cubicBezTo>
                      <a:pt x="15" y="13"/>
                      <a:pt x="12" y="14"/>
                      <a:pt x="12" y="13"/>
                    </a:cubicBezTo>
                    <a:cubicBezTo>
                      <a:pt x="13" y="13"/>
                      <a:pt x="13" y="13"/>
                      <a:pt x="13" y="13"/>
                    </a:cubicBezTo>
                    <a:cubicBezTo>
                      <a:pt x="15" y="9"/>
                      <a:pt x="16" y="6"/>
                      <a:pt x="11" y="6"/>
                    </a:cubicBezTo>
                    <a:cubicBezTo>
                      <a:pt x="11" y="6"/>
                      <a:pt x="13" y="4"/>
                      <a:pt x="13" y="4"/>
                    </a:cubicBezTo>
                    <a:cubicBezTo>
                      <a:pt x="9" y="4"/>
                      <a:pt x="13" y="0"/>
                      <a:pt x="7" y="1"/>
                    </a:cubicBezTo>
                    <a:cubicBezTo>
                      <a:pt x="6" y="0"/>
                      <a:pt x="0" y="2"/>
                      <a:pt x="0" y="2"/>
                    </a:cubicBezTo>
                    <a:cubicBezTo>
                      <a:pt x="3" y="4"/>
                      <a:pt x="3" y="8"/>
                      <a:pt x="1" y="1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0" name="Google Shape;1430;p106"/>
              <p:cNvSpPr/>
              <p:nvPr/>
            </p:nvSpPr>
            <p:spPr>
              <a:xfrm>
                <a:off x="3538" y="1526"/>
                <a:ext cx="2" cy="0"/>
              </a:xfrm>
              <a:custGeom>
                <a:rect b="b" l="l" r="r" t="t"/>
                <a:pathLst>
                  <a:path extrusionOk="0" h="120000" w="1">
                    <a:moveTo>
                      <a:pt x="1" y="0"/>
                    </a:move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1" name="Google Shape;1431;p106"/>
              <p:cNvSpPr/>
              <p:nvPr/>
            </p:nvSpPr>
            <p:spPr>
              <a:xfrm>
                <a:off x="3460" y="1407"/>
                <a:ext cx="2" cy="2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1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2" name="Google Shape;1432;p106"/>
              <p:cNvSpPr/>
              <p:nvPr/>
            </p:nvSpPr>
            <p:spPr>
              <a:xfrm>
                <a:off x="3445" y="1392"/>
                <a:ext cx="4" cy="2"/>
              </a:xfrm>
              <a:custGeom>
                <a:rect b="b" l="l" r="r" t="t"/>
                <a:pathLst>
                  <a:path extrusionOk="0" h="2" w="4">
                    <a:moveTo>
                      <a:pt x="4" y="0"/>
                    </a:moveTo>
                    <a:lnTo>
                      <a:pt x="4" y="0"/>
                    </a:lnTo>
                    <a:lnTo>
                      <a:pt x="0" y="2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3" name="Google Shape;1433;p106"/>
              <p:cNvSpPr/>
              <p:nvPr/>
            </p:nvSpPr>
            <p:spPr>
              <a:xfrm>
                <a:off x="3468" y="1405"/>
                <a:ext cx="4" cy="0"/>
              </a:xfrm>
              <a:custGeom>
                <a:rect b="b" l="l" r="r" t="t"/>
                <a:pathLst>
                  <a:path extrusionOk="0" h="120000" w="2">
                    <a:moveTo>
                      <a:pt x="2" y="0"/>
                    </a:moveTo>
                    <a:cubicBezTo>
                      <a:pt x="2" y="0"/>
                      <a:pt x="0" y="0"/>
                      <a:pt x="1" y="0"/>
                    </a:cubicBezTo>
                    <a:cubicBezTo>
                      <a:pt x="1" y="0"/>
                      <a:pt x="2" y="0"/>
                      <a:pt x="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4" name="Google Shape;1434;p106"/>
              <p:cNvSpPr/>
              <p:nvPr/>
            </p:nvSpPr>
            <p:spPr>
              <a:xfrm>
                <a:off x="3515" y="1577"/>
                <a:ext cx="0" cy="0"/>
              </a:xfrm>
              <a:custGeom>
                <a:rect b="b" l="l" r="r" t="t"/>
                <a:pathLst>
                  <a:path extrusionOk="0" h="120000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5" name="Google Shape;1435;p106"/>
              <p:cNvSpPr/>
              <p:nvPr/>
            </p:nvSpPr>
            <p:spPr>
              <a:xfrm>
                <a:off x="3470" y="1407"/>
                <a:ext cx="2" cy="2"/>
              </a:xfrm>
              <a:custGeom>
                <a:rect b="b" l="l" r="r" t="t"/>
                <a:pathLst>
                  <a:path extrusionOk="0" h="1" w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1" y="0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6" name="Google Shape;1436;p106"/>
              <p:cNvSpPr/>
              <p:nvPr/>
            </p:nvSpPr>
            <p:spPr>
              <a:xfrm>
                <a:off x="3462" y="1407"/>
                <a:ext cx="2" cy="0"/>
              </a:xfrm>
              <a:custGeom>
                <a:rect b="b" l="l" r="r" t="t"/>
                <a:pathLst>
                  <a:path extrusionOk="0" h="120000" w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7" name="Google Shape;1437;p106"/>
              <p:cNvSpPr/>
              <p:nvPr/>
            </p:nvSpPr>
            <p:spPr>
              <a:xfrm>
                <a:off x="3909" y="1416"/>
                <a:ext cx="11" cy="2"/>
              </a:xfrm>
              <a:custGeom>
                <a:rect b="b" l="l" r="r" t="t"/>
                <a:pathLst>
                  <a:path extrusionOk="0" h="1" w="5">
                    <a:moveTo>
                      <a:pt x="1" y="1"/>
                    </a:moveTo>
                    <a:cubicBezTo>
                      <a:pt x="1" y="1"/>
                      <a:pt x="1" y="1"/>
                      <a:pt x="0" y="1"/>
                    </a:cubicBezTo>
                    <a:cubicBezTo>
                      <a:pt x="1" y="1"/>
                      <a:pt x="2" y="1"/>
                      <a:pt x="2" y="1"/>
                    </a:cubicBezTo>
                    <a:cubicBezTo>
                      <a:pt x="3" y="1"/>
                      <a:pt x="4" y="1"/>
                      <a:pt x="3" y="1"/>
                    </a:cubicBezTo>
                    <a:cubicBezTo>
                      <a:pt x="4" y="0"/>
                      <a:pt x="5" y="0"/>
                      <a:pt x="5" y="0"/>
                    </a:cubicBezTo>
                    <a:cubicBezTo>
                      <a:pt x="4" y="0"/>
                      <a:pt x="2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8" name="Google Shape;1438;p106"/>
              <p:cNvSpPr/>
              <p:nvPr/>
            </p:nvSpPr>
            <p:spPr>
              <a:xfrm>
                <a:off x="4491" y="1382"/>
                <a:ext cx="2" cy="4"/>
              </a:xfrm>
              <a:custGeom>
                <a:rect b="b" l="l" r="r" t="t"/>
                <a:pathLst>
                  <a:path extrusionOk="0" h="2" w="1">
                    <a:moveTo>
                      <a:pt x="1" y="1"/>
                    </a:moveTo>
                    <a:cubicBezTo>
                      <a:pt x="0" y="0"/>
                      <a:pt x="1" y="2"/>
                      <a:pt x="0" y="1"/>
                    </a:cubicBezTo>
                    <a:cubicBezTo>
                      <a:pt x="1" y="2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9" name="Google Shape;1439;p106"/>
              <p:cNvSpPr/>
              <p:nvPr/>
            </p:nvSpPr>
            <p:spPr>
              <a:xfrm>
                <a:off x="4368" y="1484"/>
                <a:ext cx="2" cy="0"/>
              </a:xfrm>
              <a:custGeom>
                <a:rect b="b" l="l" r="r" t="t"/>
                <a:pathLst>
                  <a:path extrusionOk="0" h="120000"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0" name="Google Shape;1440;p106"/>
              <p:cNvSpPr/>
              <p:nvPr/>
            </p:nvSpPr>
            <p:spPr>
              <a:xfrm>
                <a:off x="4504" y="1378"/>
                <a:ext cx="2" cy="2"/>
              </a:xfrm>
              <a:custGeom>
                <a:rect b="b" l="l" r="r" t="t"/>
                <a:pathLst>
                  <a:path extrusionOk="0" h="1" w="1">
                    <a:moveTo>
                      <a:pt x="0" y="0"/>
                    </a:moveTo>
                    <a:cubicBezTo>
                      <a:pt x="0" y="0"/>
                      <a:pt x="0" y="0"/>
                      <a:pt x="1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1" name="Google Shape;1441;p106"/>
              <p:cNvSpPr/>
              <p:nvPr/>
            </p:nvSpPr>
            <p:spPr>
              <a:xfrm>
                <a:off x="4506" y="1382"/>
                <a:ext cx="0" cy="2"/>
              </a:xfrm>
              <a:custGeom>
                <a:rect b="b" l="l" r="r" t="t"/>
                <a:pathLst>
                  <a:path extrusionOk="0" h="1" w="120000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2" name="Google Shape;1442;p106"/>
              <p:cNvSpPr/>
              <p:nvPr/>
            </p:nvSpPr>
            <p:spPr>
              <a:xfrm>
                <a:off x="4368" y="1492"/>
                <a:ext cx="0" cy="0"/>
              </a:xfrm>
              <a:custGeom>
                <a:rect b="b" l="l" r="r" t="t"/>
                <a:pathLst>
                  <a:path extrusionOk="0" h="120000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3" name="Google Shape;1443;p106"/>
              <p:cNvSpPr/>
              <p:nvPr/>
            </p:nvSpPr>
            <p:spPr>
              <a:xfrm>
                <a:off x="4364" y="1484"/>
                <a:ext cx="2" cy="4"/>
              </a:xfrm>
              <a:custGeom>
                <a:rect b="b" l="l" r="r" t="t"/>
                <a:pathLst>
                  <a:path extrusionOk="0" h="2" w="1">
                    <a:moveTo>
                      <a:pt x="1" y="1"/>
                    </a:moveTo>
                    <a:cubicBezTo>
                      <a:pt x="1" y="1"/>
                      <a:pt x="0" y="0"/>
                      <a:pt x="0" y="0"/>
                    </a:cubicBezTo>
                    <a:cubicBezTo>
                      <a:pt x="0" y="0"/>
                      <a:pt x="1" y="2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4" name="Google Shape;1444;p106"/>
              <p:cNvSpPr/>
              <p:nvPr/>
            </p:nvSpPr>
            <p:spPr>
              <a:xfrm>
                <a:off x="4368" y="1492"/>
                <a:ext cx="2" cy="2"/>
              </a:xfrm>
              <a:custGeom>
                <a:rect b="b" l="l" r="r" t="t"/>
                <a:pathLst>
                  <a:path extrusionOk="0" h="1" w="1">
                    <a:moveTo>
                      <a:pt x="0" y="0"/>
                    </a:moveTo>
                    <a:cubicBezTo>
                      <a:pt x="0" y="1"/>
                      <a:pt x="0" y="1"/>
                      <a:pt x="1" y="1"/>
                    </a:cubicBezTo>
                    <a:cubicBezTo>
                      <a:pt x="1" y="1"/>
                      <a:pt x="1" y="1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5" name="Google Shape;1445;p106"/>
              <p:cNvSpPr/>
              <p:nvPr/>
            </p:nvSpPr>
            <p:spPr>
              <a:xfrm>
                <a:off x="4487" y="1388"/>
                <a:ext cx="2" cy="2"/>
              </a:xfrm>
              <a:custGeom>
                <a:rect b="b" l="l" r="r" t="t"/>
                <a:pathLst>
                  <a:path extrusionOk="0" h="1" w="1">
                    <a:moveTo>
                      <a:pt x="1" y="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6" name="Google Shape;1446;p106"/>
              <p:cNvSpPr/>
              <p:nvPr/>
            </p:nvSpPr>
            <p:spPr>
              <a:xfrm>
                <a:off x="4514" y="1382"/>
                <a:ext cx="2" cy="4"/>
              </a:xfrm>
              <a:custGeom>
                <a:rect b="b" l="l" r="r" t="t"/>
                <a:pathLst>
                  <a:path extrusionOk="0" h="2" w="1">
                    <a:moveTo>
                      <a:pt x="0" y="2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1"/>
                      <a:pt x="0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7" name="Google Shape;1447;p106"/>
              <p:cNvSpPr/>
              <p:nvPr/>
            </p:nvSpPr>
            <p:spPr>
              <a:xfrm>
                <a:off x="4548" y="1397"/>
                <a:ext cx="2" cy="6"/>
              </a:xfrm>
              <a:custGeom>
                <a:rect b="b" l="l" r="r" t="t"/>
                <a:pathLst>
                  <a:path extrusionOk="0" h="3" w="1">
                    <a:moveTo>
                      <a:pt x="0" y="0"/>
                    </a:moveTo>
                    <a:cubicBezTo>
                      <a:pt x="0" y="1"/>
                      <a:pt x="1" y="2"/>
                      <a:pt x="1" y="3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8" name="Google Shape;1448;p106"/>
              <p:cNvSpPr/>
              <p:nvPr/>
            </p:nvSpPr>
            <p:spPr>
              <a:xfrm>
                <a:off x="4550" y="1399"/>
                <a:ext cx="3" cy="4"/>
              </a:xfrm>
              <a:custGeom>
                <a:rect b="b" l="l" r="r" t="t"/>
                <a:pathLst>
                  <a:path extrusionOk="0" h="2" w="1">
                    <a:moveTo>
                      <a:pt x="1" y="2"/>
                    </a:moveTo>
                    <a:cubicBezTo>
                      <a:pt x="1" y="2"/>
                      <a:pt x="1" y="2"/>
                      <a:pt x="1" y="1"/>
                    </a:cubicBezTo>
                    <a:cubicBezTo>
                      <a:pt x="0" y="0"/>
                      <a:pt x="1" y="1"/>
                      <a:pt x="1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9" name="Google Shape;1449;p106"/>
              <p:cNvSpPr/>
              <p:nvPr/>
            </p:nvSpPr>
            <p:spPr>
              <a:xfrm>
                <a:off x="4521" y="1382"/>
                <a:ext cx="0" cy="4"/>
              </a:xfrm>
              <a:custGeom>
                <a:rect b="b" l="l" r="r" t="t"/>
                <a:pathLst>
                  <a:path extrusionOk="0" h="2" w="120000">
                    <a:moveTo>
                      <a:pt x="0" y="2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2"/>
                      <a:pt x="0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0" name="Google Shape;1450;p106"/>
              <p:cNvSpPr/>
              <p:nvPr/>
            </p:nvSpPr>
            <p:spPr>
              <a:xfrm>
                <a:off x="4516" y="1378"/>
                <a:ext cx="5" cy="8"/>
              </a:xfrm>
              <a:custGeom>
                <a:rect b="b" l="l" r="r" t="t"/>
                <a:pathLst>
                  <a:path extrusionOk="0" h="4" w="2">
                    <a:moveTo>
                      <a:pt x="2" y="4"/>
                    </a:moveTo>
                    <a:cubicBezTo>
                      <a:pt x="2" y="3"/>
                      <a:pt x="1" y="3"/>
                      <a:pt x="1" y="2"/>
                    </a:cubicBezTo>
                    <a:cubicBezTo>
                      <a:pt x="1" y="2"/>
                      <a:pt x="0" y="1"/>
                      <a:pt x="0" y="2"/>
                    </a:cubicBezTo>
                    <a:cubicBezTo>
                      <a:pt x="0" y="1"/>
                      <a:pt x="0" y="0"/>
                      <a:pt x="0" y="0"/>
                    </a:cubicBezTo>
                    <a:cubicBezTo>
                      <a:pt x="0" y="1"/>
                      <a:pt x="1" y="3"/>
                      <a:pt x="2" y="4"/>
                    </a:cubicBezTo>
                    <a:cubicBezTo>
                      <a:pt x="2" y="4"/>
                      <a:pt x="2" y="4"/>
                      <a:pt x="2" y="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1" name="Google Shape;1451;p106"/>
              <p:cNvSpPr/>
              <p:nvPr/>
            </p:nvSpPr>
            <p:spPr>
              <a:xfrm>
                <a:off x="4519" y="1380"/>
                <a:ext cx="2" cy="2"/>
              </a:xfrm>
              <a:custGeom>
                <a:rect b="b" l="l" r="r" t="t"/>
                <a:pathLst>
                  <a:path extrusionOk="0" h="1" w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1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2" name="Google Shape;1452;p106"/>
              <p:cNvSpPr/>
              <p:nvPr/>
            </p:nvSpPr>
            <p:spPr>
              <a:xfrm>
                <a:off x="3876" y="1358"/>
                <a:ext cx="0" cy="0"/>
              </a:xfrm>
              <a:custGeom>
                <a:rect b="b" l="l" r="r" t="t"/>
                <a:pathLst>
                  <a:path extrusionOk="0" h="120000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3" name="Google Shape;1453;p106"/>
              <p:cNvSpPr/>
              <p:nvPr/>
            </p:nvSpPr>
            <p:spPr>
              <a:xfrm>
                <a:off x="4465" y="1920"/>
                <a:ext cx="5" cy="0"/>
              </a:xfrm>
              <a:custGeom>
                <a:rect b="b" l="l" r="r" t="t"/>
                <a:pathLst>
                  <a:path extrusionOk="0" h="120000" w="2">
                    <a:moveTo>
                      <a:pt x="1" y="0"/>
                    </a:moveTo>
                    <a:cubicBezTo>
                      <a:pt x="0" y="0"/>
                      <a:pt x="0" y="0"/>
                      <a:pt x="1" y="0"/>
                    </a:cubicBezTo>
                    <a:cubicBezTo>
                      <a:pt x="2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4" name="Google Shape;1454;p106"/>
              <p:cNvSpPr/>
              <p:nvPr/>
            </p:nvSpPr>
            <p:spPr>
              <a:xfrm>
                <a:off x="4468" y="1918"/>
                <a:ext cx="6" cy="5"/>
              </a:xfrm>
              <a:custGeom>
                <a:rect b="b" l="l" r="r" t="t"/>
                <a:pathLst>
                  <a:path extrusionOk="0" h="2" w="3">
                    <a:moveTo>
                      <a:pt x="0" y="0"/>
                    </a:moveTo>
                    <a:cubicBezTo>
                      <a:pt x="3" y="2"/>
                      <a:pt x="3" y="2"/>
                      <a:pt x="3" y="2"/>
                    </a:cubicBezTo>
                    <a:cubicBezTo>
                      <a:pt x="2" y="1"/>
                      <a:pt x="1" y="1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5" name="Google Shape;1455;p106"/>
              <p:cNvSpPr/>
              <p:nvPr/>
            </p:nvSpPr>
            <p:spPr>
              <a:xfrm>
                <a:off x="3912" y="1286"/>
                <a:ext cx="4" cy="2"/>
              </a:xfrm>
              <a:custGeom>
                <a:rect b="b" l="l" r="r" t="t"/>
                <a:pathLst>
                  <a:path extrusionOk="0" h="1" w="2">
                    <a:moveTo>
                      <a:pt x="2" y="0"/>
                    </a:moveTo>
                    <a:cubicBezTo>
                      <a:pt x="2" y="1"/>
                      <a:pt x="0" y="1"/>
                      <a:pt x="1" y="1"/>
                    </a:cubicBezTo>
                    <a:cubicBezTo>
                      <a:pt x="1" y="0"/>
                      <a:pt x="2" y="1"/>
                      <a:pt x="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6" name="Google Shape;1456;p106"/>
              <p:cNvSpPr/>
              <p:nvPr/>
            </p:nvSpPr>
            <p:spPr>
              <a:xfrm>
                <a:off x="3876" y="1320"/>
                <a:ext cx="0" cy="0"/>
              </a:xfrm>
              <a:custGeom>
                <a:rect b="b" l="l" r="r" t="t"/>
                <a:pathLst>
                  <a:path extrusionOk="0" h="120000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7" name="Google Shape;1457;p106"/>
              <p:cNvSpPr/>
              <p:nvPr/>
            </p:nvSpPr>
            <p:spPr>
              <a:xfrm>
                <a:off x="4402" y="1454"/>
                <a:ext cx="0" cy="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8" name="Google Shape;1458;p106"/>
              <p:cNvSpPr/>
              <p:nvPr/>
            </p:nvSpPr>
            <p:spPr>
              <a:xfrm>
                <a:off x="4546" y="1401"/>
                <a:ext cx="0" cy="2"/>
              </a:xfrm>
              <a:custGeom>
                <a:rect b="b" l="l" r="r" t="t"/>
                <a:pathLst>
                  <a:path extrusionOk="0" h="1" w="120000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9" name="Google Shape;1459;p106"/>
              <p:cNvSpPr/>
              <p:nvPr/>
            </p:nvSpPr>
            <p:spPr>
              <a:xfrm>
                <a:off x="3914" y="1291"/>
                <a:ext cx="0" cy="0"/>
              </a:xfrm>
              <a:custGeom>
                <a:rect b="b" l="l" r="r" t="t"/>
                <a:pathLst>
                  <a:path extrusionOk="0" h="120000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60" name="Google Shape;1460;p106"/>
              <p:cNvSpPr/>
              <p:nvPr/>
            </p:nvSpPr>
            <p:spPr>
              <a:xfrm>
                <a:off x="4423" y="1488"/>
                <a:ext cx="0" cy="0"/>
              </a:xfrm>
              <a:custGeom>
                <a:rect b="b" l="l" r="r" t="t"/>
                <a:pathLst>
                  <a:path extrusionOk="0" h="120000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61" name="Google Shape;1461;p106"/>
              <p:cNvSpPr/>
              <p:nvPr/>
            </p:nvSpPr>
            <p:spPr>
              <a:xfrm>
                <a:off x="4465" y="1456"/>
                <a:ext cx="3" cy="0"/>
              </a:xfrm>
              <a:custGeom>
                <a:rect b="b" l="l" r="r" t="t"/>
                <a:pathLst>
                  <a:path extrusionOk="0" h="120000"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62" name="Google Shape;1462;p106"/>
              <p:cNvSpPr/>
              <p:nvPr/>
            </p:nvSpPr>
            <p:spPr>
              <a:xfrm>
                <a:off x="4355" y="1509"/>
                <a:ext cx="4" cy="4"/>
              </a:xfrm>
              <a:custGeom>
                <a:rect b="b" l="l" r="r" t="t"/>
                <a:pathLst>
                  <a:path extrusionOk="0" h="4" w="4">
                    <a:moveTo>
                      <a:pt x="0" y="0"/>
                    </a:moveTo>
                    <a:lnTo>
                      <a:pt x="0" y="2"/>
                    </a:lnTo>
                    <a:lnTo>
                      <a:pt x="4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63" name="Google Shape;1463;p106"/>
              <p:cNvSpPr/>
              <p:nvPr/>
            </p:nvSpPr>
            <p:spPr>
              <a:xfrm>
                <a:off x="4383" y="1473"/>
                <a:ext cx="0" cy="0"/>
              </a:xfrm>
              <a:custGeom>
                <a:rect b="b" l="l" r="r" t="t"/>
                <a:pathLst>
                  <a:path extrusionOk="0" h="120000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64" name="Google Shape;1464;p106"/>
              <p:cNvSpPr/>
              <p:nvPr/>
            </p:nvSpPr>
            <p:spPr>
              <a:xfrm>
                <a:off x="4287" y="1378"/>
                <a:ext cx="261" cy="237"/>
              </a:xfrm>
              <a:custGeom>
                <a:rect b="b" l="l" r="r" t="t"/>
                <a:pathLst>
                  <a:path extrusionOk="0" h="112" w="123">
                    <a:moveTo>
                      <a:pt x="9" y="112"/>
                    </a:moveTo>
                    <a:cubicBezTo>
                      <a:pt x="9" y="108"/>
                      <a:pt x="13" y="106"/>
                      <a:pt x="17" y="105"/>
                    </a:cubicBezTo>
                    <a:cubicBezTo>
                      <a:pt x="17" y="104"/>
                      <a:pt x="17" y="102"/>
                      <a:pt x="18" y="102"/>
                    </a:cubicBezTo>
                    <a:cubicBezTo>
                      <a:pt x="20" y="98"/>
                      <a:pt x="27" y="98"/>
                      <a:pt x="28" y="93"/>
                    </a:cubicBezTo>
                    <a:cubicBezTo>
                      <a:pt x="27" y="93"/>
                      <a:pt x="27" y="92"/>
                      <a:pt x="26" y="91"/>
                    </a:cubicBezTo>
                    <a:cubicBezTo>
                      <a:pt x="27" y="92"/>
                      <a:pt x="27" y="92"/>
                      <a:pt x="27" y="92"/>
                    </a:cubicBezTo>
                    <a:cubicBezTo>
                      <a:pt x="26" y="91"/>
                      <a:pt x="26" y="91"/>
                      <a:pt x="26" y="91"/>
                    </a:cubicBezTo>
                    <a:cubicBezTo>
                      <a:pt x="26" y="90"/>
                      <a:pt x="28" y="92"/>
                      <a:pt x="28" y="92"/>
                    </a:cubicBezTo>
                    <a:cubicBezTo>
                      <a:pt x="29" y="91"/>
                      <a:pt x="29" y="89"/>
                      <a:pt x="31" y="88"/>
                    </a:cubicBezTo>
                    <a:cubicBezTo>
                      <a:pt x="29" y="86"/>
                      <a:pt x="31" y="87"/>
                      <a:pt x="29" y="85"/>
                    </a:cubicBezTo>
                    <a:cubicBezTo>
                      <a:pt x="30" y="86"/>
                      <a:pt x="30" y="86"/>
                      <a:pt x="30" y="86"/>
                    </a:cubicBezTo>
                    <a:cubicBezTo>
                      <a:pt x="30" y="84"/>
                      <a:pt x="30" y="84"/>
                      <a:pt x="33" y="85"/>
                    </a:cubicBezTo>
                    <a:cubicBezTo>
                      <a:pt x="38" y="83"/>
                      <a:pt x="40" y="79"/>
                      <a:pt x="43" y="76"/>
                    </a:cubicBezTo>
                    <a:cubicBezTo>
                      <a:pt x="46" y="72"/>
                      <a:pt x="48" y="68"/>
                      <a:pt x="52" y="64"/>
                    </a:cubicBezTo>
                    <a:cubicBezTo>
                      <a:pt x="50" y="61"/>
                      <a:pt x="52" y="61"/>
                      <a:pt x="50" y="59"/>
                    </a:cubicBezTo>
                    <a:cubicBezTo>
                      <a:pt x="51" y="59"/>
                      <a:pt x="51" y="59"/>
                      <a:pt x="51" y="59"/>
                    </a:cubicBezTo>
                    <a:cubicBezTo>
                      <a:pt x="51" y="58"/>
                      <a:pt x="52" y="59"/>
                      <a:pt x="54" y="59"/>
                    </a:cubicBezTo>
                    <a:cubicBezTo>
                      <a:pt x="53" y="58"/>
                      <a:pt x="54" y="59"/>
                      <a:pt x="52" y="57"/>
                    </a:cubicBezTo>
                    <a:cubicBezTo>
                      <a:pt x="51" y="56"/>
                      <a:pt x="55" y="59"/>
                      <a:pt x="54" y="58"/>
                    </a:cubicBezTo>
                    <a:cubicBezTo>
                      <a:pt x="55" y="59"/>
                      <a:pt x="53" y="57"/>
                      <a:pt x="54" y="58"/>
                    </a:cubicBezTo>
                    <a:cubicBezTo>
                      <a:pt x="53" y="55"/>
                      <a:pt x="55" y="59"/>
                      <a:pt x="57" y="59"/>
                    </a:cubicBezTo>
                    <a:cubicBezTo>
                      <a:pt x="58" y="57"/>
                      <a:pt x="58" y="54"/>
                      <a:pt x="61" y="54"/>
                    </a:cubicBezTo>
                    <a:cubicBezTo>
                      <a:pt x="61" y="54"/>
                      <a:pt x="60" y="52"/>
                      <a:pt x="60" y="52"/>
                    </a:cubicBezTo>
                    <a:cubicBezTo>
                      <a:pt x="62" y="55"/>
                      <a:pt x="60" y="51"/>
                      <a:pt x="61" y="52"/>
                    </a:cubicBezTo>
                    <a:cubicBezTo>
                      <a:pt x="62" y="53"/>
                      <a:pt x="62" y="53"/>
                      <a:pt x="62" y="53"/>
                    </a:cubicBezTo>
                    <a:cubicBezTo>
                      <a:pt x="63" y="54"/>
                      <a:pt x="63" y="51"/>
                      <a:pt x="64" y="52"/>
                    </a:cubicBezTo>
                    <a:cubicBezTo>
                      <a:pt x="64" y="50"/>
                      <a:pt x="67" y="52"/>
                      <a:pt x="66" y="50"/>
                    </a:cubicBezTo>
                    <a:cubicBezTo>
                      <a:pt x="67" y="52"/>
                      <a:pt x="67" y="51"/>
                      <a:pt x="68" y="51"/>
                    </a:cubicBezTo>
                    <a:cubicBezTo>
                      <a:pt x="66" y="48"/>
                      <a:pt x="70" y="51"/>
                      <a:pt x="69" y="49"/>
                    </a:cubicBezTo>
                    <a:cubicBezTo>
                      <a:pt x="69" y="49"/>
                      <a:pt x="69" y="49"/>
                      <a:pt x="69" y="49"/>
                    </a:cubicBezTo>
                    <a:cubicBezTo>
                      <a:pt x="71" y="48"/>
                      <a:pt x="73" y="47"/>
                      <a:pt x="74" y="44"/>
                    </a:cubicBezTo>
                    <a:cubicBezTo>
                      <a:pt x="75" y="43"/>
                      <a:pt x="78" y="45"/>
                      <a:pt x="79" y="42"/>
                    </a:cubicBezTo>
                    <a:cubicBezTo>
                      <a:pt x="78" y="41"/>
                      <a:pt x="78" y="41"/>
                      <a:pt x="78" y="41"/>
                    </a:cubicBezTo>
                    <a:cubicBezTo>
                      <a:pt x="78" y="41"/>
                      <a:pt x="79" y="42"/>
                      <a:pt x="79" y="42"/>
                    </a:cubicBezTo>
                    <a:cubicBezTo>
                      <a:pt x="79" y="40"/>
                      <a:pt x="81" y="41"/>
                      <a:pt x="81" y="41"/>
                    </a:cubicBezTo>
                    <a:cubicBezTo>
                      <a:pt x="81" y="40"/>
                      <a:pt x="81" y="40"/>
                      <a:pt x="81" y="39"/>
                    </a:cubicBezTo>
                    <a:cubicBezTo>
                      <a:pt x="83" y="41"/>
                      <a:pt x="82" y="37"/>
                      <a:pt x="84" y="38"/>
                    </a:cubicBezTo>
                    <a:cubicBezTo>
                      <a:pt x="82" y="36"/>
                      <a:pt x="84" y="37"/>
                      <a:pt x="84" y="36"/>
                    </a:cubicBezTo>
                    <a:cubicBezTo>
                      <a:pt x="84" y="36"/>
                      <a:pt x="84" y="36"/>
                      <a:pt x="85" y="37"/>
                    </a:cubicBezTo>
                    <a:cubicBezTo>
                      <a:pt x="85" y="36"/>
                      <a:pt x="85" y="36"/>
                      <a:pt x="87" y="36"/>
                    </a:cubicBezTo>
                    <a:cubicBezTo>
                      <a:pt x="87" y="36"/>
                      <a:pt x="86" y="34"/>
                      <a:pt x="87" y="34"/>
                    </a:cubicBezTo>
                    <a:cubicBezTo>
                      <a:pt x="88" y="36"/>
                      <a:pt x="88" y="34"/>
                      <a:pt x="89" y="34"/>
                    </a:cubicBezTo>
                    <a:cubicBezTo>
                      <a:pt x="87" y="32"/>
                      <a:pt x="87" y="31"/>
                      <a:pt x="88" y="31"/>
                    </a:cubicBezTo>
                    <a:cubicBezTo>
                      <a:pt x="89" y="34"/>
                      <a:pt x="89" y="34"/>
                      <a:pt x="89" y="34"/>
                    </a:cubicBezTo>
                    <a:cubicBezTo>
                      <a:pt x="90" y="31"/>
                      <a:pt x="93" y="33"/>
                      <a:pt x="93" y="29"/>
                    </a:cubicBezTo>
                    <a:cubicBezTo>
                      <a:pt x="94" y="30"/>
                      <a:pt x="94" y="30"/>
                      <a:pt x="94" y="30"/>
                    </a:cubicBezTo>
                    <a:cubicBezTo>
                      <a:pt x="95" y="28"/>
                      <a:pt x="98" y="29"/>
                      <a:pt x="98" y="25"/>
                    </a:cubicBezTo>
                    <a:cubicBezTo>
                      <a:pt x="99" y="25"/>
                      <a:pt x="100" y="26"/>
                      <a:pt x="100" y="25"/>
                    </a:cubicBezTo>
                    <a:cubicBezTo>
                      <a:pt x="100" y="24"/>
                      <a:pt x="101" y="24"/>
                      <a:pt x="100" y="22"/>
                    </a:cubicBezTo>
                    <a:cubicBezTo>
                      <a:pt x="100" y="21"/>
                      <a:pt x="101" y="22"/>
                      <a:pt x="101" y="23"/>
                    </a:cubicBezTo>
                    <a:cubicBezTo>
                      <a:pt x="102" y="23"/>
                      <a:pt x="104" y="25"/>
                      <a:pt x="103" y="22"/>
                    </a:cubicBezTo>
                    <a:cubicBezTo>
                      <a:pt x="104" y="23"/>
                      <a:pt x="104" y="23"/>
                      <a:pt x="104" y="23"/>
                    </a:cubicBezTo>
                    <a:cubicBezTo>
                      <a:pt x="104" y="22"/>
                      <a:pt x="104" y="20"/>
                      <a:pt x="106" y="21"/>
                    </a:cubicBezTo>
                    <a:cubicBezTo>
                      <a:pt x="105" y="19"/>
                      <a:pt x="106" y="19"/>
                      <a:pt x="105" y="17"/>
                    </a:cubicBezTo>
                    <a:cubicBezTo>
                      <a:pt x="105" y="17"/>
                      <a:pt x="106" y="19"/>
                      <a:pt x="106" y="18"/>
                    </a:cubicBezTo>
                    <a:cubicBezTo>
                      <a:pt x="106" y="20"/>
                      <a:pt x="106" y="20"/>
                      <a:pt x="106" y="20"/>
                    </a:cubicBezTo>
                    <a:cubicBezTo>
                      <a:pt x="108" y="20"/>
                      <a:pt x="109" y="18"/>
                      <a:pt x="110" y="16"/>
                    </a:cubicBezTo>
                    <a:cubicBezTo>
                      <a:pt x="112" y="19"/>
                      <a:pt x="112" y="16"/>
                      <a:pt x="113" y="17"/>
                    </a:cubicBezTo>
                    <a:cubicBezTo>
                      <a:pt x="113" y="15"/>
                      <a:pt x="115" y="17"/>
                      <a:pt x="114" y="14"/>
                    </a:cubicBezTo>
                    <a:cubicBezTo>
                      <a:pt x="115" y="15"/>
                      <a:pt x="115" y="15"/>
                      <a:pt x="115" y="15"/>
                    </a:cubicBezTo>
                    <a:cubicBezTo>
                      <a:pt x="115" y="15"/>
                      <a:pt x="116" y="15"/>
                      <a:pt x="117" y="15"/>
                    </a:cubicBezTo>
                    <a:cubicBezTo>
                      <a:pt x="118" y="16"/>
                      <a:pt x="118" y="14"/>
                      <a:pt x="118" y="13"/>
                    </a:cubicBezTo>
                    <a:cubicBezTo>
                      <a:pt x="118" y="14"/>
                      <a:pt x="118" y="14"/>
                      <a:pt x="118" y="14"/>
                    </a:cubicBezTo>
                    <a:cubicBezTo>
                      <a:pt x="118" y="13"/>
                      <a:pt x="118" y="11"/>
                      <a:pt x="118" y="9"/>
                    </a:cubicBezTo>
                    <a:cubicBezTo>
                      <a:pt x="119" y="10"/>
                      <a:pt x="118" y="9"/>
                      <a:pt x="119" y="10"/>
                    </a:cubicBezTo>
                    <a:cubicBezTo>
                      <a:pt x="119" y="11"/>
                      <a:pt x="119" y="13"/>
                      <a:pt x="119" y="14"/>
                    </a:cubicBezTo>
                    <a:cubicBezTo>
                      <a:pt x="120" y="15"/>
                      <a:pt x="119" y="11"/>
                      <a:pt x="120" y="13"/>
                    </a:cubicBezTo>
                    <a:cubicBezTo>
                      <a:pt x="121" y="14"/>
                      <a:pt x="121" y="13"/>
                      <a:pt x="121" y="11"/>
                    </a:cubicBezTo>
                    <a:cubicBezTo>
                      <a:pt x="121" y="12"/>
                      <a:pt x="121" y="12"/>
                      <a:pt x="121" y="13"/>
                    </a:cubicBezTo>
                    <a:cubicBezTo>
                      <a:pt x="122" y="13"/>
                      <a:pt x="122" y="13"/>
                      <a:pt x="122" y="12"/>
                    </a:cubicBezTo>
                    <a:cubicBezTo>
                      <a:pt x="122" y="12"/>
                      <a:pt x="122" y="12"/>
                      <a:pt x="122" y="12"/>
                    </a:cubicBezTo>
                    <a:cubicBezTo>
                      <a:pt x="122" y="10"/>
                      <a:pt x="122" y="10"/>
                      <a:pt x="121" y="8"/>
                    </a:cubicBezTo>
                    <a:cubicBezTo>
                      <a:pt x="121" y="9"/>
                      <a:pt x="121" y="9"/>
                      <a:pt x="121" y="9"/>
                    </a:cubicBezTo>
                    <a:cubicBezTo>
                      <a:pt x="121" y="7"/>
                      <a:pt x="121" y="7"/>
                      <a:pt x="122" y="8"/>
                    </a:cubicBezTo>
                    <a:cubicBezTo>
                      <a:pt x="122" y="10"/>
                      <a:pt x="122" y="11"/>
                      <a:pt x="122" y="11"/>
                    </a:cubicBezTo>
                    <a:cubicBezTo>
                      <a:pt x="123" y="7"/>
                      <a:pt x="123" y="7"/>
                      <a:pt x="123" y="7"/>
                    </a:cubicBezTo>
                    <a:cubicBezTo>
                      <a:pt x="123" y="9"/>
                      <a:pt x="122" y="8"/>
                      <a:pt x="122" y="6"/>
                    </a:cubicBezTo>
                    <a:cubicBezTo>
                      <a:pt x="122" y="7"/>
                      <a:pt x="122" y="7"/>
                      <a:pt x="122" y="7"/>
                    </a:cubicBezTo>
                    <a:cubicBezTo>
                      <a:pt x="122" y="6"/>
                      <a:pt x="122" y="6"/>
                      <a:pt x="122" y="6"/>
                    </a:cubicBezTo>
                    <a:cubicBezTo>
                      <a:pt x="121" y="7"/>
                      <a:pt x="120" y="5"/>
                      <a:pt x="120" y="7"/>
                    </a:cubicBezTo>
                    <a:cubicBezTo>
                      <a:pt x="120" y="8"/>
                      <a:pt x="120" y="8"/>
                      <a:pt x="120" y="8"/>
                    </a:cubicBezTo>
                    <a:cubicBezTo>
                      <a:pt x="120" y="8"/>
                      <a:pt x="120" y="11"/>
                      <a:pt x="119" y="9"/>
                    </a:cubicBezTo>
                    <a:cubicBezTo>
                      <a:pt x="119" y="7"/>
                      <a:pt x="119" y="7"/>
                      <a:pt x="119" y="7"/>
                    </a:cubicBezTo>
                    <a:cubicBezTo>
                      <a:pt x="119" y="7"/>
                      <a:pt x="119" y="8"/>
                      <a:pt x="118" y="7"/>
                    </a:cubicBezTo>
                    <a:cubicBezTo>
                      <a:pt x="118" y="5"/>
                      <a:pt x="118" y="5"/>
                      <a:pt x="118" y="5"/>
                    </a:cubicBezTo>
                    <a:cubicBezTo>
                      <a:pt x="119" y="8"/>
                      <a:pt x="117" y="6"/>
                      <a:pt x="117" y="7"/>
                    </a:cubicBezTo>
                    <a:cubicBezTo>
                      <a:pt x="117" y="6"/>
                      <a:pt x="117" y="6"/>
                      <a:pt x="117" y="6"/>
                    </a:cubicBezTo>
                    <a:cubicBezTo>
                      <a:pt x="116" y="6"/>
                      <a:pt x="117" y="8"/>
                      <a:pt x="117" y="8"/>
                    </a:cubicBezTo>
                    <a:cubicBezTo>
                      <a:pt x="117" y="8"/>
                      <a:pt x="116" y="5"/>
                      <a:pt x="115" y="4"/>
                    </a:cubicBezTo>
                    <a:cubicBezTo>
                      <a:pt x="115" y="5"/>
                      <a:pt x="114" y="7"/>
                      <a:pt x="113" y="5"/>
                    </a:cubicBezTo>
                    <a:cubicBezTo>
                      <a:pt x="112" y="6"/>
                      <a:pt x="112" y="7"/>
                      <a:pt x="112" y="8"/>
                    </a:cubicBezTo>
                    <a:cubicBezTo>
                      <a:pt x="111" y="8"/>
                      <a:pt x="111" y="6"/>
                      <a:pt x="111" y="7"/>
                    </a:cubicBezTo>
                    <a:cubicBezTo>
                      <a:pt x="111" y="6"/>
                      <a:pt x="110" y="5"/>
                      <a:pt x="110" y="4"/>
                    </a:cubicBezTo>
                    <a:cubicBezTo>
                      <a:pt x="110" y="5"/>
                      <a:pt x="109" y="4"/>
                      <a:pt x="110" y="7"/>
                    </a:cubicBezTo>
                    <a:cubicBezTo>
                      <a:pt x="109" y="6"/>
                      <a:pt x="108" y="6"/>
                      <a:pt x="107" y="7"/>
                    </a:cubicBezTo>
                    <a:cubicBezTo>
                      <a:pt x="108" y="7"/>
                      <a:pt x="107" y="5"/>
                      <a:pt x="107" y="4"/>
                    </a:cubicBezTo>
                    <a:cubicBezTo>
                      <a:pt x="107" y="6"/>
                      <a:pt x="106" y="7"/>
                      <a:pt x="106" y="7"/>
                    </a:cubicBezTo>
                    <a:cubicBezTo>
                      <a:pt x="106" y="9"/>
                      <a:pt x="106" y="9"/>
                      <a:pt x="107" y="10"/>
                    </a:cubicBezTo>
                    <a:cubicBezTo>
                      <a:pt x="107" y="10"/>
                      <a:pt x="107" y="11"/>
                      <a:pt x="107" y="11"/>
                    </a:cubicBezTo>
                    <a:cubicBezTo>
                      <a:pt x="106" y="9"/>
                      <a:pt x="105" y="7"/>
                      <a:pt x="104" y="7"/>
                    </a:cubicBezTo>
                    <a:cubicBezTo>
                      <a:pt x="104" y="4"/>
                      <a:pt x="106" y="7"/>
                      <a:pt x="104" y="4"/>
                    </a:cubicBezTo>
                    <a:cubicBezTo>
                      <a:pt x="104" y="2"/>
                      <a:pt x="105" y="2"/>
                      <a:pt x="106" y="3"/>
                    </a:cubicBezTo>
                    <a:cubicBezTo>
                      <a:pt x="105" y="1"/>
                      <a:pt x="105" y="3"/>
                      <a:pt x="104" y="1"/>
                    </a:cubicBezTo>
                    <a:cubicBezTo>
                      <a:pt x="104" y="1"/>
                      <a:pt x="104" y="2"/>
                      <a:pt x="103" y="3"/>
                    </a:cubicBezTo>
                    <a:cubicBezTo>
                      <a:pt x="104" y="4"/>
                      <a:pt x="104" y="4"/>
                      <a:pt x="104" y="5"/>
                    </a:cubicBezTo>
                    <a:cubicBezTo>
                      <a:pt x="105" y="8"/>
                      <a:pt x="103" y="4"/>
                      <a:pt x="103" y="4"/>
                    </a:cubicBezTo>
                    <a:cubicBezTo>
                      <a:pt x="103" y="3"/>
                      <a:pt x="103" y="3"/>
                      <a:pt x="103" y="3"/>
                    </a:cubicBezTo>
                    <a:cubicBezTo>
                      <a:pt x="102" y="2"/>
                      <a:pt x="102" y="4"/>
                      <a:pt x="102" y="4"/>
                    </a:cubicBezTo>
                    <a:cubicBezTo>
                      <a:pt x="100" y="1"/>
                      <a:pt x="102" y="3"/>
                      <a:pt x="102" y="1"/>
                    </a:cubicBezTo>
                    <a:cubicBezTo>
                      <a:pt x="101" y="0"/>
                      <a:pt x="101" y="0"/>
                      <a:pt x="101" y="0"/>
                    </a:cubicBezTo>
                    <a:cubicBezTo>
                      <a:pt x="100" y="0"/>
                      <a:pt x="101" y="2"/>
                      <a:pt x="100" y="2"/>
                    </a:cubicBezTo>
                    <a:cubicBezTo>
                      <a:pt x="100" y="1"/>
                      <a:pt x="100" y="1"/>
                      <a:pt x="100" y="1"/>
                    </a:cubicBezTo>
                    <a:cubicBezTo>
                      <a:pt x="100" y="1"/>
                      <a:pt x="100" y="1"/>
                      <a:pt x="100" y="1"/>
                    </a:cubicBezTo>
                    <a:cubicBezTo>
                      <a:pt x="100" y="3"/>
                      <a:pt x="101" y="4"/>
                      <a:pt x="101" y="4"/>
                    </a:cubicBezTo>
                    <a:cubicBezTo>
                      <a:pt x="102" y="7"/>
                      <a:pt x="101" y="4"/>
                      <a:pt x="101" y="5"/>
                    </a:cubicBezTo>
                    <a:cubicBezTo>
                      <a:pt x="101" y="7"/>
                      <a:pt x="101" y="5"/>
                      <a:pt x="102" y="7"/>
                    </a:cubicBezTo>
                    <a:cubicBezTo>
                      <a:pt x="102" y="8"/>
                      <a:pt x="102" y="8"/>
                      <a:pt x="102" y="9"/>
                    </a:cubicBezTo>
                    <a:cubicBezTo>
                      <a:pt x="101" y="9"/>
                      <a:pt x="101" y="7"/>
                      <a:pt x="100" y="6"/>
                    </a:cubicBezTo>
                    <a:cubicBezTo>
                      <a:pt x="100" y="6"/>
                      <a:pt x="100" y="5"/>
                      <a:pt x="101" y="6"/>
                    </a:cubicBezTo>
                    <a:cubicBezTo>
                      <a:pt x="101" y="4"/>
                      <a:pt x="99" y="3"/>
                      <a:pt x="99" y="2"/>
                    </a:cubicBezTo>
                    <a:cubicBezTo>
                      <a:pt x="98" y="1"/>
                      <a:pt x="99" y="4"/>
                      <a:pt x="99" y="4"/>
                    </a:cubicBezTo>
                    <a:cubicBezTo>
                      <a:pt x="99" y="3"/>
                      <a:pt x="99" y="5"/>
                      <a:pt x="100" y="6"/>
                    </a:cubicBezTo>
                    <a:cubicBezTo>
                      <a:pt x="101" y="11"/>
                      <a:pt x="98" y="3"/>
                      <a:pt x="97" y="4"/>
                    </a:cubicBezTo>
                    <a:cubicBezTo>
                      <a:pt x="99" y="7"/>
                      <a:pt x="98" y="8"/>
                      <a:pt x="100" y="11"/>
                    </a:cubicBezTo>
                    <a:cubicBezTo>
                      <a:pt x="100" y="12"/>
                      <a:pt x="100" y="13"/>
                      <a:pt x="100" y="12"/>
                    </a:cubicBezTo>
                    <a:cubicBezTo>
                      <a:pt x="99" y="10"/>
                      <a:pt x="99" y="11"/>
                      <a:pt x="98" y="9"/>
                    </a:cubicBezTo>
                    <a:cubicBezTo>
                      <a:pt x="98" y="9"/>
                      <a:pt x="98" y="9"/>
                      <a:pt x="98" y="9"/>
                    </a:cubicBezTo>
                    <a:cubicBezTo>
                      <a:pt x="98" y="7"/>
                      <a:pt x="98" y="7"/>
                      <a:pt x="98" y="7"/>
                    </a:cubicBezTo>
                    <a:cubicBezTo>
                      <a:pt x="97" y="5"/>
                      <a:pt x="95" y="4"/>
                      <a:pt x="95" y="4"/>
                    </a:cubicBezTo>
                    <a:cubicBezTo>
                      <a:pt x="95" y="5"/>
                      <a:pt x="96" y="5"/>
                      <a:pt x="96" y="6"/>
                    </a:cubicBezTo>
                    <a:cubicBezTo>
                      <a:pt x="95" y="5"/>
                      <a:pt x="95" y="4"/>
                      <a:pt x="94" y="4"/>
                    </a:cubicBezTo>
                    <a:cubicBezTo>
                      <a:pt x="95" y="5"/>
                      <a:pt x="96" y="7"/>
                      <a:pt x="96" y="8"/>
                    </a:cubicBezTo>
                    <a:cubicBezTo>
                      <a:pt x="95" y="8"/>
                      <a:pt x="94" y="6"/>
                      <a:pt x="94" y="6"/>
                    </a:cubicBezTo>
                    <a:cubicBezTo>
                      <a:pt x="94" y="4"/>
                      <a:pt x="94" y="4"/>
                      <a:pt x="94" y="4"/>
                    </a:cubicBezTo>
                    <a:cubicBezTo>
                      <a:pt x="94" y="6"/>
                      <a:pt x="93" y="3"/>
                      <a:pt x="93" y="4"/>
                    </a:cubicBezTo>
                    <a:cubicBezTo>
                      <a:pt x="93" y="5"/>
                      <a:pt x="94" y="7"/>
                      <a:pt x="94" y="8"/>
                    </a:cubicBezTo>
                    <a:cubicBezTo>
                      <a:pt x="94" y="9"/>
                      <a:pt x="94" y="8"/>
                      <a:pt x="94" y="8"/>
                    </a:cubicBezTo>
                    <a:cubicBezTo>
                      <a:pt x="93" y="7"/>
                      <a:pt x="93" y="7"/>
                      <a:pt x="93" y="7"/>
                    </a:cubicBezTo>
                    <a:cubicBezTo>
                      <a:pt x="93" y="7"/>
                      <a:pt x="92" y="4"/>
                      <a:pt x="92" y="5"/>
                    </a:cubicBezTo>
                    <a:cubicBezTo>
                      <a:pt x="92" y="6"/>
                      <a:pt x="92" y="6"/>
                      <a:pt x="92" y="6"/>
                    </a:cubicBezTo>
                    <a:cubicBezTo>
                      <a:pt x="92" y="6"/>
                      <a:pt x="92" y="6"/>
                      <a:pt x="91" y="5"/>
                    </a:cubicBezTo>
                    <a:cubicBezTo>
                      <a:pt x="92" y="6"/>
                      <a:pt x="91" y="6"/>
                      <a:pt x="92" y="6"/>
                    </a:cubicBezTo>
                    <a:cubicBezTo>
                      <a:pt x="91" y="5"/>
                      <a:pt x="91" y="5"/>
                      <a:pt x="91" y="5"/>
                    </a:cubicBezTo>
                    <a:cubicBezTo>
                      <a:pt x="91" y="6"/>
                      <a:pt x="92" y="9"/>
                      <a:pt x="91" y="7"/>
                    </a:cubicBezTo>
                    <a:cubicBezTo>
                      <a:pt x="92" y="9"/>
                      <a:pt x="91" y="7"/>
                      <a:pt x="92" y="8"/>
                    </a:cubicBezTo>
                    <a:cubicBezTo>
                      <a:pt x="93" y="9"/>
                      <a:pt x="92" y="9"/>
                      <a:pt x="92" y="10"/>
                    </a:cubicBezTo>
                    <a:cubicBezTo>
                      <a:pt x="91" y="7"/>
                      <a:pt x="91" y="10"/>
                      <a:pt x="91" y="10"/>
                    </a:cubicBezTo>
                    <a:cubicBezTo>
                      <a:pt x="91" y="9"/>
                      <a:pt x="90" y="9"/>
                      <a:pt x="90" y="8"/>
                    </a:cubicBezTo>
                    <a:cubicBezTo>
                      <a:pt x="91" y="10"/>
                      <a:pt x="91" y="10"/>
                      <a:pt x="91" y="10"/>
                    </a:cubicBezTo>
                    <a:cubicBezTo>
                      <a:pt x="89" y="7"/>
                      <a:pt x="90" y="11"/>
                      <a:pt x="89" y="10"/>
                    </a:cubicBezTo>
                    <a:cubicBezTo>
                      <a:pt x="89" y="9"/>
                      <a:pt x="88" y="8"/>
                      <a:pt x="88" y="7"/>
                    </a:cubicBezTo>
                    <a:cubicBezTo>
                      <a:pt x="90" y="10"/>
                      <a:pt x="89" y="11"/>
                      <a:pt x="90" y="12"/>
                    </a:cubicBezTo>
                    <a:cubicBezTo>
                      <a:pt x="89" y="12"/>
                      <a:pt x="88" y="9"/>
                      <a:pt x="87" y="8"/>
                    </a:cubicBezTo>
                    <a:cubicBezTo>
                      <a:pt x="88" y="10"/>
                      <a:pt x="86" y="7"/>
                      <a:pt x="87" y="9"/>
                    </a:cubicBezTo>
                    <a:cubicBezTo>
                      <a:pt x="88" y="10"/>
                      <a:pt x="88" y="11"/>
                      <a:pt x="88" y="12"/>
                    </a:cubicBezTo>
                    <a:cubicBezTo>
                      <a:pt x="88" y="12"/>
                      <a:pt x="88" y="11"/>
                      <a:pt x="87" y="10"/>
                    </a:cubicBezTo>
                    <a:cubicBezTo>
                      <a:pt x="87" y="10"/>
                      <a:pt x="88" y="12"/>
                      <a:pt x="88" y="13"/>
                    </a:cubicBezTo>
                    <a:cubicBezTo>
                      <a:pt x="88" y="13"/>
                      <a:pt x="89" y="15"/>
                      <a:pt x="88" y="14"/>
                    </a:cubicBezTo>
                    <a:cubicBezTo>
                      <a:pt x="87" y="12"/>
                      <a:pt x="88" y="13"/>
                      <a:pt x="87" y="12"/>
                    </a:cubicBezTo>
                    <a:cubicBezTo>
                      <a:pt x="86" y="12"/>
                      <a:pt x="89" y="16"/>
                      <a:pt x="88" y="16"/>
                    </a:cubicBezTo>
                    <a:cubicBezTo>
                      <a:pt x="89" y="17"/>
                      <a:pt x="90" y="20"/>
                      <a:pt x="90" y="21"/>
                    </a:cubicBezTo>
                    <a:cubicBezTo>
                      <a:pt x="89" y="21"/>
                      <a:pt x="90" y="20"/>
                      <a:pt x="89" y="18"/>
                    </a:cubicBezTo>
                    <a:cubicBezTo>
                      <a:pt x="89" y="18"/>
                      <a:pt x="89" y="18"/>
                      <a:pt x="89" y="18"/>
                    </a:cubicBezTo>
                    <a:cubicBezTo>
                      <a:pt x="87" y="16"/>
                      <a:pt x="87" y="14"/>
                      <a:pt x="86" y="12"/>
                    </a:cubicBezTo>
                    <a:cubicBezTo>
                      <a:pt x="86" y="13"/>
                      <a:pt x="86" y="13"/>
                      <a:pt x="86" y="13"/>
                    </a:cubicBezTo>
                    <a:cubicBezTo>
                      <a:pt x="85" y="12"/>
                      <a:pt x="85" y="11"/>
                      <a:pt x="84" y="10"/>
                    </a:cubicBezTo>
                    <a:cubicBezTo>
                      <a:pt x="85" y="12"/>
                      <a:pt x="84" y="11"/>
                      <a:pt x="84" y="11"/>
                    </a:cubicBezTo>
                    <a:cubicBezTo>
                      <a:pt x="85" y="13"/>
                      <a:pt x="84" y="11"/>
                      <a:pt x="85" y="12"/>
                    </a:cubicBezTo>
                    <a:cubicBezTo>
                      <a:pt x="84" y="13"/>
                      <a:pt x="86" y="15"/>
                      <a:pt x="85" y="15"/>
                    </a:cubicBezTo>
                    <a:cubicBezTo>
                      <a:pt x="83" y="12"/>
                      <a:pt x="83" y="12"/>
                      <a:pt x="83" y="12"/>
                    </a:cubicBezTo>
                    <a:cubicBezTo>
                      <a:pt x="82" y="11"/>
                      <a:pt x="84" y="14"/>
                      <a:pt x="83" y="13"/>
                    </a:cubicBezTo>
                    <a:cubicBezTo>
                      <a:pt x="83" y="12"/>
                      <a:pt x="83" y="12"/>
                      <a:pt x="83" y="12"/>
                    </a:cubicBezTo>
                    <a:cubicBezTo>
                      <a:pt x="81" y="13"/>
                      <a:pt x="80" y="14"/>
                      <a:pt x="81" y="18"/>
                    </a:cubicBezTo>
                    <a:cubicBezTo>
                      <a:pt x="80" y="17"/>
                      <a:pt x="79" y="17"/>
                      <a:pt x="78" y="16"/>
                    </a:cubicBezTo>
                    <a:cubicBezTo>
                      <a:pt x="78" y="17"/>
                      <a:pt x="79" y="18"/>
                      <a:pt x="79" y="18"/>
                    </a:cubicBezTo>
                    <a:cubicBezTo>
                      <a:pt x="77" y="17"/>
                      <a:pt x="77" y="17"/>
                      <a:pt x="77" y="17"/>
                    </a:cubicBezTo>
                    <a:cubicBezTo>
                      <a:pt x="76" y="16"/>
                      <a:pt x="77" y="18"/>
                      <a:pt x="77" y="19"/>
                    </a:cubicBezTo>
                    <a:cubicBezTo>
                      <a:pt x="76" y="18"/>
                      <a:pt x="76" y="18"/>
                      <a:pt x="76" y="18"/>
                    </a:cubicBezTo>
                    <a:cubicBezTo>
                      <a:pt x="75" y="17"/>
                      <a:pt x="76" y="19"/>
                      <a:pt x="76" y="19"/>
                    </a:cubicBezTo>
                    <a:cubicBezTo>
                      <a:pt x="75" y="18"/>
                      <a:pt x="75" y="18"/>
                      <a:pt x="75" y="18"/>
                    </a:cubicBezTo>
                    <a:cubicBezTo>
                      <a:pt x="76" y="20"/>
                      <a:pt x="76" y="20"/>
                      <a:pt x="76" y="20"/>
                    </a:cubicBezTo>
                    <a:cubicBezTo>
                      <a:pt x="76" y="20"/>
                      <a:pt x="76" y="20"/>
                      <a:pt x="74" y="19"/>
                    </a:cubicBezTo>
                    <a:cubicBezTo>
                      <a:pt x="75" y="19"/>
                      <a:pt x="75" y="19"/>
                      <a:pt x="75" y="20"/>
                    </a:cubicBezTo>
                    <a:cubicBezTo>
                      <a:pt x="74" y="19"/>
                      <a:pt x="73" y="20"/>
                      <a:pt x="73" y="21"/>
                    </a:cubicBezTo>
                    <a:cubicBezTo>
                      <a:pt x="74" y="21"/>
                      <a:pt x="74" y="21"/>
                      <a:pt x="75" y="23"/>
                    </a:cubicBezTo>
                    <a:cubicBezTo>
                      <a:pt x="76" y="25"/>
                      <a:pt x="74" y="22"/>
                      <a:pt x="75" y="24"/>
                    </a:cubicBezTo>
                    <a:cubicBezTo>
                      <a:pt x="74" y="23"/>
                      <a:pt x="74" y="22"/>
                      <a:pt x="73" y="22"/>
                    </a:cubicBezTo>
                    <a:cubicBezTo>
                      <a:pt x="71" y="20"/>
                      <a:pt x="71" y="22"/>
                      <a:pt x="70" y="23"/>
                    </a:cubicBezTo>
                    <a:cubicBezTo>
                      <a:pt x="70" y="24"/>
                      <a:pt x="70" y="24"/>
                      <a:pt x="70" y="24"/>
                    </a:cubicBezTo>
                    <a:cubicBezTo>
                      <a:pt x="68" y="22"/>
                      <a:pt x="69" y="25"/>
                      <a:pt x="68" y="24"/>
                    </a:cubicBezTo>
                    <a:cubicBezTo>
                      <a:pt x="68" y="25"/>
                      <a:pt x="70" y="28"/>
                      <a:pt x="69" y="28"/>
                    </a:cubicBezTo>
                    <a:cubicBezTo>
                      <a:pt x="70" y="30"/>
                      <a:pt x="68" y="26"/>
                      <a:pt x="67" y="25"/>
                    </a:cubicBezTo>
                    <a:cubicBezTo>
                      <a:pt x="67" y="26"/>
                      <a:pt x="67" y="26"/>
                      <a:pt x="67" y="26"/>
                    </a:cubicBezTo>
                    <a:cubicBezTo>
                      <a:pt x="66" y="26"/>
                      <a:pt x="66" y="26"/>
                      <a:pt x="66" y="26"/>
                    </a:cubicBezTo>
                    <a:cubicBezTo>
                      <a:pt x="67" y="27"/>
                      <a:pt x="67" y="28"/>
                      <a:pt x="66" y="27"/>
                    </a:cubicBezTo>
                    <a:cubicBezTo>
                      <a:pt x="66" y="27"/>
                      <a:pt x="66" y="27"/>
                      <a:pt x="66" y="27"/>
                    </a:cubicBezTo>
                    <a:cubicBezTo>
                      <a:pt x="66" y="27"/>
                      <a:pt x="65" y="26"/>
                      <a:pt x="64" y="27"/>
                    </a:cubicBezTo>
                    <a:cubicBezTo>
                      <a:pt x="65" y="28"/>
                      <a:pt x="64" y="28"/>
                      <a:pt x="65" y="29"/>
                    </a:cubicBezTo>
                    <a:cubicBezTo>
                      <a:pt x="65" y="28"/>
                      <a:pt x="65" y="28"/>
                      <a:pt x="65" y="28"/>
                    </a:cubicBezTo>
                    <a:cubicBezTo>
                      <a:pt x="65" y="30"/>
                      <a:pt x="65" y="30"/>
                      <a:pt x="65" y="30"/>
                    </a:cubicBezTo>
                    <a:cubicBezTo>
                      <a:pt x="65" y="29"/>
                      <a:pt x="65" y="29"/>
                      <a:pt x="65" y="29"/>
                    </a:cubicBezTo>
                    <a:cubicBezTo>
                      <a:pt x="64" y="28"/>
                      <a:pt x="64" y="28"/>
                      <a:pt x="64" y="28"/>
                    </a:cubicBezTo>
                    <a:cubicBezTo>
                      <a:pt x="63" y="27"/>
                      <a:pt x="64" y="29"/>
                      <a:pt x="65" y="30"/>
                    </a:cubicBezTo>
                    <a:cubicBezTo>
                      <a:pt x="65" y="31"/>
                      <a:pt x="64" y="30"/>
                      <a:pt x="64" y="29"/>
                    </a:cubicBezTo>
                    <a:cubicBezTo>
                      <a:pt x="63" y="29"/>
                      <a:pt x="64" y="30"/>
                      <a:pt x="64" y="29"/>
                    </a:cubicBezTo>
                    <a:cubicBezTo>
                      <a:pt x="63" y="28"/>
                      <a:pt x="63" y="29"/>
                      <a:pt x="63" y="28"/>
                    </a:cubicBezTo>
                    <a:cubicBezTo>
                      <a:pt x="63" y="28"/>
                      <a:pt x="64" y="30"/>
                      <a:pt x="63" y="30"/>
                    </a:cubicBezTo>
                    <a:cubicBezTo>
                      <a:pt x="63" y="30"/>
                      <a:pt x="63" y="31"/>
                      <a:pt x="62" y="29"/>
                    </a:cubicBezTo>
                    <a:cubicBezTo>
                      <a:pt x="62" y="30"/>
                      <a:pt x="62" y="30"/>
                      <a:pt x="62" y="31"/>
                    </a:cubicBezTo>
                    <a:cubicBezTo>
                      <a:pt x="63" y="31"/>
                      <a:pt x="63" y="31"/>
                      <a:pt x="64" y="32"/>
                    </a:cubicBezTo>
                    <a:cubicBezTo>
                      <a:pt x="64" y="32"/>
                      <a:pt x="64" y="33"/>
                      <a:pt x="63" y="32"/>
                    </a:cubicBezTo>
                    <a:cubicBezTo>
                      <a:pt x="63" y="32"/>
                      <a:pt x="63" y="32"/>
                      <a:pt x="63" y="32"/>
                    </a:cubicBezTo>
                    <a:cubicBezTo>
                      <a:pt x="63" y="32"/>
                      <a:pt x="63" y="32"/>
                      <a:pt x="64" y="33"/>
                    </a:cubicBezTo>
                    <a:cubicBezTo>
                      <a:pt x="62" y="32"/>
                      <a:pt x="62" y="32"/>
                      <a:pt x="62" y="32"/>
                    </a:cubicBezTo>
                    <a:cubicBezTo>
                      <a:pt x="63" y="33"/>
                      <a:pt x="62" y="33"/>
                      <a:pt x="62" y="33"/>
                    </a:cubicBezTo>
                    <a:cubicBezTo>
                      <a:pt x="61" y="32"/>
                      <a:pt x="60" y="30"/>
                      <a:pt x="60" y="30"/>
                    </a:cubicBezTo>
                    <a:cubicBezTo>
                      <a:pt x="60" y="32"/>
                      <a:pt x="60" y="32"/>
                      <a:pt x="60" y="32"/>
                    </a:cubicBezTo>
                    <a:cubicBezTo>
                      <a:pt x="60" y="32"/>
                      <a:pt x="60" y="32"/>
                      <a:pt x="59" y="31"/>
                    </a:cubicBezTo>
                    <a:cubicBezTo>
                      <a:pt x="58" y="31"/>
                      <a:pt x="61" y="36"/>
                      <a:pt x="60" y="35"/>
                    </a:cubicBezTo>
                    <a:cubicBezTo>
                      <a:pt x="59" y="33"/>
                      <a:pt x="59" y="33"/>
                      <a:pt x="58" y="33"/>
                    </a:cubicBezTo>
                    <a:cubicBezTo>
                      <a:pt x="58" y="34"/>
                      <a:pt x="58" y="34"/>
                      <a:pt x="58" y="34"/>
                    </a:cubicBezTo>
                    <a:cubicBezTo>
                      <a:pt x="59" y="35"/>
                      <a:pt x="58" y="33"/>
                      <a:pt x="59" y="34"/>
                    </a:cubicBezTo>
                    <a:cubicBezTo>
                      <a:pt x="60" y="34"/>
                      <a:pt x="59" y="34"/>
                      <a:pt x="59" y="35"/>
                    </a:cubicBezTo>
                    <a:cubicBezTo>
                      <a:pt x="56" y="32"/>
                      <a:pt x="57" y="35"/>
                      <a:pt x="55" y="34"/>
                    </a:cubicBezTo>
                    <a:cubicBezTo>
                      <a:pt x="56" y="36"/>
                      <a:pt x="55" y="35"/>
                      <a:pt x="55" y="36"/>
                    </a:cubicBezTo>
                    <a:cubicBezTo>
                      <a:pt x="54" y="34"/>
                      <a:pt x="55" y="37"/>
                      <a:pt x="54" y="36"/>
                    </a:cubicBezTo>
                    <a:cubicBezTo>
                      <a:pt x="55" y="38"/>
                      <a:pt x="55" y="38"/>
                      <a:pt x="55" y="38"/>
                    </a:cubicBezTo>
                    <a:cubicBezTo>
                      <a:pt x="54" y="37"/>
                      <a:pt x="57" y="41"/>
                      <a:pt x="55" y="39"/>
                    </a:cubicBezTo>
                    <a:cubicBezTo>
                      <a:pt x="54" y="39"/>
                      <a:pt x="54" y="38"/>
                      <a:pt x="53" y="37"/>
                    </a:cubicBezTo>
                    <a:cubicBezTo>
                      <a:pt x="51" y="35"/>
                      <a:pt x="54" y="40"/>
                      <a:pt x="52" y="38"/>
                    </a:cubicBezTo>
                    <a:cubicBezTo>
                      <a:pt x="52" y="38"/>
                      <a:pt x="53" y="40"/>
                      <a:pt x="54" y="41"/>
                    </a:cubicBezTo>
                    <a:cubicBezTo>
                      <a:pt x="53" y="40"/>
                      <a:pt x="51" y="39"/>
                      <a:pt x="51" y="39"/>
                    </a:cubicBezTo>
                    <a:cubicBezTo>
                      <a:pt x="51" y="40"/>
                      <a:pt x="51" y="40"/>
                      <a:pt x="51" y="40"/>
                    </a:cubicBezTo>
                    <a:cubicBezTo>
                      <a:pt x="50" y="39"/>
                      <a:pt x="50" y="39"/>
                      <a:pt x="50" y="39"/>
                    </a:cubicBezTo>
                    <a:cubicBezTo>
                      <a:pt x="49" y="39"/>
                      <a:pt x="50" y="40"/>
                      <a:pt x="50" y="41"/>
                    </a:cubicBezTo>
                    <a:cubicBezTo>
                      <a:pt x="49" y="39"/>
                      <a:pt x="48" y="41"/>
                      <a:pt x="47" y="40"/>
                    </a:cubicBezTo>
                    <a:cubicBezTo>
                      <a:pt x="49" y="42"/>
                      <a:pt x="46" y="40"/>
                      <a:pt x="48" y="43"/>
                    </a:cubicBezTo>
                    <a:cubicBezTo>
                      <a:pt x="47" y="42"/>
                      <a:pt x="47" y="42"/>
                      <a:pt x="47" y="42"/>
                    </a:cubicBezTo>
                    <a:cubicBezTo>
                      <a:pt x="48" y="43"/>
                      <a:pt x="49" y="44"/>
                      <a:pt x="49" y="45"/>
                    </a:cubicBezTo>
                    <a:cubicBezTo>
                      <a:pt x="47" y="43"/>
                      <a:pt x="47" y="43"/>
                      <a:pt x="47" y="43"/>
                    </a:cubicBezTo>
                    <a:cubicBezTo>
                      <a:pt x="46" y="41"/>
                      <a:pt x="47" y="43"/>
                      <a:pt x="46" y="42"/>
                    </a:cubicBezTo>
                    <a:cubicBezTo>
                      <a:pt x="47" y="43"/>
                      <a:pt x="45" y="42"/>
                      <a:pt x="46" y="44"/>
                    </a:cubicBezTo>
                    <a:cubicBezTo>
                      <a:pt x="47" y="44"/>
                      <a:pt x="47" y="44"/>
                      <a:pt x="47" y="44"/>
                    </a:cubicBezTo>
                    <a:cubicBezTo>
                      <a:pt x="47" y="45"/>
                      <a:pt x="47" y="45"/>
                      <a:pt x="47" y="46"/>
                    </a:cubicBezTo>
                    <a:cubicBezTo>
                      <a:pt x="47" y="46"/>
                      <a:pt x="45" y="44"/>
                      <a:pt x="45" y="44"/>
                    </a:cubicBezTo>
                    <a:cubicBezTo>
                      <a:pt x="45" y="44"/>
                      <a:pt x="45" y="44"/>
                      <a:pt x="45" y="45"/>
                    </a:cubicBezTo>
                    <a:cubicBezTo>
                      <a:pt x="45" y="45"/>
                      <a:pt x="45" y="45"/>
                      <a:pt x="45" y="45"/>
                    </a:cubicBezTo>
                    <a:cubicBezTo>
                      <a:pt x="45" y="45"/>
                      <a:pt x="45" y="45"/>
                      <a:pt x="45" y="45"/>
                    </a:cubicBezTo>
                    <a:cubicBezTo>
                      <a:pt x="45" y="45"/>
                      <a:pt x="45" y="45"/>
                      <a:pt x="45" y="45"/>
                    </a:cubicBezTo>
                    <a:cubicBezTo>
                      <a:pt x="45" y="45"/>
                      <a:pt x="45" y="45"/>
                      <a:pt x="45" y="45"/>
                    </a:cubicBezTo>
                    <a:cubicBezTo>
                      <a:pt x="45" y="45"/>
                      <a:pt x="45" y="45"/>
                      <a:pt x="45" y="45"/>
                    </a:cubicBezTo>
                    <a:cubicBezTo>
                      <a:pt x="45" y="45"/>
                      <a:pt x="44" y="45"/>
                      <a:pt x="44" y="45"/>
                    </a:cubicBezTo>
                    <a:cubicBezTo>
                      <a:pt x="44" y="45"/>
                      <a:pt x="44" y="45"/>
                      <a:pt x="44" y="45"/>
                    </a:cubicBezTo>
                    <a:cubicBezTo>
                      <a:pt x="44" y="45"/>
                      <a:pt x="44" y="45"/>
                      <a:pt x="44" y="45"/>
                    </a:cubicBezTo>
                    <a:cubicBezTo>
                      <a:pt x="43" y="44"/>
                      <a:pt x="43" y="44"/>
                      <a:pt x="43" y="44"/>
                    </a:cubicBezTo>
                    <a:cubicBezTo>
                      <a:pt x="43" y="44"/>
                      <a:pt x="43" y="45"/>
                      <a:pt x="44" y="46"/>
                    </a:cubicBezTo>
                    <a:cubicBezTo>
                      <a:pt x="42" y="46"/>
                      <a:pt x="42" y="48"/>
                      <a:pt x="42" y="49"/>
                    </a:cubicBezTo>
                    <a:cubicBezTo>
                      <a:pt x="42" y="49"/>
                      <a:pt x="41" y="48"/>
                      <a:pt x="42" y="48"/>
                    </a:cubicBezTo>
                    <a:cubicBezTo>
                      <a:pt x="42" y="49"/>
                      <a:pt x="42" y="50"/>
                      <a:pt x="42" y="49"/>
                    </a:cubicBezTo>
                    <a:cubicBezTo>
                      <a:pt x="42" y="50"/>
                      <a:pt x="41" y="48"/>
                      <a:pt x="40" y="49"/>
                    </a:cubicBezTo>
                    <a:cubicBezTo>
                      <a:pt x="40" y="48"/>
                      <a:pt x="41" y="50"/>
                      <a:pt x="41" y="50"/>
                    </a:cubicBezTo>
                    <a:cubicBezTo>
                      <a:pt x="39" y="48"/>
                      <a:pt x="41" y="52"/>
                      <a:pt x="39" y="51"/>
                    </a:cubicBezTo>
                    <a:cubicBezTo>
                      <a:pt x="40" y="52"/>
                      <a:pt x="39" y="51"/>
                      <a:pt x="39" y="50"/>
                    </a:cubicBezTo>
                    <a:cubicBezTo>
                      <a:pt x="39" y="51"/>
                      <a:pt x="38" y="52"/>
                      <a:pt x="39" y="54"/>
                    </a:cubicBezTo>
                    <a:cubicBezTo>
                      <a:pt x="38" y="53"/>
                      <a:pt x="38" y="53"/>
                      <a:pt x="38" y="53"/>
                    </a:cubicBezTo>
                    <a:cubicBezTo>
                      <a:pt x="38" y="53"/>
                      <a:pt x="38" y="53"/>
                      <a:pt x="38" y="54"/>
                    </a:cubicBezTo>
                    <a:cubicBezTo>
                      <a:pt x="39" y="55"/>
                      <a:pt x="40" y="56"/>
                      <a:pt x="39" y="56"/>
                    </a:cubicBezTo>
                    <a:cubicBezTo>
                      <a:pt x="39" y="56"/>
                      <a:pt x="39" y="56"/>
                      <a:pt x="39" y="56"/>
                    </a:cubicBezTo>
                    <a:cubicBezTo>
                      <a:pt x="39" y="56"/>
                      <a:pt x="39" y="57"/>
                      <a:pt x="39" y="57"/>
                    </a:cubicBezTo>
                    <a:cubicBezTo>
                      <a:pt x="38" y="57"/>
                      <a:pt x="39" y="57"/>
                      <a:pt x="38" y="56"/>
                    </a:cubicBezTo>
                    <a:cubicBezTo>
                      <a:pt x="36" y="54"/>
                      <a:pt x="36" y="56"/>
                      <a:pt x="36" y="56"/>
                    </a:cubicBezTo>
                    <a:cubicBezTo>
                      <a:pt x="37" y="57"/>
                      <a:pt x="37" y="57"/>
                      <a:pt x="37" y="57"/>
                    </a:cubicBezTo>
                    <a:cubicBezTo>
                      <a:pt x="37" y="58"/>
                      <a:pt x="36" y="56"/>
                      <a:pt x="36" y="56"/>
                    </a:cubicBezTo>
                    <a:cubicBezTo>
                      <a:pt x="38" y="61"/>
                      <a:pt x="38" y="61"/>
                      <a:pt x="38" y="61"/>
                    </a:cubicBezTo>
                    <a:cubicBezTo>
                      <a:pt x="38" y="60"/>
                      <a:pt x="37" y="59"/>
                      <a:pt x="36" y="58"/>
                    </a:cubicBezTo>
                    <a:cubicBezTo>
                      <a:pt x="36" y="59"/>
                      <a:pt x="37" y="61"/>
                      <a:pt x="38" y="63"/>
                    </a:cubicBezTo>
                    <a:cubicBezTo>
                      <a:pt x="38" y="63"/>
                      <a:pt x="38" y="64"/>
                      <a:pt x="38" y="64"/>
                    </a:cubicBezTo>
                    <a:cubicBezTo>
                      <a:pt x="37" y="63"/>
                      <a:pt x="38" y="64"/>
                      <a:pt x="37" y="63"/>
                    </a:cubicBezTo>
                    <a:cubicBezTo>
                      <a:pt x="36" y="63"/>
                      <a:pt x="36" y="63"/>
                      <a:pt x="36" y="63"/>
                    </a:cubicBezTo>
                    <a:cubicBezTo>
                      <a:pt x="36" y="62"/>
                      <a:pt x="34" y="61"/>
                      <a:pt x="34" y="60"/>
                    </a:cubicBezTo>
                    <a:cubicBezTo>
                      <a:pt x="34" y="61"/>
                      <a:pt x="33" y="61"/>
                      <a:pt x="32" y="61"/>
                    </a:cubicBezTo>
                    <a:cubicBezTo>
                      <a:pt x="34" y="63"/>
                      <a:pt x="32" y="63"/>
                      <a:pt x="34" y="65"/>
                    </a:cubicBezTo>
                    <a:cubicBezTo>
                      <a:pt x="34" y="65"/>
                      <a:pt x="32" y="63"/>
                      <a:pt x="32" y="63"/>
                    </a:cubicBezTo>
                    <a:cubicBezTo>
                      <a:pt x="32" y="64"/>
                      <a:pt x="31" y="64"/>
                      <a:pt x="31" y="65"/>
                    </a:cubicBezTo>
                    <a:cubicBezTo>
                      <a:pt x="30" y="65"/>
                      <a:pt x="30" y="65"/>
                      <a:pt x="30" y="65"/>
                    </a:cubicBezTo>
                    <a:cubicBezTo>
                      <a:pt x="30" y="66"/>
                      <a:pt x="29" y="66"/>
                      <a:pt x="30" y="68"/>
                    </a:cubicBezTo>
                    <a:cubicBezTo>
                      <a:pt x="30" y="67"/>
                      <a:pt x="30" y="67"/>
                      <a:pt x="30" y="67"/>
                    </a:cubicBezTo>
                    <a:cubicBezTo>
                      <a:pt x="28" y="67"/>
                      <a:pt x="32" y="69"/>
                      <a:pt x="30" y="69"/>
                    </a:cubicBezTo>
                    <a:cubicBezTo>
                      <a:pt x="29" y="68"/>
                      <a:pt x="29" y="68"/>
                      <a:pt x="29" y="68"/>
                    </a:cubicBezTo>
                    <a:cubicBezTo>
                      <a:pt x="30" y="69"/>
                      <a:pt x="28" y="68"/>
                      <a:pt x="29" y="70"/>
                    </a:cubicBezTo>
                    <a:cubicBezTo>
                      <a:pt x="28" y="68"/>
                      <a:pt x="28" y="68"/>
                      <a:pt x="28" y="68"/>
                    </a:cubicBezTo>
                    <a:cubicBezTo>
                      <a:pt x="28" y="69"/>
                      <a:pt x="28" y="69"/>
                      <a:pt x="28" y="71"/>
                    </a:cubicBezTo>
                    <a:cubicBezTo>
                      <a:pt x="27" y="69"/>
                      <a:pt x="27" y="69"/>
                      <a:pt x="27" y="69"/>
                    </a:cubicBezTo>
                    <a:cubicBezTo>
                      <a:pt x="26" y="69"/>
                      <a:pt x="28" y="71"/>
                      <a:pt x="27" y="71"/>
                    </a:cubicBezTo>
                    <a:cubicBezTo>
                      <a:pt x="27" y="71"/>
                      <a:pt x="26" y="71"/>
                      <a:pt x="26" y="70"/>
                    </a:cubicBezTo>
                    <a:cubicBezTo>
                      <a:pt x="27" y="71"/>
                      <a:pt x="26" y="72"/>
                      <a:pt x="27" y="72"/>
                    </a:cubicBezTo>
                    <a:cubicBezTo>
                      <a:pt x="25" y="71"/>
                      <a:pt x="25" y="71"/>
                      <a:pt x="25" y="71"/>
                    </a:cubicBezTo>
                    <a:cubicBezTo>
                      <a:pt x="23" y="73"/>
                      <a:pt x="21" y="75"/>
                      <a:pt x="21" y="78"/>
                    </a:cubicBezTo>
                    <a:cubicBezTo>
                      <a:pt x="19" y="77"/>
                      <a:pt x="20" y="77"/>
                      <a:pt x="19" y="76"/>
                    </a:cubicBezTo>
                    <a:cubicBezTo>
                      <a:pt x="20" y="77"/>
                      <a:pt x="19" y="77"/>
                      <a:pt x="19" y="78"/>
                    </a:cubicBezTo>
                    <a:cubicBezTo>
                      <a:pt x="19" y="77"/>
                      <a:pt x="19" y="77"/>
                      <a:pt x="19" y="77"/>
                    </a:cubicBezTo>
                    <a:cubicBezTo>
                      <a:pt x="19" y="78"/>
                      <a:pt x="18" y="77"/>
                      <a:pt x="18" y="78"/>
                    </a:cubicBezTo>
                    <a:cubicBezTo>
                      <a:pt x="18" y="78"/>
                      <a:pt x="18" y="78"/>
                      <a:pt x="18" y="78"/>
                    </a:cubicBezTo>
                    <a:cubicBezTo>
                      <a:pt x="19" y="80"/>
                      <a:pt x="16" y="77"/>
                      <a:pt x="18" y="79"/>
                    </a:cubicBezTo>
                    <a:cubicBezTo>
                      <a:pt x="16" y="78"/>
                      <a:pt x="16" y="78"/>
                      <a:pt x="16" y="78"/>
                    </a:cubicBezTo>
                    <a:cubicBezTo>
                      <a:pt x="18" y="80"/>
                      <a:pt x="15" y="78"/>
                      <a:pt x="17" y="80"/>
                    </a:cubicBezTo>
                    <a:cubicBezTo>
                      <a:pt x="16" y="80"/>
                      <a:pt x="16" y="80"/>
                      <a:pt x="16" y="80"/>
                    </a:cubicBezTo>
                    <a:cubicBezTo>
                      <a:pt x="15" y="79"/>
                      <a:pt x="18" y="82"/>
                      <a:pt x="16" y="81"/>
                    </a:cubicBezTo>
                    <a:cubicBezTo>
                      <a:pt x="16" y="82"/>
                      <a:pt x="16" y="83"/>
                      <a:pt x="17" y="84"/>
                    </a:cubicBezTo>
                    <a:cubicBezTo>
                      <a:pt x="15" y="82"/>
                      <a:pt x="15" y="82"/>
                      <a:pt x="15" y="82"/>
                    </a:cubicBezTo>
                    <a:cubicBezTo>
                      <a:pt x="15" y="85"/>
                      <a:pt x="13" y="86"/>
                      <a:pt x="14" y="89"/>
                    </a:cubicBezTo>
                    <a:cubicBezTo>
                      <a:pt x="13" y="88"/>
                      <a:pt x="13" y="88"/>
                      <a:pt x="13" y="88"/>
                    </a:cubicBezTo>
                    <a:cubicBezTo>
                      <a:pt x="14" y="90"/>
                      <a:pt x="10" y="89"/>
                      <a:pt x="13" y="92"/>
                    </a:cubicBezTo>
                    <a:cubicBezTo>
                      <a:pt x="14" y="93"/>
                      <a:pt x="14" y="93"/>
                      <a:pt x="14" y="93"/>
                    </a:cubicBezTo>
                    <a:cubicBezTo>
                      <a:pt x="12" y="92"/>
                      <a:pt x="12" y="92"/>
                      <a:pt x="12" y="92"/>
                    </a:cubicBezTo>
                    <a:cubicBezTo>
                      <a:pt x="13" y="93"/>
                      <a:pt x="11" y="93"/>
                      <a:pt x="13" y="94"/>
                    </a:cubicBezTo>
                    <a:cubicBezTo>
                      <a:pt x="12" y="94"/>
                      <a:pt x="12" y="93"/>
                      <a:pt x="12" y="93"/>
                    </a:cubicBezTo>
                    <a:cubicBezTo>
                      <a:pt x="11" y="93"/>
                      <a:pt x="13" y="95"/>
                      <a:pt x="12" y="95"/>
                    </a:cubicBezTo>
                    <a:cubicBezTo>
                      <a:pt x="11" y="95"/>
                      <a:pt x="11" y="95"/>
                      <a:pt x="11" y="95"/>
                    </a:cubicBezTo>
                    <a:cubicBezTo>
                      <a:pt x="8" y="95"/>
                      <a:pt x="4" y="96"/>
                      <a:pt x="6" y="100"/>
                    </a:cubicBezTo>
                    <a:cubicBezTo>
                      <a:pt x="6" y="101"/>
                      <a:pt x="4" y="99"/>
                      <a:pt x="4" y="99"/>
                    </a:cubicBezTo>
                    <a:cubicBezTo>
                      <a:pt x="6" y="103"/>
                      <a:pt x="0" y="102"/>
                      <a:pt x="3" y="107"/>
                    </a:cubicBezTo>
                    <a:cubicBezTo>
                      <a:pt x="4" y="109"/>
                      <a:pt x="9" y="112"/>
                      <a:pt x="9" y="11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65" name="Google Shape;1465;p106"/>
              <p:cNvSpPr/>
              <p:nvPr/>
            </p:nvSpPr>
            <p:spPr>
              <a:xfrm>
                <a:off x="4499" y="1925"/>
                <a:ext cx="3" cy="4"/>
              </a:xfrm>
              <a:custGeom>
                <a:rect b="b" l="l" r="r" t="t"/>
                <a:pathLst>
                  <a:path extrusionOk="0" h="2" w="1">
                    <a:moveTo>
                      <a:pt x="0" y="0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1" y="1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66" name="Google Shape;1466;p106"/>
              <p:cNvSpPr/>
              <p:nvPr/>
            </p:nvSpPr>
            <p:spPr>
              <a:xfrm>
                <a:off x="3914" y="1322"/>
                <a:ext cx="2" cy="0"/>
              </a:xfrm>
              <a:custGeom>
                <a:rect b="b" l="l" r="r" t="t"/>
                <a:pathLst>
                  <a:path extrusionOk="0" h="120000" w="2">
                    <a:moveTo>
                      <a:pt x="2" y="0"/>
                    </a:moveTo>
                    <a:lnTo>
                      <a:pt x="2" y="0"/>
                    </a:lnTo>
                    <a:lnTo>
                      <a:pt x="0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67" name="Google Shape;1467;p106"/>
              <p:cNvSpPr/>
              <p:nvPr/>
            </p:nvSpPr>
            <p:spPr>
              <a:xfrm>
                <a:off x="3122" y="2198"/>
                <a:ext cx="2" cy="4"/>
              </a:xfrm>
              <a:custGeom>
                <a:rect b="b" l="l" r="r" t="t"/>
                <a:pathLst>
                  <a:path extrusionOk="0" h="4" w="2">
                    <a:moveTo>
                      <a:pt x="0" y="0"/>
                    </a:moveTo>
                    <a:lnTo>
                      <a:pt x="0" y="0"/>
                    </a:lnTo>
                    <a:lnTo>
                      <a:pt x="2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68" name="Google Shape;1468;p106"/>
              <p:cNvSpPr/>
              <p:nvPr/>
            </p:nvSpPr>
            <p:spPr>
              <a:xfrm>
                <a:off x="3126" y="2183"/>
                <a:ext cx="3" cy="3"/>
              </a:xfrm>
              <a:custGeom>
                <a:rect b="b" l="l" r="r" t="t"/>
                <a:pathLst>
                  <a:path extrusionOk="0" h="1" w="1">
                    <a:moveTo>
                      <a:pt x="0" y="1"/>
                    </a:moveTo>
                    <a:cubicBezTo>
                      <a:pt x="0" y="1"/>
                      <a:pt x="0" y="0"/>
                      <a:pt x="0" y="0"/>
                    </a:cubicBezTo>
                    <a:cubicBezTo>
                      <a:pt x="0" y="0"/>
                      <a:pt x="1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69" name="Google Shape;1469;p106"/>
              <p:cNvSpPr/>
              <p:nvPr/>
            </p:nvSpPr>
            <p:spPr>
              <a:xfrm>
                <a:off x="3540" y="1543"/>
                <a:ext cx="2" cy="2"/>
              </a:xfrm>
              <a:custGeom>
                <a:rect b="b" l="l" r="r" t="t"/>
                <a:pathLst>
                  <a:path extrusionOk="0" h="1" w="1">
                    <a:moveTo>
                      <a:pt x="0" y="1"/>
                    </a:moveTo>
                    <a:cubicBezTo>
                      <a:pt x="1" y="0"/>
                      <a:pt x="0" y="0"/>
                      <a:pt x="1" y="0"/>
                    </a:cubicBezTo>
                    <a:cubicBezTo>
                      <a:pt x="0" y="0"/>
                      <a:pt x="0" y="0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0" name="Google Shape;1470;p106"/>
              <p:cNvSpPr/>
              <p:nvPr/>
            </p:nvSpPr>
            <p:spPr>
              <a:xfrm>
                <a:off x="3156" y="2217"/>
                <a:ext cx="0" cy="0"/>
              </a:xfrm>
              <a:custGeom>
                <a:rect b="b" l="l" r="r" t="t"/>
                <a:pathLst>
                  <a:path extrusionOk="0" h="120000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1" name="Google Shape;1471;p106"/>
              <p:cNvSpPr/>
              <p:nvPr/>
            </p:nvSpPr>
            <p:spPr>
              <a:xfrm>
                <a:off x="3129" y="2183"/>
                <a:ext cx="0" cy="3"/>
              </a:xfrm>
              <a:custGeom>
                <a:rect b="b" l="l" r="r" t="t"/>
                <a:pathLst>
                  <a:path extrusionOk="0" h="1" w="120000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2" name="Google Shape;1472;p106"/>
              <p:cNvSpPr/>
              <p:nvPr/>
            </p:nvSpPr>
            <p:spPr>
              <a:xfrm>
                <a:off x="3129" y="2192"/>
                <a:ext cx="0" cy="0"/>
              </a:xfrm>
              <a:custGeom>
                <a:rect b="b" l="l" r="r" t="t"/>
                <a:pathLst>
                  <a:path extrusionOk="0" h="120000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3" name="Google Shape;1473;p106"/>
              <p:cNvSpPr/>
              <p:nvPr/>
            </p:nvSpPr>
            <p:spPr>
              <a:xfrm>
                <a:off x="3129" y="2192"/>
                <a:ext cx="0" cy="2"/>
              </a:xfrm>
              <a:custGeom>
                <a:rect b="b" l="l" r="r" t="t"/>
                <a:pathLst>
                  <a:path extrusionOk="0" h="1" w="120000">
                    <a:moveTo>
                      <a:pt x="0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4" name="Google Shape;1474;p106"/>
              <p:cNvSpPr/>
              <p:nvPr/>
            </p:nvSpPr>
            <p:spPr>
              <a:xfrm>
                <a:off x="3205" y="2162"/>
                <a:ext cx="2" cy="9"/>
              </a:xfrm>
              <a:custGeom>
                <a:rect b="b" l="l" r="r" t="t"/>
                <a:pathLst>
                  <a:path extrusionOk="0" h="4" w="1">
                    <a:moveTo>
                      <a:pt x="1" y="2"/>
                    </a:moveTo>
                    <a:cubicBezTo>
                      <a:pt x="1" y="1"/>
                      <a:pt x="1" y="0"/>
                      <a:pt x="1" y="0"/>
                    </a:cubicBezTo>
                    <a:cubicBezTo>
                      <a:pt x="1" y="1"/>
                      <a:pt x="0" y="3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" y="4"/>
                      <a:pt x="1" y="3"/>
                      <a:pt x="1" y="3"/>
                    </a:cubicBezTo>
                    <a:cubicBezTo>
                      <a:pt x="1" y="3"/>
                      <a:pt x="1" y="1"/>
                      <a:pt x="1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5" name="Google Shape;1475;p106"/>
              <p:cNvSpPr/>
              <p:nvPr/>
            </p:nvSpPr>
            <p:spPr>
              <a:xfrm>
                <a:off x="3207" y="2166"/>
                <a:ext cx="0" cy="3"/>
              </a:xfrm>
              <a:custGeom>
                <a:rect b="b" l="l" r="r" t="t"/>
                <a:pathLst>
                  <a:path extrusionOk="0" h="1" w="120000">
                    <a:moveTo>
                      <a:pt x="0" y="1"/>
                    </a:moveTo>
                    <a:cubicBezTo>
                      <a:pt x="0" y="1"/>
                      <a:pt x="0" y="1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6" name="Google Shape;1476;p106"/>
              <p:cNvSpPr/>
              <p:nvPr/>
            </p:nvSpPr>
            <p:spPr>
              <a:xfrm>
                <a:off x="3207" y="2169"/>
                <a:ext cx="0" cy="4"/>
              </a:xfrm>
              <a:custGeom>
                <a:rect b="b" l="l" r="r" t="t"/>
                <a:pathLst>
                  <a:path extrusionOk="0" h="2" w="120000">
                    <a:moveTo>
                      <a:pt x="0" y="2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2"/>
                      <a:pt x="0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7" name="Google Shape;1477;p106"/>
              <p:cNvSpPr/>
              <p:nvPr/>
            </p:nvSpPr>
            <p:spPr>
              <a:xfrm>
                <a:off x="3194" y="2156"/>
                <a:ext cx="0" cy="6"/>
              </a:xfrm>
              <a:custGeom>
                <a:rect b="b" l="l" r="r" t="t"/>
                <a:pathLst>
                  <a:path extrusionOk="0" h="3" w="120000">
                    <a:moveTo>
                      <a:pt x="0" y="2"/>
                    </a:moveTo>
                    <a:cubicBezTo>
                      <a:pt x="0" y="0"/>
                      <a:pt x="0" y="2"/>
                      <a:pt x="0" y="2"/>
                    </a:cubicBezTo>
                    <a:cubicBezTo>
                      <a:pt x="0" y="3"/>
                      <a:pt x="0" y="2"/>
                      <a:pt x="0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8" name="Google Shape;1478;p106"/>
              <p:cNvSpPr/>
              <p:nvPr/>
            </p:nvSpPr>
            <p:spPr>
              <a:xfrm>
                <a:off x="3209" y="2196"/>
                <a:ext cx="2" cy="0"/>
              </a:xfrm>
              <a:custGeom>
                <a:rect b="b" l="l" r="r" t="t"/>
                <a:pathLst>
                  <a:path extrusionOk="0" h="120000" w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9" name="Google Shape;1479;p106"/>
              <p:cNvSpPr/>
              <p:nvPr/>
            </p:nvSpPr>
            <p:spPr>
              <a:xfrm>
                <a:off x="3472" y="2073"/>
                <a:ext cx="0" cy="0"/>
              </a:xfrm>
              <a:custGeom>
                <a:rect b="b" l="l" r="r" t="t"/>
                <a:pathLst>
                  <a:path extrusionOk="0" h="120000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0" name="Google Shape;1480;p106"/>
              <p:cNvSpPr/>
              <p:nvPr/>
            </p:nvSpPr>
            <p:spPr>
              <a:xfrm>
                <a:off x="3201" y="2158"/>
                <a:ext cx="0" cy="2"/>
              </a:xfrm>
              <a:custGeom>
                <a:rect b="b" l="l" r="r" t="t"/>
                <a:pathLst>
                  <a:path extrusionOk="0" h="1" w="120000">
                    <a:moveTo>
                      <a:pt x="0" y="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1" name="Google Shape;1481;p106"/>
              <p:cNvSpPr/>
              <p:nvPr/>
            </p:nvSpPr>
            <p:spPr>
              <a:xfrm>
                <a:off x="3211" y="2194"/>
                <a:ext cx="2" cy="4"/>
              </a:xfrm>
              <a:custGeom>
                <a:rect b="b" l="l" r="r" t="t"/>
                <a:pathLst>
                  <a:path extrusionOk="0" h="2" w="1">
                    <a:moveTo>
                      <a:pt x="1" y="1"/>
                    </a:moveTo>
                    <a:cubicBezTo>
                      <a:pt x="1" y="0"/>
                      <a:pt x="1" y="1"/>
                      <a:pt x="0" y="2"/>
                    </a:cubicBezTo>
                    <a:cubicBezTo>
                      <a:pt x="0" y="2"/>
                      <a:pt x="0" y="2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2" name="Google Shape;1482;p106"/>
              <p:cNvSpPr/>
              <p:nvPr/>
            </p:nvSpPr>
            <p:spPr>
              <a:xfrm>
                <a:off x="3317" y="2561"/>
                <a:ext cx="0" cy="2"/>
              </a:xfrm>
              <a:custGeom>
                <a:rect b="b" l="l" r="r" t="t"/>
                <a:pathLst>
                  <a:path extrusionOk="0" h="1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3" name="Google Shape;1483;p106"/>
              <p:cNvSpPr/>
              <p:nvPr/>
            </p:nvSpPr>
            <p:spPr>
              <a:xfrm>
                <a:off x="3345" y="2535"/>
                <a:ext cx="2" cy="0"/>
              </a:xfrm>
              <a:custGeom>
                <a:rect b="b" l="l" r="r" t="t"/>
                <a:pathLst>
                  <a:path extrusionOk="0" h="120000" w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4" name="Google Shape;1484;p106"/>
              <p:cNvSpPr/>
              <p:nvPr/>
            </p:nvSpPr>
            <p:spPr>
              <a:xfrm>
                <a:off x="3211" y="2192"/>
                <a:ext cx="2" cy="6"/>
              </a:xfrm>
              <a:custGeom>
                <a:rect b="b" l="l" r="r" t="t"/>
                <a:pathLst>
                  <a:path extrusionOk="0" h="3" w="1">
                    <a:moveTo>
                      <a:pt x="0" y="3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1"/>
                      <a:pt x="0" y="2"/>
                      <a:pt x="0" y="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5" name="Google Shape;1485;p106"/>
              <p:cNvSpPr/>
              <p:nvPr/>
            </p:nvSpPr>
            <p:spPr>
              <a:xfrm>
                <a:off x="3266" y="2548"/>
                <a:ext cx="3" cy="2"/>
              </a:xfrm>
              <a:custGeom>
                <a:rect b="b" l="l" r="r" t="t"/>
                <a:pathLst>
                  <a:path extrusionOk="0" h="1" w="1">
                    <a:moveTo>
                      <a:pt x="0" y="0"/>
                    </a:moveTo>
                    <a:cubicBezTo>
                      <a:pt x="0" y="0"/>
                      <a:pt x="1" y="1"/>
                      <a:pt x="1" y="1"/>
                    </a:cubicBezTo>
                    <a:cubicBezTo>
                      <a:pt x="1" y="1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6" name="Google Shape;1486;p106"/>
              <p:cNvSpPr/>
              <p:nvPr/>
            </p:nvSpPr>
            <p:spPr>
              <a:xfrm>
                <a:off x="3271" y="2548"/>
                <a:ext cx="0" cy="0"/>
              </a:xfrm>
              <a:custGeom>
                <a:rect b="b" l="l" r="r" t="t"/>
                <a:pathLst>
                  <a:path extrusionOk="0" h="120000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7" name="Google Shape;1487;p106"/>
              <p:cNvSpPr/>
              <p:nvPr/>
            </p:nvSpPr>
            <p:spPr>
              <a:xfrm>
                <a:off x="3273" y="2557"/>
                <a:ext cx="0" cy="2"/>
              </a:xfrm>
              <a:custGeom>
                <a:rect b="b" l="l" r="r" t="t"/>
                <a:pathLst>
                  <a:path extrusionOk="0" h="1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8" name="Google Shape;1488;p106"/>
              <p:cNvSpPr/>
              <p:nvPr/>
            </p:nvSpPr>
            <p:spPr>
              <a:xfrm>
                <a:off x="3271" y="2557"/>
                <a:ext cx="2" cy="0"/>
              </a:xfrm>
              <a:custGeom>
                <a:rect b="b" l="l" r="r" t="t"/>
                <a:pathLst>
                  <a:path extrusionOk="0" h="120000"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9" name="Google Shape;1489;p106"/>
              <p:cNvSpPr/>
              <p:nvPr/>
            </p:nvSpPr>
            <p:spPr>
              <a:xfrm>
                <a:off x="4616" y="1880"/>
                <a:ext cx="0" cy="0"/>
              </a:xfrm>
              <a:custGeom>
                <a:rect b="b" l="l" r="r" t="t"/>
                <a:pathLst>
                  <a:path extrusionOk="0" h="120000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0" name="Google Shape;1490;p106"/>
              <p:cNvSpPr/>
              <p:nvPr/>
            </p:nvSpPr>
            <p:spPr>
              <a:xfrm>
                <a:off x="3175" y="2211"/>
                <a:ext cx="0" cy="2"/>
              </a:xfrm>
              <a:custGeom>
                <a:rect b="b" l="l" r="r" t="t"/>
                <a:pathLst>
                  <a:path extrusionOk="0" h="1" w="120000">
                    <a:moveTo>
                      <a:pt x="0" y="1"/>
                    </a:moveTo>
                    <a:cubicBezTo>
                      <a:pt x="0" y="1"/>
                      <a:pt x="0" y="1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1" name="Google Shape;1491;p106"/>
              <p:cNvSpPr/>
              <p:nvPr/>
            </p:nvSpPr>
            <p:spPr>
              <a:xfrm>
                <a:off x="3137" y="2183"/>
                <a:ext cx="0" cy="0"/>
              </a:xfrm>
              <a:custGeom>
                <a:rect b="b" l="l" r="r" t="t"/>
                <a:pathLst>
                  <a:path extrusionOk="0" h="120000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2" name="Google Shape;1492;p106"/>
              <p:cNvSpPr/>
              <p:nvPr/>
            </p:nvSpPr>
            <p:spPr>
              <a:xfrm>
                <a:off x="3203" y="2166"/>
                <a:ext cx="2" cy="5"/>
              </a:xfrm>
              <a:custGeom>
                <a:rect b="b" l="l" r="r" t="t"/>
                <a:pathLst>
                  <a:path extrusionOk="0" h="2" w="1">
                    <a:moveTo>
                      <a:pt x="1" y="0"/>
                    </a:moveTo>
                    <a:cubicBezTo>
                      <a:pt x="1" y="0"/>
                      <a:pt x="1" y="1"/>
                      <a:pt x="0" y="2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3" name="Google Shape;1493;p106"/>
              <p:cNvSpPr/>
              <p:nvPr/>
            </p:nvSpPr>
            <p:spPr>
              <a:xfrm>
                <a:off x="4497" y="1929"/>
                <a:ext cx="2" cy="2"/>
              </a:xfrm>
              <a:custGeom>
                <a:rect b="b" l="l" r="r" t="t"/>
                <a:pathLst>
                  <a:path extrusionOk="0" h="1" w="1">
                    <a:moveTo>
                      <a:pt x="1" y="1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0" y="0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4" name="Google Shape;1494;p106"/>
              <p:cNvSpPr/>
              <p:nvPr/>
            </p:nvSpPr>
            <p:spPr>
              <a:xfrm>
                <a:off x="3082" y="2156"/>
                <a:ext cx="131" cy="91"/>
              </a:xfrm>
              <a:custGeom>
                <a:rect b="b" l="l" r="r" t="t"/>
                <a:pathLst>
                  <a:path extrusionOk="0" h="43" w="62">
                    <a:moveTo>
                      <a:pt x="44" y="25"/>
                    </a:moveTo>
                    <a:cubicBezTo>
                      <a:pt x="44" y="25"/>
                      <a:pt x="44" y="26"/>
                      <a:pt x="44" y="26"/>
                    </a:cubicBezTo>
                    <a:cubicBezTo>
                      <a:pt x="44" y="26"/>
                      <a:pt x="44" y="26"/>
                      <a:pt x="45" y="27"/>
                    </a:cubicBezTo>
                    <a:cubicBezTo>
                      <a:pt x="45" y="26"/>
                      <a:pt x="45" y="25"/>
                      <a:pt x="45" y="25"/>
                    </a:cubicBezTo>
                    <a:cubicBezTo>
                      <a:pt x="46" y="27"/>
                      <a:pt x="46" y="25"/>
                      <a:pt x="46" y="26"/>
                    </a:cubicBezTo>
                    <a:cubicBezTo>
                      <a:pt x="46" y="24"/>
                      <a:pt x="46" y="22"/>
                      <a:pt x="46" y="23"/>
                    </a:cubicBezTo>
                    <a:cubicBezTo>
                      <a:pt x="46" y="26"/>
                      <a:pt x="46" y="26"/>
                      <a:pt x="46" y="26"/>
                    </a:cubicBezTo>
                    <a:cubicBezTo>
                      <a:pt x="47" y="24"/>
                      <a:pt x="48" y="27"/>
                      <a:pt x="48" y="23"/>
                    </a:cubicBezTo>
                    <a:cubicBezTo>
                      <a:pt x="48" y="25"/>
                      <a:pt x="48" y="25"/>
                      <a:pt x="48" y="25"/>
                    </a:cubicBezTo>
                    <a:cubicBezTo>
                      <a:pt x="49" y="23"/>
                      <a:pt x="50" y="25"/>
                      <a:pt x="50" y="22"/>
                    </a:cubicBezTo>
                    <a:cubicBezTo>
                      <a:pt x="50" y="23"/>
                      <a:pt x="51" y="23"/>
                      <a:pt x="51" y="23"/>
                    </a:cubicBezTo>
                    <a:cubicBezTo>
                      <a:pt x="51" y="22"/>
                      <a:pt x="51" y="22"/>
                      <a:pt x="51" y="20"/>
                    </a:cubicBezTo>
                    <a:cubicBezTo>
                      <a:pt x="51" y="20"/>
                      <a:pt x="52" y="21"/>
                      <a:pt x="52" y="21"/>
                    </a:cubicBezTo>
                    <a:cubicBezTo>
                      <a:pt x="52" y="22"/>
                      <a:pt x="52" y="24"/>
                      <a:pt x="52" y="22"/>
                    </a:cubicBezTo>
                    <a:cubicBezTo>
                      <a:pt x="52" y="23"/>
                      <a:pt x="52" y="23"/>
                      <a:pt x="52" y="23"/>
                    </a:cubicBezTo>
                    <a:cubicBezTo>
                      <a:pt x="53" y="22"/>
                      <a:pt x="53" y="20"/>
                      <a:pt x="53" y="21"/>
                    </a:cubicBezTo>
                    <a:cubicBezTo>
                      <a:pt x="54" y="20"/>
                      <a:pt x="54" y="20"/>
                      <a:pt x="54" y="18"/>
                    </a:cubicBezTo>
                    <a:cubicBezTo>
                      <a:pt x="54" y="18"/>
                      <a:pt x="54" y="20"/>
                      <a:pt x="54" y="19"/>
                    </a:cubicBezTo>
                    <a:cubicBezTo>
                      <a:pt x="54" y="21"/>
                      <a:pt x="54" y="21"/>
                      <a:pt x="54" y="21"/>
                    </a:cubicBezTo>
                    <a:cubicBezTo>
                      <a:pt x="54" y="21"/>
                      <a:pt x="55" y="20"/>
                      <a:pt x="56" y="19"/>
                    </a:cubicBezTo>
                    <a:cubicBezTo>
                      <a:pt x="56" y="22"/>
                      <a:pt x="56" y="19"/>
                      <a:pt x="57" y="21"/>
                    </a:cubicBezTo>
                    <a:cubicBezTo>
                      <a:pt x="57" y="19"/>
                      <a:pt x="57" y="21"/>
                      <a:pt x="58" y="18"/>
                    </a:cubicBezTo>
                    <a:cubicBezTo>
                      <a:pt x="57" y="20"/>
                      <a:pt x="57" y="20"/>
                      <a:pt x="57" y="20"/>
                    </a:cubicBezTo>
                    <a:cubicBezTo>
                      <a:pt x="58" y="20"/>
                      <a:pt x="58" y="20"/>
                      <a:pt x="58" y="21"/>
                    </a:cubicBezTo>
                    <a:cubicBezTo>
                      <a:pt x="58" y="21"/>
                      <a:pt x="59" y="19"/>
                      <a:pt x="59" y="18"/>
                    </a:cubicBezTo>
                    <a:cubicBezTo>
                      <a:pt x="59" y="20"/>
                      <a:pt x="59" y="20"/>
                      <a:pt x="59" y="20"/>
                    </a:cubicBezTo>
                    <a:cubicBezTo>
                      <a:pt x="59" y="19"/>
                      <a:pt x="60" y="17"/>
                      <a:pt x="60" y="15"/>
                    </a:cubicBezTo>
                    <a:cubicBezTo>
                      <a:pt x="60" y="16"/>
                      <a:pt x="60" y="15"/>
                      <a:pt x="60" y="16"/>
                    </a:cubicBezTo>
                    <a:cubicBezTo>
                      <a:pt x="60" y="17"/>
                      <a:pt x="59" y="19"/>
                      <a:pt x="59" y="20"/>
                    </a:cubicBezTo>
                    <a:cubicBezTo>
                      <a:pt x="59" y="21"/>
                      <a:pt x="60" y="18"/>
                      <a:pt x="60" y="20"/>
                    </a:cubicBezTo>
                    <a:cubicBezTo>
                      <a:pt x="60" y="20"/>
                      <a:pt x="60" y="20"/>
                      <a:pt x="60" y="18"/>
                    </a:cubicBezTo>
                    <a:cubicBezTo>
                      <a:pt x="60" y="20"/>
                      <a:pt x="60" y="20"/>
                      <a:pt x="60" y="20"/>
                    </a:cubicBezTo>
                    <a:cubicBezTo>
                      <a:pt x="60" y="20"/>
                      <a:pt x="60" y="20"/>
                      <a:pt x="60" y="19"/>
                    </a:cubicBezTo>
                    <a:cubicBezTo>
                      <a:pt x="60" y="19"/>
                      <a:pt x="60" y="19"/>
                      <a:pt x="60" y="19"/>
                    </a:cubicBezTo>
                    <a:cubicBezTo>
                      <a:pt x="61" y="17"/>
                      <a:pt x="61" y="17"/>
                      <a:pt x="62" y="15"/>
                    </a:cubicBezTo>
                    <a:cubicBezTo>
                      <a:pt x="61" y="16"/>
                      <a:pt x="61" y="16"/>
                      <a:pt x="61" y="16"/>
                    </a:cubicBezTo>
                    <a:cubicBezTo>
                      <a:pt x="62" y="15"/>
                      <a:pt x="62" y="14"/>
                      <a:pt x="62" y="16"/>
                    </a:cubicBezTo>
                    <a:cubicBezTo>
                      <a:pt x="61" y="17"/>
                      <a:pt x="61" y="18"/>
                      <a:pt x="61" y="19"/>
                    </a:cubicBezTo>
                    <a:cubicBezTo>
                      <a:pt x="62" y="15"/>
                      <a:pt x="62" y="15"/>
                      <a:pt x="62" y="15"/>
                    </a:cubicBezTo>
                    <a:cubicBezTo>
                      <a:pt x="62" y="16"/>
                      <a:pt x="62" y="16"/>
                      <a:pt x="62" y="14"/>
                    </a:cubicBezTo>
                    <a:cubicBezTo>
                      <a:pt x="62" y="15"/>
                      <a:pt x="62" y="15"/>
                      <a:pt x="62" y="15"/>
                    </a:cubicBezTo>
                    <a:cubicBezTo>
                      <a:pt x="62" y="13"/>
                      <a:pt x="62" y="13"/>
                      <a:pt x="62" y="13"/>
                    </a:cubicBezTo>
                    <a:cubicBezTo>
                      <a:pt x="62" y="14"/>
                      <a:pt x="62" y="12"/>
                      <a:pt x="61" y="14"/>
                    </a:cubicBezTo>
                    <a:cubicBezTo>
                      <a:pt x="61" y="15"/>
                      <a:pt x="61" y="15"/>
                      <a:pt x="61" y="15"/>
                    </a:cubicBezTo>
                    <a:cubicBezTo>
                      <a:pt x="61" y="15"/>
                      <a:pt x="60" y="17"/>
                      <a:pt x="61" y="15"/>
                    </a:cubicBezTo>
                    <a:cubicBezTo>
                      <a:pt x="61" y="13"/>
                      <a:pt x="61" y="13"/>
                      <a:pt x="61" y="13"/>
                    </a:cubicBezTo>
                    <a:cubicBezTo>
                      <a:pt x="61" y="13"/>
                      <a:pt x="61" y="14"/>
                      <a:pt x="61" y="14"/>
                    </a:cubicBezTo>
                    <a:cubicBezTo>
                      <a:pt x="62" y="11"/>
                      <a:pt x="62" y="11"/>
                      <a:pt x="62" y="11"/>
                    </a:cubicBezTo>
                    <a:cubicBezTo>
                      <a:pt x="61" y="15"/>
                      <a:pt x="61" y="12"/>
                      <a:pt x="60" y="13"/>
                    </a:cubicBezTo>
                    <a:cubicBezTo>
                      <a:pt x="61" y="12"/>
                      <a:pt x="61" y="12"/>
                      <a:pt x="61" y="12"/>
                    </a:cubicBezTo>
                    <a:cubicBezTo>
                      <a:pt x="61" y="11"/>
                      <a:pt x="60" y="14"/>
                      <a:pt x="60" y="14"/>
                    </a:cubicBezTo>
                    <a:cubicBezTo>
                      <a:pt x="60" y="13"/>
                      <a:pt x="61" y="11"/>
                      <a:pt x="61" y="10"/>
                    </a:cubicBezTo>
                    <a:cubicBezTo>
                      <a:pt x="60" y="10"/>
                      <a:pt x="59" y="12"/>
                      <a:pt x="59" y="10"/>
                    </a:cubicBezTo>
                    <a:cubicBezTo>
                      <a:pt x="59" y="10"/>
                      <a:pt x="59" y="11"/>
                      <a:pt x="58" y="12"/>
                    </a:cubicBezTo>
                    <a:cubicBezTo>
                      <a:pt x="58" y="12"/>
                      <a:pt x="59" y="9"/>
                      <a:pt x="58" y="11"/>
                    </a:cubicBezTo>
                    <a:cubicBezTo>
                      <a:pt x="58" y="10"/>
                      <a:pt x="58" y="9"/>
                      <a:pt x="59" y="8"/>
                    </a:cubicBezTo>
                    <a:cubicBezTo>
                      <a:pt x="58" y="9"/>
                      <a:pt x="58" y="8"/>
                      <a:pt x="58" y="10"/>
                    </a:cubicBezTo>
                    <a:cubicBezTo>
                      <a:pt x="58" y="9"/>
                      <a:pt x="57" y="9"/>
                      <a:pt x="57" y="9"/>
                    </a:cubicBezTo>
                    <a:cubicBezTo>
                      <a:pt x="57" y="9"/>
                      <a:pt x="57" y="8"/>
                      <a:pt x="57" y="7"/>
                    </a:cubicBezTo>
                    <a:cubicBezTo>
                      <a:pt x="57" y="8"/>
                      <a:pt x="56" y="9"/>
                      <a:pt x="56" y="9"/>
                    </a:cubicBezTo>
                    <a:cubicBezTo>
                      <a:pt x="56" y="11"/>
                      <a:pt x="56" y="11"/>
                      <a:pt x="56" y="12"/>
                    </a:cubicBezTo>
                    <a:cubicBezTo>
                      <a:pt x="56" y="13"/>
                      <a:pt x="56" y="13"/>
                      <a:pt x="56" y="13"/>
                    </a:cubicBezTo>
                    <a:cubicBezTo>
                      <a:pt x="56" y="11"/>
                      <a:pt x="56" y="9"/>
                      <a:pt x="56" y="9"/>
                    </a:cubicBezTo>
                    <a:cubicBezTo>
                      <a:pt x="56" y="6"/>
                      <a:pt x="56" y="9"/>
                      <a:pt x="56" y="6"/>
                    </a:cubicBezTo>
                    <a:cubicBezTo>
                      <a:pt x="56" y="4"/>
                      <a:pt x="57" y="4"/>
                      <a:pt x="57" y="5"/>
                    </a:cubicBezTo>
                    <a:cubicBezTo>
                      <a:pt x="58" y="3"/>
                      <a:pt x="57" y="5"/>
                      <a:pt x="57" y="2"/>
                    </a:cubicBezTo>
                    <a:cubicBezTo>
                      <a:pt x="57" y="3"/>
                      <a:pt x="57" y="4"/>
                      <a:pt x="56" y="4"/>
                    </a:cubicBezTo>
                    <a:cubicBezTo>
                      <a:pt x="56" y="5"/>
                      <a:pt x="56" y="6"/>
                      <a:pt x="56" y="7"/>
                    </a:cubicBezTo>
                    <a:cubicBezTo>
                      <a:pt x="56" y="9"/>
                      <a:pt x="56" y="5"/>
                      <a:pt x="56" y="5"/>
                    </a:cubicBezTo>
                    <a:cubicBezTo>
                      <a:pt x="56" y="4"/>
                      <a:pt x="56" y="4"/>
                      <a:pt x="56" y="4"/>
                    </a:cubicBezTo>
                    <a:cubicBezTo>
                      <a:pt x="56" y="3"/>
                      <a:pt x="55" y="5"/>
                      <a:pt x="55" y="5"/>
                    </a:cubicBezTo>
                    <a:cubicBezTo>
                      <a:pt x="55" y="1"/>
                      <a:pt x="56" y="4"/>
                      <a:pt x="56" y="2"/>
                    </a:cubicBezTo>
                    <a:cubicBezTo>
                      <a:pt x="56" y="0"/>
                      <a:pt x="56" y="0"/>
                      <a:pt x="56" y="0"/>
                    </a:cubicBezTo>
                    <a:cubicBezTo>
                      <a:pt x="55" y="0"/>
                      <a:pt x="56" y="3"/>
                      <a:pt x="55" y="2"/>
                    </a:cubicBezTo>
                    <a:cubicBezTo>
                      <a:pt x="55" y="1"/>
                      <a:pt x="55" y="1"/>
                      <a:pt x="55" y="1"/>
                    </a:cubicBezTo>
                    <a:cubicBezTo>
                      <a:pt x="55" y="1"/>
                      <a:pt x="55" y="1"/>
                      <a:pt x="55" y="1"/>
                    </a:cubicBezTo>
                    <a:cubicBezTo>
                      <a:pt x="55" y="3"/>
                      <a:pt x="55" y="4"/>
                      <a:pt x="55" y="4"/>
                    </a:cubicBezTo>
                    <a:cubicBezTo>
                      <a:pt x="55" y="7"/>
                      <a:pt x="55" y="5"/>
                      <a:pt x="55" y="5"/>
                    </a:cubicBezTo>
                    <a:cubicBezTo>
                      <a:pt x="54" y="7"/>
                      <a:pt x="55" y="5"/>
                      <a:pt x="55" y="7"/>
                    </a:cubicBezTo>
                    <a:cubicBezTo>
                      <a:pt x="55" y="8"/>
                      <a:pt x="54" y="9"/>
                      <a:pt x="54" y="9"/>
                    </a:cubicBezTo>
                    <a:cubicBezTo>
                      <a:pt x="54" y="9"/>
                      <a:pt x="54" y="7"/>
                      <a:pt x="54" y="6"/>
                    </a:cubicBezTo>
                    <a:cubicBezTo>
                      <a:pt x="54" y="5"/>
                      <a:pt x="54" y="5"/>
                      <a:pt x="54" y="6"/>
                    </a:cubicBezTo>
                    <a:cubicBezTo>
                      <a:pt x="55" y="4"/>
                      <a:pt x="54" y="3"/>
                      <a:pt x="55" y="1"/>
                    </a:cubicBezTo>
                    <a:cubicBezTo>
                      <a:pt x="54" y="0"/>
                      <a:pt x="54" y="2"/>
                      <a:pt x="54" y="3"/>
                    </a:cubicBezTo>
                    <a:cubicBezTo>
                      <a:pt x="54" y="3"/>
                      <a:pt x="54" y="5"/>
                      <a:pt x="54" y="5"/>
                    </a:cubicBezTo>
                    <a:cubicBezTo>
                      <a:pt x="54" y="10"/>
                      <a:pt x="54" y="2"/>
                      <a:pt x="53" y="3"/>
                    </a:cubicBezTo>
                    <a:cubicBezTo>
                      <a:pt x="53" y="6"/>
                      <a:pt x="53" y="7"/>
                      <a:pt x="53" y="10"/>
                    </a:cubicBezTo>
                    <a:cubicBezTo>
                      <a:pt x="53" y="11"/>
                      <a:pt x="53" y="12"/>
                      <a:pt x="53" y="11"/>
                    </a:cubicBezTo>
                    <a:cubicBezTo>
                      <a:pt x="53" y="9"/>
                      <a:pt x="53" y="10"/>
                      <a:pt x="53" y="8"/>
                    </a:cubicBezTo>
                    <a:cubicBezTo>
                      <a:pt x="53" y="8"/>
                      <a:pt x="53" y="8"/>
                      <a:pt x="53" y="8"/>
                    </a:cubicBezTo>
                    <a:cubicBezTo>
                      <a:pt x="53" y="5"/>
                      <a:pt x="53" y="5"/>
                      <a:pt x="53" y="5"/>
                    </a:cubicBezTo>
                    <a:cubicBezTo>
                      <a:pt x="53" y="4"/>
                      <a:pt x="52" y="2"/>
                      <a:pt x="52" y="1"/>
                    </a:cubicBezTo>
                    <a:cubicBezTo>
                      <a:pt x="52" y="2"/>
                      <a:pt x="52" y="3"/>
                      <a:pt x="52" y="4"/>
                    </a:cubicBezTo>
                    <a:cubicBezTo>
                      <a:pt x="52" y="3"/>
                      <a:pt x="52" y="2"/>
                      <a:pt x="52" y="2"/>
                    </a:cubicBezTo>
                    <a:cubicBezTo>
                      <a:pt x="52" y="3"/>
                      <a:pt x="52" y="5"/>
                      <a:pt x="52" y="5"/>
                    </a:cubicBezTo>
                    <a:cubicBezTo>
                      <a:pt x="52" y="5"/>
                      <a:pt x="51" y="3"/>
                      <a:pt x="51" y="3"/>
                    </a:cubicBezTo>
                    <a:cubicBezTo>
                      <a:pt x="52" y="1"/>
                      <a:pt x="52" y="1"/>
                      <a:pt x="52" y="1"/>
                    </a:cubicBezTo>
                    <a:cubicBezTo>
                      <a:pt x="52" y="3"/>
                      <a:pt x="52" y="0"/>
                      <a:pt x="51" y="1"/>
                    </a:cubicBezTo>
                    <a:cubicBezTo>
                      <a:pt x="51" y="2"/>
                      <a:pt x="51" y="4"/>
                      <a:pt x="51" y="5"/>
                    </a:cubicBezTo>
                    <a:cubicBezTo>
                      <a:pt x="51" y="6"/>
                      <a:pt x="51" y="4"/>
                      <a:pt x="51" y="5"/>
                    </a:cubicBezTo>
                    <a:cubicBezTo>
                      <a:pt x="51" y="3"/>
                      <a:pt x="51" y="3"/>
                      <a:pt x="51" y="3"/>
                    </a:cubicBezTo>
                    <a:cubicBezTo>
                      <a:pt x="51" y="4"/>
                      <a:pt x="51" y="0"/>
                      <a:pt x="51" y="1"/>
                    </a:cubicBezTo>
                    <a:cubicBezTo>
                      <a:pt x="51" y="3"/>
                      <a:pt x="51" y="3"/>
                      <a:pt x="51" y="3"/>
                    </a:cubicBezTo>
                    <a:cubicBezTo>
                      <a:pt x="51" y="2"/>
                      <a:pt x="51" y="2"/>
                      <a:pt x="51" y="1"/>
                    </a:cubicBezTo>
                    <a:cubicBezTo>
                      <a:pt x="51" y="2"/>
                      <a:pt x="50" y="2"/>
                      <a:pt x="50" y="2"/>
                    </a:cubicBezTo>
                    <a:cubicBezTo>
                      <a:pt x="50" y="1"/>
                      <a:pt x="50" y="1"/>
                      <a:pt x="50" y="1"/>
                    </a:cubicBezTo>
                    <a:cubicBezTo>
                      <a:pt x="50" y="2"/>
                      <a:pt x="50" y="4"/>
                      <a:pt x="50" y="2"/>
                    </a:cubicBezTo>
                    <a:cubicBezTo>
                      <a:pt x="50" y="5"/>
                      <a:pt x="50" y="2"/>
                      <a:pt x="50" y="4"/>
                    </a:cubicBezTo>
                    <a:cubicBezTo>
                      <a:pt x="51" y="5"/>
                      <a:pt x="50" y="5"/>
                      <a:pt x="50" y="6"/>
                    </a:cubicBezTo>
                    <a:cubicBezTo>
                      <a:pt x="50" y="3"/>
                      <a:pt x="50" y="5"/>
                      <a:pt x="50" y="5"/>
                    </a:cubicBezTo>
                    <a:cubicBezTo>
                      <a:pt x="50" y="4"/>
                      <a:pt x="49" y="4"/>
                      <a:pt x="49" y="3"/>
                    </a:cubicBezTo>
                    <a:cubicBezTo>
                      <a:pt x="49" y="5"/>
                      <a:pt x="49" y="5"/>
                      <a:pt x="49" y="5"/>
                    </a:cubicBezTo>
                    <a:cubicBezTo>
                      <a:pt x="49" y="2"/>
                      <a:pt x="49" y="6"/>
                      <a:pt x="49" y="5"/>
                    </a:cubicBezTo>
                    <a:cubicBezTo>
                      <a:pt x="49" y="4"/>
                      <a:pt x="49" y="2"/>
                      <a:pt x="49" y="2"/>
                    </a:cubicBezTo>
                    <a:cubicBezTo>
                      <a:pt x="49" y="4"/>
                      <a:pt x="49" y="5"/>
                      <a:pt x="49" y="7"/>
                    </a:cubicBezTo>
                    <a:cubicBezTo>
                      <a:pt x="48" y="6"/>
                      <a:pt x="49" y="4"/>
                      <a:pt x="48" y="2"/>
                    </a:cubicBezTo>
                    <a:cubicBezTo>
                      <a:pt x="48" y="4"/>
                      <a:pt x="48" y="0"/>
                      <a:pt x="48" y="3"/>
                    </a:cubicBezTo>
                    <a:cubicBezTo>
                      <a:pt x="48" y="6"/>
                      <a:pt x="48" y="6"/>
                      <a:pt x="48" y="6"/>
                    </a:cubicBezTo>
                    <a:cubicBezTo>
                      <a:pt x="48" y="6"/>
                      <a:pt x="48" y="5"/>
                      <a:pt x="48" y="4"/>
                    </a:cubicBezTo>
                    <a:cubicBezTo>
                      <a:pt x="48" y="4"/>
                      <a:pt x="48" y="6"/>
                      <a:pt x="48" y="7"/>
                    </a:cubicBezTo>
                    <a:cubicBezTo>
                      <a:pt x="48" y="6"/>
                      <a:pt x="48" y="9"/>
                      <a:pt x="47" y="7"/>
                    </a:cubicBezTo>
                    <a:cubicBezTo>
                      <a:pt x="47" y="6"/>
                      <a:pt x="48" y="7"/>
                      <a:pt x="48" y="5"/>
                    </a:cubicBezTo>
                    <a:cubicBezTo>
                      <a:pt x="47" y="5"/>
                      <a:pt x="48" y="9"/>
                      <a:pt x="47" y="10"/>
                    </a:cubicBezTo>
                    <a:cubicBezTo>
                      <a:pt x="48" y="11"/>
                      <a:pt x="48" y="14"/>
                      <a:pt x="48" y="15"/>
                    </a:cubicBezTo>
                    <a:cubicBezTo>
                      <a:pt x="47" y="14"/>
                      <a:pt x="48" y="14"/>
                      <a:pt x="47" y="12"/>
                    </a:cubicBezTo>
                    <a:cubicBezTo>
                      <a:pt x="47" y="12"/>
                      <a:pt x="47" y="12"/>
                      <a:pt x="47" y="12"/>
                    </a:cubicBezTo>
                    <a:cubicBezTo>
                      <a:pt x="47" y="9"/>
                      <a:pt x="47" y="7"/>
                      <a:pt x="47" y="5"/>
                    </a:cubicBezTo>
                    <a:cubicBezTo>
                      <a:pt x="47" y="6"/>
                      <a:pt x="47" y="6"/>
                      <a:pt x="47" y="6"/>
                    </a:cubicBezTo>
                    <a:cubicBezTo>
                      <a:pt x="47" y="3"/>
                      <a:pt x="47" y="3"/>
                      <a:pt x="47" y="3"/>
                    </a:cubicBezTo>
                    <a:cubicBezTo>
                      <a:pt x="47" y="5"/>
                      <a:pt x="46" y="3"/>
                      <a:pt x="46" y="4"/>
                    </a:cubicBezTo>
                    <a:cubicBezTo>
                      <a:pt x="46" y="6"/>
                      <a:pt x="46" y="3"/>
                      <a:pt x="46" y="5"/>
                    </a:cubicBezTo>
                    <a:cubicBezTo>
                      <a:pt x="46" y="5"/>
                      <a:pt x="47" y="8"/>
                      <a:pt x="46" y="7"/>
                    </a:cubicBezTo>
                    <a:cubicBezTo>
                      <a:pt x="46" y="4"/>
                      <a:pt x="46" y="4"/>
                      <a:pt x="46" y="4"/>
                    </a:cubicBezTo>
                    <a:cubicBezTo>
                      <a:pt x="46" y="3"/>
                      <a:pt x="46" y="6"/>
                      <a:pt x="46" y="5"/>
                    </a:cubicBezTo>
                    <a:cubicBezTo>
                      <a:pt x="46" y="4"/>
                      <a:pt x="46" y="4"/>
                      <a:pt x="46" y="4"/>
                    </a:cubicBezTo>
                    <a:cubicBezTo>
                      <a:pt x="45" y="4"/>
                      <a:pt x="44" y="4"/>
                      <a:pt x="44" y="8"/>
                    </a:cubicBezTo>
                    <a:cubicBezTo>
                      <a:pt x="44" y="6"/>
                      <a:pt x="43" y="6"/>
                      <a:pt x="43" y="5"/>
                    </a:cubicBezTo>
                    <a:cubicBezTo>
                      <a:pt x="43" y="6"/>
                      <a:pt x="43" y="7"/>
                      <a:pt x="43" y="7"/>
                    </a:cubicBezTo>
                    <a:cubicBezTo>
                      <a:pt x="43" y="5"/>
                      <a:pt x="43" y="5"/>
                      <a:pt x="43" y="5"/>
                    </a:cubicBezTo>
                    <a:cubicBezTo>
                      <a:pt x="42" y="4"/>
                      <a:pt x="42" y="6"/>
                      <a:pt x="42" y="7"/>
                    </a:cubicBezTo>
                    <a:cubicBezTo>
                      <a:pt x="42" y="6"/>
                      <a:pt x="42" y="6"/>
                      <a:pt x="42" y="6"/>
                    </a:cubicBezTo>
                    <a:cubicBezTo>
                      <a:pt x="42" y="4"/>
                      <a:pt x="42" y="7"/>
                      <a:pt x="42" y="7"/>
                    </a:cubicBezTo>
                    <a:cubicBezTo>
                      <a:pt x="42" y="6"/>
                      <a:pt x="42" y="6"/>
                      <a:pt x="42" y="6"/>
                    </a:cubicBezTo>
                    <a:cubicBezTo>
                      <a:pt x="42" y="7"/>
                      <a:pt x="42" y="7"/>
                      <a:pt x="42" y="7"/>
                    </a:cubicBezTo>
                    <a:cubicBezTo>
                      <a:pt x="42" y="8"/>
                      <a:pt x="42" y="8"/>
                      <a:pt x="41" y="6"/>
                    </a:cubicBezTo>
                    <a:cubicBezTo>
                      <a:pt x="41" y="7"/>
                      <a:pt x="41" y="7"/>
                      <a:pt x="41" y="7"/>
                    </a:cubicBezTo>
                    <a:cubicBezTo>
                      <a:pt x="41" y="6"/>
                      <a:pt x="41" y="6"/>
                      <a:pt x="40" y="7"/>
                    </a:cubicBezTo>
                    <a:cubicBezTo>
                      <a:pt x="41" y="7"/>
                      <a:pt x="41" y="8"/>
                      <a:pt x="41" y="9"/>
                    </a:cubicBezTo>
                    <a:cubicBezTo>
                      <a:pt x="41" y="12"/>
                      <a:pt x="41" y="9"/>
                      <a:pt x="41" y="10"/>
                    </a:cubicBezTo>
                    <a:cubicBezTo>
                      <a:pt x="40" y="8"/>
                      <a:pt x="40" y="8"/>
                      <a:pt x="40" y="8"/>
                    </a:cubicBezTo>
                    <a:cubicBezTo>
                      <a:pt x="40" y="5"/>
                      <a:pt x="39" y="7"/>
                      <a:pt x="39" y="7"/>
                    </a:cubicBezTo>
                    <a:cubicBezTo>
                      <a:pt x="39" y="8"/>
                      <a:pt x="39" y="8"/>
                      <a:pt x="39" y="8"/>
                    </a:cubicBezTo>
                    <a:cubicBezTo>
                      <a:pt x="38" y="6"/>
                      <a:pt x="38" y="8"/>
                      <a:pt x="38" y="8"/>
                    </a:cubicBezTo>
                    <a:cubicBezTo>
                      <a:pt x="38" y="9"/>
                      <a:pt x="38" y="11"/>
                      <a:pt x="38" y="11"/>
                    </a:cubicBezTo>
                    <a:cubicBezTo>
                      <a:pt x="38" y="13"/>
                      <a:pt x="38" y="9"/>
                      <a:pt x="37" y="8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37" y="8"/>
                      <a:pt x="37" y="8"/>
                      <a:pt x="37" y="8"/>
                    </a:cubicBezTo>
                    <a:cubicBezTo>
                      <a:pt x="37" y="9"/>
                      <a:pt x="37" y="10"/>
                      <a:pt x="37" y="9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36" y="9"/>
                      <a:pt x="36" y="8"/>
                      <a:pt x="36" y="8"/>
                    </a:cubicBezTo>
                    <a:cubicBezTo>
                      <a:pt x="36" y="10"/>
                      <a:pt x="36" y="9"/>
                      <a:pt x="36" y="10"/>
                    </a:cubicBezTo>
                    <a:cubicBezTo>
                      <a:pt x="36" y="10"/>
                      <a:pt x="36" y="10"/>
                      <a:pt x="36" y="10"/>
                    </a:cubicBezTo>
                    <a:cubicBezTo>
                      <a:pt x="36" y="11"/>
                      <a:pt x="36" y="11"/>
                      <a:pt x="36" y="11"/>
                    </a:cubicBezTo>
                    <a:cubicBezTo>
                      <a:pt x="36" y="10"/>
                      <a:pt x="36" y="10"/>
                      <a:pt x="36" y="10"/>
                    </a:cubicBezTo>
                    <a:cubicBezTo>
                      <a:pt x="36" y="9"/>
                      <a:pt x="36" y="9"/>
                      <a:pt x="36" y="9"/>
                    </a:cubicBezTo>
                    <a:cubicBezTo>
                      <a:pt x="35" y="8"/>
                      <a:pt x="36" y="10"/>
                      <a:pt x="36" y="11"/>
                    </a:cubicBezTo>
                    <a:cubicBezTo>
                      <a:pt x="36" y="12"/>
                      <a:pt x="36" y="11"/>
                      <a:pt x="35" y="10"/>
                    </a:cubicBezTo>
                    <a:cubicBezTo>
                      <a:pt x="35" y="9"/>
                      <a:pt x="36" y="10"/>
                      <a:pt x="36" y="10"/>
                    </a:cubicBezTo>
                    <a:cubicBezTo>
                      <a:pt x="35" y="9"/>
                      <a:pt x="35" y="9"/>
                      <a:pt x="35" y="9"/>
                    </a:cubicBezTo>
                    <a:cubicBezTo>
                      <a:pt x="35" y="9"/>
                      <a:pt x="36" y="10"/>
                      <a:pt x="35" y="10"/>
                    </a:cubicBezTo>
                    <a:cubicBezTo>
                      <a:pt x="35" y="10"/>
                      <a:pt x="35" y="10"/>
                      <a:pt x="35" y="9"/>
                    </a:cubicBezTo>
                    <a:cubicBezTo>
                      <a:pt x="35" y="10"/>
                      <a:pt x="35" y="10"/>
                      <a:pt x="35" y="10"/>
                    </a:cubicBezTo>
                    <a:cubicBezTo>
                      <a:pt x="35" y="11"/>
                      <a:pt x="35" y="11"/>
                      <a:pt x="35" y="12"/>
                    </a:cubicBezTo>
                    <a:cubicBezTo>
                      <a:pt x="35" y="12"/>
                      <a:pt x="35" y="13"/>
                      <a:pt x="35" y="12"/>
                    </a:cubicBezTo>
                    <a:cubicBezTo>
                      <a:pt x="35" y="12"/>
                      <a:pt x="35" y="12"/>
                      <a:pt x="35" y="12"/>
                    </a:cubicBezTo>
                    <a:cubicBezTo>
                      <a:pt x="35" y="12"/>
                      <a:pt x="35" y="12"/>
                      <a:pt x="35" y="13"/>
                    </a:cubicBezTo>
                    <a:cubicBezTo>
                      <a:pt x="35" y="11"/>
                      <a:pt x="35" y="11"/>
                      <a:pt x="35" y="11"/>
                    </a:cubicBezTo>
                    <a:cubicBezTo>
                      <a:pt x="35" y="12"/>
                      <a:pt x="35" y="12"/>
                      <a:pt x="35" y="13"/>
                    </a:cubicBezTo>
                    <a:cubicBezTo>
                      <a:pt x="34" y="11"/>
                      <a:pt x="34" y="9"/>
                      <a:pt x="33" y="9"/>
                    </a:cubicBezTo>
                    <a:cubicBezTo>
                      <a:pt x="34" y="10"/>
                      <a:pt x="34" y="10"/>
                      <a:pt x="34" y="10"/>
                    </a:cubicBezTo>
                    <a:cubicBezTo>
                      <a:pt x="34" y="11"/>
                      <a:pt x="33" y="10"/>
                      <a:pt x="33" y="9"/>
                    </a:cubicBezTo>
                    <a:cubicBezTo>
                      <a:pt x="33" y="8"/>
                      <a:pt x="34" y="14"/>
                      <a:pt x="33" y="13"/>
                    </a:cubicBezTo>
                    <a:cubicBezTo>
                      <a:pt x="33" y="11"/>
                      <a:pt x="33" y="10"/>
                      <a:pt x="32" y="10"/>
                    </a:cubicBezTo>
                    <a:cubicBezTo>
                      <a:pt x="33" y="10"/>
                      <a:pt x="33" y="11"/>
                      <a:pt x="33" y="11"/>
                    </a:cubicBezTo>
                    <a:cubicBezTo>
                      <a:pt x="33" y="12"/>
                      <a:pt x="32" y="10"/>
                      <a:pt x="33" y="11"/>
                    </a:cubicBezTo>
                    <a:cubicBezTo>
                      <a:pt x="33" y="12"/>
                      <a:pt x="33" y="12"/>
                      <a:pt x="33" y="12"/>
                    </a:cubicBezTo>
                    <a:cubicBezTo>
                      <a:pt x="32" y="8"/>
                      <a:pt x="32" y="11"/>
                      <a:pt x="31" y="9"/>
                    </a:cubicBezTo>
                    <a:cubicBezTo>
                      <a:pt x="31" y="12"/>
                      <a:pt x="31" y="10"/>
                      <a:pt x="31" y="11"/>
                    </a:cubicBezTo>
                    <a:cubicBezTo>
                      <a:pt x="30" y="9"/>
                      <a:pt x="31" y="12"/>
                      <a:pt x="30" y="10"/>
                    </a:cubicBezTo>
                    <a:cubicBezTo>
                      <a:pt x="31" y="13"/>
                      <a:pt x="31" y="13"/>
                      <a:pt x="31" y="13"/>
                    </a:cubicBezTo>
                    <a:cubicBezTo>
                      <a:pt x="30" y="11"/>
                      <a:pt x="32" y="16"/>
                      <a:pt x="31" y="13"/>
                    </a:cubicBezTo>
                    <a:cubicBezTo>
                      <a:pt x="30" y="13"/>
                      <a:pt x="30" y="12"/>
                      <a:pt x="30" y="11"/>
                    </a:cubicBezTo>
                    <a:cubicBezTo>
                      <a:pt x="29" y="9"/>
                      <a:pt x="30" y="14"/>
                      <a:pt x="29" y="11"/>
                    </a:cubicBezTo>
                    <a:cubicBezTo>
                      <a:pt x="30" y="14"/>
                      <a:pt x="30" y="14"/>
                      <a:pt x="30" y="14"/>
                    </a:cubicBezTo>
                    <a:cubicBezTo>
                      <a:pt x="30" y="13"/>
                      <a:pt x="29" y="12"/>
                      <a:pt x="29" y="11"/>
                    </a:cubicBezTo>
                    <a:cubicBezTo>
                      <a:pt x="29" y="12"/>
                      <a:pt x="29" y="13"/>
                      <a:pt x="29" y="12"/>
                    </a:cubicBezTo>
                    <a:cubicBezTo>
                      <a:pt x="28" y="11"/>
                      <a:pt x="28" y="11"/>
                      <a:pt x="28" y="11"/>
                    </a:cubicBezTo>
                    <a:cubicBezTo>
                      <a:pt x="28" y="10"/>
                      <a:pt x="28" y="11"/>
                      <a:pt x="28" y="12"/>
                    </a:cubicBezTo>
                    <a:cubicBezTo>
                      <a:pt x="28" y="11"/>
                      <a:pt x="28" y="12"/>
                      <a:pt x="27" y="11"/>
                    </a:cubicBezTo>
                    <a:cubicBezTo>
                      <a:pt x="28" y="13"/>
                      <a:pt x="26" y="10"/>
                      <a:pt x="27" y="13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27" y="13"/>
                      <a:pt x="28" y="15"/>
                      <a:pt x="28" y="15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26" y="11"/>
                      <a:pt x="27" y="13"/>
                      <a:pt x="26" y="12"/>
                    </a:cubicBezTo>
                    <a:cubicBezTo>
                      <a:pt x="27" y="13"/>
                      <a:pt x="26" y="12"/>
                      <a:pt x="26" y="13"/>
                    </a:cubicBezTo>
                    <a:cubicBezTo>
                      <a:pt x="26" y="14"/>
                      <a:pt x="26" y="14"/>
                      <a:pt x="26" y="14"/>
                    </a:cubicBezTo>
                    <a:cubicBezTo>
                      <a:pt x="27" y="15"/>
                      <a:pt x="27" y="15"/>
                      <a:pt x="27" y="15"/>
                    </a:cubicBezTo>
                    <a:cubicBezTo>
                      <a:pt x="26" y="15"/>
                      <a:pt x="26" y="13"/>
                      <a:pt x="26" y="13"/>
                    </a:cubicBezTo>
                    <a:cubicBezTo>
                      <a:pt x="25" y="12"/>
                      <a:pt x="26" y="13"/>
                      <a:pt x="26" y="13"/>
                    </a:cubicBezTo>
                    <a:cubicBezTo>
                      <a:pt x="26" y="13"/>
                      <a:pt x="26" y="13"/>
                      <a:pt x="26" y="14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6" y="13"/>
                      <a:pt x="26" y="13"/>
                      <a:pt x="26" y="14"/>
                    </a:cubicBezTo>
                    <a:cubicBezTo>
                      <a:pt x="26" y="13"/>
                      <a:pt x="26" y="13"/>
                      <a:pt x="25" y="13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11"/>
                      <a:pt x="25" y="11"/>
                      <a:pt x="25" y="11"/>
                    </a:cubicBezTo>
                    <a:cubicBezTo>
                      <a:pt x="24" y="11"/>
                      <a:pt x="25" y="13"/>
                      <a:pt x="25" y="13"/>
                    </a:cubicBezTo>
                    <a:cubicBezTo>
                      <a:pt x="24" y="12"/>
                      <a:pt x="24" y="14"/>
                      <a:pt x="24" y="15"/>
                    </a:cubicBezTo>
                    <a:cubicBezTo>
                      <a:pt x="24" y="15"/>
                      <a:pt x="24" y="14"/>
                      <a:pt x="24" y="14"/>
                    </a:cubicBezTo>
                    <a:cubicBezTo>
                      <a:pt x="24" y="15"/>
                      <a:pt x="24" y="16"/>
                      <a:pt x="24" y="15"/>
                    </a:cubicBezTo>
                    <a:cubicBezTo>
                      <a:pt x="24" y="16"/>
                      <a:pt x="23" y="14"/>
                      <a:pt x="23" y="14"/>
                    </a:cubicBezTo>
                    <a:cubicBezTo>
                      <a:pt x="23" y="14"/>
                      <a:pt x="24" y="15"/>
                      <a:pt x="24" y="15"/>
                    </a:cubicBezTo>
                    <a:cubicBezTo>
                      <a:pt x="23" y="13"/>
                      <a:pt x="23" y="17"/>
                      <a:pt x="23" y="15"/>
                    </a:cubicBezTo>
                    <a:cubicBezTo>
                      <a:pt x="23" y="15"/>
                      <a:pt x="22" y="14"/>
                      <a:pt x="22" y="14"/>
                    </a:cubicBezTo>
                    <a:cubicBezTo>
                      <a:pt x="22" y="15"/>
                      <a:pt x="22" y="16"/>
                      <a:pt x="23" y="17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2" y="16"/>
                      <a:pt x="22" y="16"/>
                      <a:pt x="22" y="17"/>
                    </a:cubicBezTo>
                    <a:cubicBezTo>
                      <a:pt x="23" y="18"/>
                      <a:pt x="23" y="20"/>
                      <a:pt x="23" y="19"/>
                    </a:cubicBezTo>
                    <a:cubicBezTo>
                      <a:pt x="23" y="19"/>
                      <a:pt x="23" y="19"/>
                      <a:pt x="23" y="19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19"/>
                      <a:pt x="22" y="20"/>
                      <a:pt x="22" y="19"/>
                    </a:cubicBezTo>
                    <a:cubicBezTo>
                      <a:pt x="21" y="16"/>
                      <a:pt x="21" y="17"/>
                      <a:pt x="21" y="17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1" y="17"/>
                      <a:pt x="21" y="17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1" y="20"/>
                      <a:pt x="21" y="19"/>
                    </a:cubicBezTo>
                    <a:cubicBezTo>
                      <a:pt x="21" y="20"/>
                      <a:pt x="22" y="22"/>
                      <a:pt x="22" y="24"/>
                    </a:cubicBezTo>
                    <a:cubicBezTo>
                      <a:pt x="22" y="24"/>
                      <a:pt x="22" y="25"/>
                      <a:pt x="22" y="25"/>
                    </a:cubicBezTo>
                    <a:cubicBezTo>
                      <a:pt x="21" y="24"/>
                      <a:pt x="22" y="25"/>
                      <a:pt x="22" y="24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21" y="22"/>
                      <a:pt x="20" y="20"/>
                      <a:pt x="20" y="19"/>
                    </a:cubicBezTo>
                    <a:cubicBezTo>
                      <a:pt x="20" y="20"/>
                      <a:pt x="19" y="19"/>
                      <a:pt x="19" y="19"/>
                    </a:cubicBezTo>
                    <a:cubicBezTo>
                      <a:pt x="20" y="22"/>
                      <a:pt x="19" y="21"/>
                      <a:pt x="20" y="23"/>
                    </a:cubicBezTo>
                    <a:cubicBezTo>
                      <a:pt x="20" y="24"/>
                      <a:pt x="19" y="21"/>
                      <a:pt x="19" y="21"/>
                    </a:cubicBezTo>
                    <a:cubicBezTo>
                      <a:pt x="19" y="22"/>
                      <a:pt x="18" y="21"/>
                      <a:pt x="18" y="22"/>
                    </a:cubicBezTo>
                    <a:cubicBezTo>
                      <a:pt x="18" y="21"/>
                      <a:pt x="18" y="21"/>
                      <a:pt x="18" y="21"/>
                    </a:cubicBezTo>
                    <a:cubicBezTo>
                      <a:pt x="18" y="22"/>
                      <a:pt x="17" y="21"/>
                      <a:pt x="18" y="24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7" y="22"/>
                      <a:pt x="19" y="25"/>
                      <a:pt x="18" y="24"/>
                    </a:cubicBezTo>
                    <a:cubicBezTo>
                      <a:pt x="17" y="23"/>
                      <a:pt x="17" y="23"/>
                      <a:pt x="17" y="23"/>
                    </a:cubicBezTo>
                    <a:cubicBezTo>
                      <a:pt x="18" y="24"/>
                      <a:pt x="16" y="22"/>
                      <a:pt x="17" y="24"/>
                    </a:cubicBezTo>
                    <a:cubicBezTo>
                      <a:pt x="17" y="23"/>
                      <a:pt x="17" y="23"/>
                      <a:pt x="17" y="23"/>
                    </a:cubicBezTo>
                    <a:cubicBezTo>
                      <a:pt x="17" y="23"/>
                      <a:pt x="16" y="23"/>
                      <a:pt x="17" y="25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5" y="22"/>
                      <a:pt x="17" y="25"/>
                      <a:pt x="16" y="24"/>
                    </a:cubicBezTo>
                    <a:cubicBezTo>
                      <a:pt x="16" y="24"/>
                      <a:pt x="16" y="23"/>
                      <a:pt x="16" y="23"/>
                    </a:cubicBezTo>
                    <a:cubicBezTo>
                      <a:pt x="16" y="24"/>
                      <a:pt x="16" y="24"/>
                      <a:pt x="16" y="25"/>
                    </a:cubicBezTo>
                    <a:cubicBezTo>
                      <a:pt x="15" y="23"/>
                      <a:pt x="15" y="23"/>
                      <a:pt x="15" y="23"/>
                    </a:cubicBezTo>
                    <a:cubicBezTo>
                      <a:pt x="14" y="23"/>
                      <a:pt x="13" y="23"/>
                      <a:pt x="13" y="26"/>
                    </a:cubicBezTo>
                    <a:cubicBezTo>
                      <a:pt x="11" y="24"/>
                      <a:pt x="12" y="24"/>
                      <a:pt x="11" y="23"/>
                    </a:cubicBezTo>
                    <a:cubicBezTo>
                      <a:pt x="12" y="25"/>
                      <a:pt x="11" y="24"/>
                      <a:pt x="11" y="24"/>
                    </a:cubicBezTo>
                    <a:cubicBezTo>
                      <a:pt x="11" y="24"/>
                      <a:pt x="11" y="24"/>
                      <a:pt x="11" y="24"/>
                    </a:cubicBezTo>
                    <a:cubicBezTo>
                      <a:pt x="11" y="25"/>
                      <a:pt x="11" y="23"/>
                      <a:pt x="11" y="24"/>
                    </a:cubicBezTo>
                    <a:cubicBezTo>
                      <a:pt x="11" y="25"/>
                      <a:pt x="11" y="25"/>
                      <a:pt x="11" y="25"/>
                    </a:cubicBezTo>
                    <a:cubicBezTo>
                      <a:pt x="12" y="26"/>
                      <a:pt x="10" y="22"/>
                      <a:pt x="11" y="25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6"/>
                      <a:pt x="9" y="23"/>
                      <a:pt x="10" y="25"/>
                    </a:cubicBezTo>
                    <a:cubicBezTo>
                      <a:pt x="10" y="24"/>
                      <a:pt x="10" y="24"/>
                      <a:pt x="10" y="24"/>
                    </a:cubicBezTo>
                    <a:cubicBezTo>
                      <a:pt x="9" y="24"/>
                      <a:pt x="11" y="27"/>
                      <a:pt x="10" y="25"/>
                    </a:cubicBezTo>
                    <a:cubicBezTo>
                      <a:pt x="10" y="26"/>
                      <a:pt x="10" y="26"/>
                      <a:pt x="11" y="28"/>
                    </a:cubicBezTo>
                    <a:cubicBezTo>
                      <a:pt x="9" y="26"/>
                      <a:pt x="9" y="26"/>
                      <a:pt x="9" y="26"/>
                    </a:cubicBezTo>
                    <a:cubicBezTo>
                      <a:pt x="9" y="27"/>
                      <a:pt x="8" y="27"/>
                      <a:pt x="9" y="30"/>
                    </a:cubicBezTo>
                    <a:cubicBezTo>
                      <a:pt x="8" y="29"/>
                      <a:pt x="8" y="29"/>
                      <a:pt x="8" y="29"/>
                    </a:cubicBezTo>
                    <a:cubicBezTo>
                      <a:pt x="9" y="31"/>
                      <a:pt x="6" y="27"/>
                      <a:pt x="8" y="31"/>
                    </a:cubicBezTo>
                    <a:cubicBezTo>
                      <a:pt x="9" y="33"/>
                      <a:pt x="9" y="33"/>
                      <a:pt x="9" y="33"/>
                    </a:cubicBezTo>
                    <a:cubicBezTo>
                      <a:pt x="8" y="30"/>
                      <a:pt x="8" y="30"/>
                      <a:pt x="8" y="30"/>
                    </a:cubicBezTo>
                    <a:cubicBezTo>
                      <a:pt x="8" y="32"/>
                      <a:pt x="7" y="31"/>
                      <a:pt x="8" y="32"/>
                    </a:cubicBezTo>
                    <a:cubicBezTo>
                      <a:pt x="7" y="31"/>
                      <a:pt x="7" y="31"/>
                      <a:pt x="7" y="31"/>
                    </a:cubicBezTo>
                    <a:cubicBezTo>
                      <a:pt x="7" y="31"/>
                      <a:pt x="8" y="33"/>
                      <a:pt x="8" y="33"/>
                    </a:cubicBezTo>
                    <a:cubicBezTo>
                      <a:pt x="7" y="32"/>
                      <a:pt x="7" y="32"/>
                      <a:pt x="7" y="32"/>
                    </a:cubicBezTo>
                    <a:cubicBezTo>
                      <a:pt x="5" y="30"/>
                      <a:pt x="2" y="29"/>
                      <a:pt x="4" y="33"/>
                    </a:cubicBezTo>
                    <a:cubicBezTo>
                      <a:pt x="4" y="33"/>
                      <a:pt x="3" y="31"/>
                      <a:pt x="3" y="31"/>
                    </a:cubicBezTo>
                    <a:cubicBezTo>
                      <a:pt x="4" y="34"/>
                      <a:pt x="0" y="30"/>
                      <a:pt x="2" y="35"/>
                    </a:cubicBezTo>
                    <a:cubicBezTo>
                      <a:pt x="3" y="36"/>
                      <a:pt x="6" y="41"/>
                      <a:pt x="6" y="41"/>
                    </a:cubicBezTo>
                    <a:cubicBezTo>
                      <a:pt x="6" y="39"/>
                      <a:pt x="9" y="40"/>
                      <a:pt x="11" y="42"/>
                    </a:cubicBezTo>
                    <a:cubicBezTo>
                      <a:pt x="11" y="41"/>
                      <a:pt x="11" y="40"/>
                      <a:pt x="12" y="41"/>
                    </a:cubicBezTo>
                    <a:cubicBezTo>
                      <a:pt x="13" y="40"/>
                      <a:pt x="17" y="43"/>
                      <a:pt x="17" y="40"/>
                    </a:cubicBezTo>
                    <a:cubicBezTo>
                      <a:pt x="17" y="40"/>
                      <a:pt x="16" y="39"/>
                      <a:pt x="16" y="38"/>
                    </a:cubicBezTo>
                    <a:cubicBezTo>
                      <a:pt x="17" y="39"/>
                      <a:pt x="17" y="39"/>
                      <a:pt x="17" y="39"/>
                    </a:cubicBezTo>
                    <a:cubicBezTo>
                      <a:pt x="16" y="38"/>
                      <a:pt x="16" y="38"/>
                      <a:pt x="16" y="38"/>
                    </a:cubicBezTo>
                    <a:cubicBezTo>
                      <a:pt x="16" y="37"/>
                      <a:pt x="17" y="39"/>
                      <a:pt x="17" y="39"/>
                    </a:cubicBezTo>
                    <a:cubicBezTo>
                      <a:pt x="17" y="39"/>
                      <a:pt x="18" y="38"/>
                      <a:pt x="18" y="38"/>
                    </a:cubicBezTo>
                    <a:cubicBezTo>
                      <a:pt x="18" y="36"/>
                      <a:pt x="19" y="38"/>
                      <a:pt x="18" y="36"/>
                    </a:cubicBezTo>
                    <a:cubicBezTo>
                      <a:pt x="18" y="37"/>
                      <a:pt x="18" y="37"/>
                      <a:pt x="18" y="37"/>
                    </a:cubicBezTo>
                    <a:cubicBezTo>
                      <a:pt x="18" y="36"/>
                      <a:pt x="18" y="35"/>
                      <a:pt x="20" y="38"/>
                    </a:cubicBezTo>
                    <a:cubicBezTo>
                      <a:pt x="22" y="39"/>
                      <a:pt x="23" y="37"/>
                      <a:pt x="25" y="37"/>
                    </a:cubicBezTo>
                    <a:cubicBezTo>
                      <a:pt x="26" y="35"/>
                      <a:pt x="27" y="33"/>
                      <a:pt x="29" y="32"/>
                    </a:cubicBezTo>
                    <a:cubicBezTo>
                      <a:pt x="28" y="28"/>
                      <a:pt x="29" y="30"/>
                      <a:pt x="28" y="27"/>
                    </a:cubicBezTo>
                    <a:cubicBezTo>
                      <a:pt x="29" y="28"/>
                      <a:pt x="29" y="28"/>
                      <a:pt x="29" y="28"/>
                    </a:cubicBezTo>
                    <a:cubicBezTo>
                      <a:pt x="28" y="26"/>
                      <a:pt x="29" y="28"/>
                      <a:pt x="30" y="29"/>
                    </a:cubicBezTo>
                    <a:cubicBezTo>
                      <a:pt x="29" y="28"/>
                      <a:pt x="30" y="29"/>
                      <a:pt x="29" y="27"/>
                    </a:cubicBezTo>
                    <a:cubicBezTo>
                      <a:pt x="29" y="25"/>
                      <a:pt x="30" y="30"/>
                      <a:pt x="30" y="29"/>
                    </a:cubicBezTo>
                    <a:cubicBezTo>
                      <a:pt x="30" y="29"/>
                      <a:pt x="30" y="27"/>
                      <a:pt x="30" y="28"/>
                    </a:cubicBezTo>
                    <a:cubicBezTo>
                      <a:pt x="30" y="26"/>
                      <a:pt x="30" y="29"/>
                      <a:pt x="31" y="31"/>
                    </a:cubicBezTo>
                    <a:cubicBezTo>
                      <a:pt x="32" y="30"/>
                      <a:pt x="32" y="28"/>
                      <a:pt x="33" y="29"/>
                    </a:cubicBezTo>
                    <a:cubicBezTo>
                      <a:pt x="33" y="29"/>
                      <a:pt x="33" y="27"/>
                      <a:pt x="33" y="27"/>
                    </a:cubicBezTo>
                    <a:cubicBezTo>
                      <a:pt x="34" y="30"/>
                      <a:pt x="33" y="26"/>
                      <a:pt x="33" y="27"/>
                    </a:cubicBezTo>
                    <a:cubicBezTo>
                      <a:pt x="34" y="28"/>
                      <a:pt x="34" y="28"/>
                      <a:pt x="34" y="28"/>
                    </a:cubicBezTo>
                    <a:cubicBezTo>
                      <a:pt x="34" y="30"/>
                      <a:pt x="34" y="28"/>
                      <a:pt x="35" y="29"/>
                    </a:cubicBezTo>
                    <a:cubicBezTo>
                      <a:pt x="35" y="28"/>
                      <a:pt x="36" y="30"/>
                      <a:pt x="36" y="29"/>
                    </a:cubicBezTo>
                    <a:cubicBezTo>
                      <a:pt x="36" y="30"/>
                      <a:pt x="36" y="29"/>
                      <a:pt x="36" y="30"/>
                    </a:cubicBezTo>
                    <a:cubicBezTo>
                      <a:pt x="36" y="26"/>
                      <a:pt x="37" y="31"/>
                      <a:pt x="37" y="29"/>
                    </a:cubicBezTo>
                    <a:cubicBezTo>
                      <a:pt x="37" y="29"/>
                      <a:pt x="37" y="29"/>
                      <a:pt x="37" y="29"/>
                    </a:cubicBezTo>
                    <a:cubicBezTo>
                      <a:pt x="38" y="29"/>
                      <a:pt x="39" y="29"/>
                      <a:pt x="40" y="27"/>
                    </a:cubicBezTo>
                    <a:cubicBezTo>
                      <a:pt x="40" y="27"/>
                      <a:pt x="41" y="30"/>
                      <a:pt x="41" y="28"/>
                    </a:cubicBezTo>
                    <a:cubicBezTo>
                      <a:pt x="41" y="27"/>
                      <a:pt x="41" y="27"/>
                      <a:pt x="41" y="27"/>
                    </a:cubicBezTo>
                    <a:cubicBezTo>
                      <a:pt x="41" y="27"/>
                      <a:pt x="41" y="28"/>
                      <a:pt x="42" y="28"/>
                    </a:cubicBezTo>
                    <a:cubicBezTo>
                      <a:pt x="42" y="27"/>
                      <a:pt x="42" y="28"/>
                      <a:pt x="43" y="28"/>
                    </a:cubicBezTo>
                    <a:cubicBezTo>
                      <a:pt x="43" y="28"/>
                      <a:pt x="43" y="27"/>
                      <a:pt x="42" y="27"/>
                    </a:cubicBezTo>
                    <a:cubicBezTo>
                      <a:pt x="43" y="29"/>
                      <a:pt x="43" y="26"/>
                      <a:pt x="44" y="27"/>
                    </a:cubicBezTo>
                    <a:cubicBezTo>
                      <a:pt x="43" y="24"/>
                      <a:pt x="44" y="26"/>
                      <a:pt x="44" y="2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5" name="Google Shape;1495;p106"/>
              <p:cNvSpPr/>
              <p:nvPr/>
            </p:nvSpPr>
            <p:spPr>
              <a:xfrm>
                <a:off x="3192" y="2160"/>
                <a:ext cx="0" cy="2"/>
              </a:xfrm>
              <a:custGeom>
                <a:rect b="b" l="l" r="r" t="t"/>
                <a:pathLst>
                  <a:path extrusionOk="0" h="1" w="120000">
                    <a:moveTo>
                      <a:pt x="0" y="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6" name="Google Shape;1496;p106"/>
              <p:cNvSpPr/>
              <p:nvPr/>
            </p:nvSpPr>
            <p:spPr>
              <a:xfrm>
                <a:off x="3146" y="2177"/>
                <a:ext cx="2" cy="2"/>
              </a:xfrm>
              <a:custGeom>
                <a:rect b="b" l="l" r="r" t="t"/>
                <a:pathLst>
                  <a:path extrusionOk="0" h="2" w="2">
                    <a:moveTo>
                      <a:pt x="0" y="0"/>
                    </a:moveTo>
                    <a:lnTo>
                      <a:pt x="0" y="2"/>
                    </a:lnTo>
                    <a:lnTo>
                      <a:pt x="2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7" name="Google Shape;1497;p106"/>
              <p:cNvSpPr/>
              <p:nvPr/>
            </p:nvSpPr>
            <p:spPr>
              <a:xfrm>
                <a:off x="3264" y="1853"/>
                <a:ext cx="2" cy="4"/>
              </a:xfrm>
              <a:custGeom>
                <a:rect b="b" l="l" r="r" t="t"/>
                <a:pathLst>
                  <a:path extrusionOk="0" h="2" w="1">
                    <a:moveTo>
                      <a:pt x="0" y="1"/>
                    </a:moveTo>
                    <a:cubicBezTo>
                      <a:pt x="1" y="0"/>
                      <a:pt x="0" y="2"/>
                      <a:pt x="0" y="1"/>
                    </a:cubicBezTo>
                    <a:cubicBezTo>
                      <a:pt x="0" y="2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8" name="Google Shape;1498;p106"/>
              <p:cNvSpPr/>
              <p:nvPr/>
            </p:nvSpPr>
            <p:spPr>
              <a:xfrm>
                <a:off x="3209" y="1836"/>
                <a:ext cx="2" cy="2"/>
              </a:xfrm>
              <a:custGeom>
                <a:rect b="b" l="l" r="r" t="t"/>
                <a:pathLst>
                  <a:path extrusionOk="0" h="2" w="2">
                    <a:moveTo>
                      <a:pt x="2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9" name="Google Shape;1499;p106"/>
              <p:cNvSpPr/>
              <p:nvPr/>
            </p:nvSpPr>
            <p:spPr>
              <a:xfrm>
                <a:off x="3343" y="2470"/>
                <a:ext cx="2" cy="4"/>
              </a:xfrm>
              <a:custGeom>
                <a:rect b="b" l="l" r="r" t="t"/>
                <a:pathLst>
                  <a:path extrusionOk="0" h="2" w="1">
                    <a:moveTo>
                      <a:pt x="1" y="1"/>
                    </a:moveTo>
                    <a:cubicBezTo>
                      <a:pt x="0" y="0"/>
                      <a:pt x="1" y="2"/>
                      <a:pt x="0" y="1"/>
                    </a:cubicBezTo>
                    <a:cubicBezTo>
                      <a:pt x="1" y="2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0" name="Google Shape;1500;p106"/>
              <p:cNvSpPr/>
              <p:nvPr/>
            </p:nvSpPr>
            <p:spPr>
              <a:xfrm>
                <a:off x="3186" y="1833"/>
                <a:ext cx="0" cy="0"/>
              </a:xfrm>
              <a:custGeom>
                <a:rect b="b" l="l" r="r" t="t"/>
                <a:pathLst>
                  <a:path extrusionOk="0" h="120000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1" name="Google Shape;1501;p106"/>
              <p:cNvSpPr/>
              <p:nvPr/>
            </p:nvSpPr>
            <p:spPr>
              <a:xfrm>
                <a:off x="3188" y="1825"/>
                <a:ext cx="2" cy="4"/>
              </a:xfrm>
              <a:custGeom>
                <a:rect b="b" l="l" r="r" t="t"/>
                <a:pathLst>
                  <a:path extrusionOk="0" h="2" w="1">
                    <a:moveTo>
                      <a:pt x="1" y="0"/>
                    </a:moveTo>
                    <a:cubicBezTo>
                      <a:pt x="1" y="0"/>
                      <a:pt x="0" y="2"/>
                      <a:pt x="1" y="1"/>
                    </a:cubicBezTo>
                    <a:cubicBezTo>
                      <a:pt x="1" y="1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2" name="Google Shape;1502;p106"/>
              <p:cNvSpPr/>
              <p:nvPr/>
            </p:nvSpPr>
            <p:spPr>
              <a:xfrm>
                <a:off x="3184" y="1833"/>
                <a:ext cx="2" cy="3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0" y="1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3" name="Google Shape;1503;p106"/>
              <p:cNvSpPr/>
              <p:nvPr/>
            </p:nvSpPr>
            <p:spPr>
              <a:xfrm>
                <a:off x="3351" y="2465"/>
                <a:ext cx="2" cy="5"/>
              </a:xfrm>
              <a:custGeom>
                <a:rect b="b" l="l" r="r" t="t"/>
                <a:pathLst>
                  <a:path extrusionOk="0" h="2" w="1">
                    <a:moveTo>
                      <a:pt x="0" y="0"/>
                    </a:moveTo>
                    <a:cubicBezTo>
                      <a:pt x="0" y="0"/>
                      <a:pt x="0" y="1"/>
                      <a:pt x="1" y="2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4" name="Google Shape;1504;p106"/>
              <p:cNvSpPr/>
              <p:nvPr/>
            </p:nvSpPr>
            <p:spPr>
              <a:xfrm>
                <a:off x="3173" y="1831"/>
                <a:ext cx="2" cy="5"/>
              </a:xfrm>
              <a:custGeom>
                <a:rect b="b" l="l" r="r" t="t"/>
                <a:pathLst>
                  <a:path extrusionOk="0" h="5" w="2">
                    <a:moveTo>
                      <a:pt x="2" y="0"/>
                    </a:moveTo>
                    <a:lnTo>
                      <a:pt x="2" y="0"/>
                    </a:lnTo>
                    <a:lnTo>
                      <a:pt x="0" y="5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5" name="Google Shape;1505;p106"/>
              <p:cNvSpPr/>
              <p:nvPr/>
            </p:nvSpPr>
            <p:spPr>
              <a:xfrm>
                <a:off x="3536" y="1554"/>
                <a:ext cx="8" cy="2"/>
              </a:xfrm>
              <a:custGeom>
                <a:rect b="b" l="l" r="r" t="t"/>
                <a:pathLst>
                  <a:path extrusionOk="0" h="1" w="4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1"/>
                      <a:pt x="1" y="1"/>
                    </a:cubicBezTo>
                    <a:cubicBezTo>
                      <a:pt x="2" y="1"/>
                      <a:pt x="3" y="1"/>
                      <a:pt x="2" y="0"/>
                    </a:cubicBezTo>
                    <a:cubicBezTo>
                      <a:pt x="3" y="0"/>
                      <a:pt x="4" y="0"/>
                      <a:pt x="4" y="0"/>
                    </a:cubicBezTo>
                    <a:cubicBezTo>
                      <a:pt x="3" y="0"/>
                      <a:pt x="1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6" name="Google Shape;1506;p106"/>
              <p:cNvSpPr/>
              <p:nvPr/>
            </p:nvSpPr>
            <p:spPr>
              <a:xfrm>
                <a:off x="3538" y="1556"/>
                <a:ext cx="2" cy="0"/>
              </a:xfrm>
              <a:custGeom>
                <a:rect b="b" l="l" r="r" t="t"/>
                <a:pathLst>
                  <a:path extrusionOk="0" h="120000" w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07" name="Google Shape;1507;p106"/>
            <p:cNvGrpSpPr/>
            <p:nvPr/>
          </p:nvGrpSpPr>
          <p:grpSpPr>
            <a:xfrm>
              <a:off x="3112" y="1551"/>
              <a:ext cx="1462" cy="1559"/>
              <a:chOff x="3112" y="1551"/>
              <a:chExt cx="1462" cy="1559"/>
            </a:xfrm>
          </p:grpSpPr>
          <p:sp>
            <p:nvSpPr>
              <p:cNvPr id="1508" name="Google Shape;1508;p106"/>
              <p:cNvSpPr/>
              <p:nvPr/>
            </p:nvSpPr>
            <p:spPr>
              <a:xfrm>
                <a:off x="3534" y="1558"/>
                <a:ext cx="4" cy="0"/>
              </a:xfrm>
              <a:custGeom>
                <a:rect b="b" l="l" r="r" t="t"/>
                <a:pathLst>
                  <a:path extrusionOk="0" h="120000" w="2">
                    <a:moveTo>
                      <a:pt x="1" y="0"/>
                    </a:moveTo>
                    <a:cubicBezTo>
                      <a:pt x="1" y="0"/>
                      <a:pt x="2" y="0"/>
                      <a:pt x="2" y="0"/>
                    </a:cubicBezTo>
                    <a:cubicBezTo>
                      <a:pt x="2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9" name="Google Shape;1509;p106"/>
              <p:cNvSpPr/>
              <p:nvPr/>
            </p:nvSpPr>
            <p:spPr>
              <a:xfrm>
                <a:off x="3513" y="1581"/>
                <a:ext cx="4" cy="2"/>
              </a:xfrm>
              <a:custGeom>
                <a:rect b="b" l="l" r="r" t="t"/>
                <a:pathLst>
                  <a:path extrusionOk="0" h="1" w="2">
                    <a:moveTo>
                      <a:pt x="1" y="1"/>
                    </a:moveTo>
                    <a:cubicBezTo>
                      <a:pt x="2" y="0"/>
                      <a:pt x="1" y="1"/>
                      <a:pt x="0" y="0"/>
                    </a:cubicBezTo>
                    <a:cubicBezTo>
                      <a:pt x="0" y="1"/>
                      <a:pt x="0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0" name="Google Shape;1510;p106"/>
              <p:cNvSpPr/>
              <p:nvPr/>
            </p:nvSpPr>
            <p:spPr>
              <a:xfrm>
                <a:off x="3513" y="1579"/>
                <a:ext cx="6" cy="2"/>
              </a:xfrm>
              <a:custGeom>
                <a:rect b="b" l="l" r="r" t="t"/>
                <a:pathLst>
                  <a:path extrusionOk="0" h="1" w="3">
                    <a:moveTo>
                      <a:pt x="0" y="1"/>
                    </a:moveTo>
                    <a:cubicBezTo>
                      <a:pt x="3" y="1"/>
                      <a:pt x="3" y="1"/>
                      <a:pt x="3" y="1"/>
                    </a:cubicBezTo>
                    <a:cubicBezTo>
                      <a:pt x="2" y="0"/>
                      <a:pt x="1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1" name="Google Shape;1511;p106"/>
              <p:cNvSpPr/>
              <p:nvPr/>
            </p:nvSpPr>
            <p:spPr>
              <a:xfrm>
                <a:off x="3536" y="1551"/>
                <a:ext cx="4" cy="3"/>
              </a:xfrm>
              <a:custGeom>
                <a:rect b="b" l="l" r="r" t="t"/>
                <a:pathLst>
                  <a:path extrusionOk="0" h="1" w="2">
                    <a:moveTo>
                      <a:pt x="2" y="1"/>
                    </a:moveTo>
                    <a:cubicBezTo>
                      <a:pt x="2" y="0"/>
                      <a:pt x="1" y="0"/>
                      <a:pt x="0" y="0"/>
                    </a:cubicBez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2" name="Google Shape;1512;p106"/>
              <p:cNvSpPr/>
              <p:nvPr/>
            </p:nvSpPr>
            <p:spPr>
              <a:xfrm>
                <a:off x="3112" y="1810"/>
                <a:ext cx="161" cy="87"/>
              </a:xfrm>
              <a:custGeom>
                <a:rect b="b" l="l" r="r" t="t"/>
                <a:pathLst>
                  <a:path extrusionOk="0" h="41" w="76">
                    <a:moveTo>
                      <a:pt x="3" y="15"/>
                    </a:moveTo>
                    <a:cubicBezTo>
                      <a:pt x="4" y="15"/>
                      <a:pt x="5" y="15"/>
                      <a:pt x="5" y="16"/>
                    </a:cubicBezTo>
                    <a:cubicBezTo>
                      <a:pt x="7" y="16"/>
                      <a:pt x="8" y="22"/>
                      <a:pt x="11" y="21"/>
                    </a:cubicBezTo>
                    <a:cubicBezTo>
                      <a:pt x="11" y="20"/>
                      <a:pt x="11" y="19"/>
                      <a:pt x="12" y="19"/>
                    </a:cubicBezTo>
                    <a:cubicBezTo>
                      <a:pt x="11" y="20"/>
                      <a:pt x="11" y="20"/>
                      <a:pt x="11" y="20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3" y="18"/>
                      <a:pt x="12" y="20"/>
                      <a:pt x="11" y="20"/>
                    </a:cubicBezTo>
                    <a:cubicBezTo>
                      <a:pt x="12" y="21"/>
                      <a:pt x="13" y="20"/>
                      <a:pt x="14" y="21"/>
                    </a:cubicBezTo>
                    <a:cubicBezTo>
                      <a:pt x="15" y="19"/>
                      <a:pt x="15" y="21"/>
                      <a:pt x="15" y="19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6" y="19"/>
                      <a:pt x="16" y="19"/>
                      <a:pt x="16" y="22"/>
                    </a:cubicBezTo>
                    <a:cubicBezTo>
                      <a:pt x="17" y="25"/>
                      <a:pt x="20" y="24"/>
                      <a:pt x="22" y="26"/>
                    </a:cubicBezTo>
                    <a:cubicBezTo>
                      <a:pt x="24" y="27"/>
                      <a:pt x="27" y="26"/>
                      <a:pt x="30" y="26"/>
                    </a:cubicBezTo>
                    <a:cubicBezTo>
                      <a:pt x="31" y="23"/>
                      <a:pt x="31" y="25"/>
                      <a:pt x="33" y="22"/>
                    </a:cubicBezTo>
                    <a:cubicBezTo>
                      <a:pt x="32" y="23"/>
                      <a:pt x="32" y="23"/>
                      <a:pt x="32" y="23"/>
                    </a:cubicBezTo>
                    <a:cubicBezTo>
                      <a:pt x="33" y="22"/>
                      <a:pt x="33" y="24"/>
                      <a:pt x="33" y="25"/>
                    </a:cubicBezTo>
                    <a:cubicBezTo>
                      <a:pt x="33" y="24"/>
                      <a:pt x="33" y="25"/>
                      <a:pt x="34" y="23"/>
                    </a:cubicBezTo>
                    <a:cubicBezTo>
                      <a:pt x="34" y="22"/>
                      <a:pt x="33" y="26"/>
                      <a:pt x="33" y="25"/>
                    </a:cubicBezTo>
                    <a:cubicBezTo>
                      <a:pt x="33" y="26"/>
                      <a:pt x="34" y="24"/>
                      <a:pt x="34" y="24"/>
                    </a:cubicBezTo>
                    <a:cubicBezTo>
                      <a:pt x="35" y="23"/>
                      <a:pt x="33" y="25"/>
                      <a:pt x="33" y="28"/>
                    </a:cubicBezTo>
                    <a:cubicBezTo>
                      <a:pt x="34" y="27"/>
                      <a:pt x="36" y="26"/>
                      <a:pt x="37" y="27"/>
                    </a:cubicBezTo>
                    <a:cubicBezTo>
                      <a:pt x="36" y="28"/>
                      <a:pt x="37" y="26"/>
                      <a:pt x="37" y="26"/>
                    </a:cubicBezTo>
                    <a:cubicBezTo>
                      <a:pt x="36" y="29"/>
                      <a:pt x="38" y="25"/>
                      <a:pt x="37" y="27"/>
                    </a:cubicBezTo>
                    <a:cubicBezTo>
                      <a:pt x="37" y="27"/>
                      <a:pt x="37" y="27"/>
                      <a:pt x="37" y="28"/>
                    </a:cubicBezTo>
                    <a:cubicBezTo>
                      <a:pt x="37" y="29"/>
                      <a:pt x="38" y="27"/>
                      <a:pt x="38" y="29"/>
                    </a:cubicBezTo>
                    <a:cubicBezTo>
                      <a:pt x="39" y="28"/>
                      <a:pt x="38" y="31"/>
                      <a:pt x="39" y="29"/>
                    </a:cubicBezTo>
                    <a:cubicBezTo>
                      <a:pt x="38" y="31"/>
                      <a:pt x="39" y="30"/>
                      <a:pt x="38" y="31"/>
                    </a:cubicBezTo>
                    <a:cubicBezTo>
                      <a:pt x="40" y="28"/>
                      <a:pt x="38" y="33"/>
                      <a:pt x="40" y="30"/>
                    </a:cubicBezTo>
                    <a:cubicBezTo>
                      <a:pt x="40" y="31"/>
                      <a:pt x="40" y="31"/>
                      <a:pt x="40" y="31"/>
                    </a:cubicBezTo>
                    <a:cubicBezTo>
                      <a:pt x="41" y="31"/>
                      <a:pt x="41" y="33"/>
                      <a:pt x="43" y="32"/>
                    </a:cubicBezTo>
                    <a:cubicBezTo>
                      <a:pt x="44" y="31"/>
                      <a:pt x="43" y="35"/>
                      <a:pt x="44" y="34"/>
                    </a:cubicBezTo>
                    <a:cubicBezTo>
                      <a:pt x="45" y="32"/>
                      <a:pt x="45" y="32"/>
                      <a:pt x="45" y="32"/>
                    </a:cubicBezTo>
                    <a:cubicBezTo>
                      <a:pt x="45" y="32"/>
                      <a:pt x="45" y="33"/>
                      <a:pt x="45" y="34"/>
                    </a:cubicBezTo>
                    <a:cubicBezTo>
                      <a:pt x="46" y="33"/>
                      <a:pt x="45" y="34"/>
                      <a:pt x="46" y="35"/>
                    </a:cubicBezTo>
                    <a:cubicBezTo>
                      <a:pt x="46" y="34"/>
                      <a:pt x="46" y="34"/>
                      <a:pt x="47" y="33"/>
                    </a:cubicBezTo>
                    <a:cubicBezTo>
                      <a:pt x="46" y="36"/>
                      <a:pt x="48" y="33"/>
                      <a:pt x="48" y="35"/>
                    </a:cubicBezTo>
                    <a:cubicBezTo>
                      <a:pt x="49" y="32"/>
                      <a:pt x="49" y="33"/>
                      <a:pt x="49" y="33"/>
                    </a:cubicBezTo>
                    <a:cubicBezTo>
                      <a:pt x="49" y="33"/>
                      <a:pt x="49" y="34"/>
                      <a:pt x="48" y="34"/>
                    </a:cubicBezTo>
                    <a:cubicBezTo>
                      <a:pt x="49" y="34"/>
                      <a:pt x="49" y="34"/>
                      <a:pt x="49" y="35"/>
                    </a:cubicBezTo>
                    <a:cubicBezTo>
                      <a:pt x="50" y="35"/>
                      <a:pt x="51" y="33"/>
                      <a:pt x="50" y="34"/>
                    </a:cubicBezTo>
                    <a:cubicBezTo>
                      <a:pt x="49" y="36"/>
                      <a:pt x="51" y="34"/>
                      <a:pt x="51" y="35"/>
                    </a:cubicBezTo>
                    <a:cubicBezTo>
                      <a:pt x="52" y="33"/>
                      <a:pt x="53" y="32"/>
                      <a:pt x="53" y="33"/>
                    </a:cubicBezTo>
                    <a:cubicBezTo>
                      <a:pt x="51" y="35"/>
                      <a:pt x="51" y="35"/>
                      <a:pt x="51" y="35"/>
                    </a:cubicBezTo>
                    <a:cubicBezTo>
                      <a:pt x="53" y="34"/>
                      <a:pt x="52" y="37"/>
                      <a:pt x="55" y="35"/>
                    </a:cubicBezTo>
                    <a:cubicBezTo>
                      <a:pt x="54" y="36"/>
                      <a:pt x="54" y="36"/>
                      <a:pt x="54" y="36"/>
                    </a:cubicBezTo>
                    <a:cubicBezTo>
                      <a:pt x="56" y="35"/>
                      <a:pt x="55" y="38"/>
                      <a:pt x="58" y="35"/>
                    </a:cubicBezTo>
                    <a:cubicBezTo>
                      <a:pt x="57" y="36"/>
                      <a:pt x="57" y="37"/>
                      <a:pt x="57" y="37"/>
                    </a:cubicBezTo>
                    <a:cubicBezTo>
                      <a:pt x="58" y="36"/>
                      <a:pt x="58" y="36"/>
                      <a:pt x="60" y="35"/>
                    </a:cubicBezTo>
                    <a:cubicBezTo>
                      <a:pt x="60" y="35"/>
                      <a:pt x="59" y="36"/>
                      <a:pt x="59" y="36"/>
                    </a:cubicBezTo>
                    <a:cubicBezTo>
                      <a:pt x="59" y="37"/>
                      <a:pt x="58" y="39"/>
                      <a:pt x="60" y="37"/>
                    </a:cubicBezTo>
                    <a:cubicBezTo>
                      <a:pt x="59" y="38"/>
                      <a:pt x="59" y="38"/>
                      <a:pt x="59" y="38"/>
                    </a:cubicBezTo>
                    <a:cubicBezTo>
                      <a:pt x="60" y="37"/>
                      <a:pt x="62" y="36"/>
                      <a:pt x="61" y="38"/>
                    </a:cubicBezTo>
                    <a:cubicBezTo>
                      <a:pt x="62" y="37"/>
                      <a:pt x="62" y="36"/>
                      <a:pt x="63" y="35"/>
                    </a:cubicBezTo>
                    <a:cubicBezTo>
                      <a:pt x="64" y="35"/>
                      <a:pt x="62" y="37"/>
                      <a:pt x="63" y="36"/>
                    </a:cubicBezTo>
                    <a:cubicBezTo>
                      <a:pt x="62" y="37"/>
                      <a:pt x="62" y="37"/>
                      <a:pt x="62" y="37"/>
                    </a:cubicBezTo>
                    <a:cubicBezTo>
                      <a:pt x="62" y="38"/>
                      <a:pt x="63" y="38"/>
                      <a:pt x="64" y="38"/>
                    </a:cubicBezTo>
                    <a:cubicBezTo>
                      <a:pt x="63" y="40"/>
                      <a:pt x="65" y="38"/>
                      <a:pt x="65" y="39"/>
                    </a:cubicBezTo>
                    <a:cubicBezTo>
                      <a:pt x="66" y="38"/>
                      <a:pt x="65" y="40"/>
                      <a:pt x="67" y="38"/>
                    </a:cubicBezTo>
                    <a:cubicBezTo>
                      <a:pt x="66" y="39"/>
                      <a:pt x="66" y="39"/>
                      <a:pt x="66" y="39"/>
                    </a:cubicBezTo>
                    <a:cubicBezTo>
                      <a:pt x="66" y="39"/>
                      <a:pt x="67" y="40"/>
                      <a:pt x="67" y="40"/>
                    </a:cubicBezTo>
                    <a:cubicBezTo>
                      <a:pt x="67" y="41"/>
                      <a:pt x="68" y="39"/>
                      <a:pt x="69" y="39"/>
                    </a:cubicBezTo>
                    <a:cubicBezTo>
                      <a:pt x="68" y="40"/>
                      <a:pt x="68" y="40"/>
                      <a:pt x="68" y="40"/>
                    </a:cubicBezTo>
                    <a:cubicBezTo>
                      <a:pt x="68" y="39"/>
                      <a:pt x="70" y="38"/>
                      <a:pt x="71" y="37"/>
                    </a:cubicBezTo>
                    <a:cubicBezTo>
                      <a:pt x="71" y="38"/>
                      <a:pt x="71" y="37"/>
                      <a:pt x="71" y="38"/>
                    </a:cubicBezTo>
                    <a:cubicBezTo>
                      <a:pt x="70" y="38"/>
                      <a:pt x="69" y="39"/>
                      <a:pt x="68" y="41"/>
                    </a:cubicBezTo>
                    <a:cubicBezTo>
                      <a:pt x="67" y="41"/>
                      <a:pt x="70" y="39"/>
                      <a:pt x="69" y="40"/>
                    </a:cubicBezTo>
                    <a:cubicBezTo>
                      <a:pt x="69" y="41"/>
                      <a:pt x="69" y="41"/>
                      <a:pt x="70" y="39"/>
                    </a:cubicBezTo>
                    <a:cubicBezTo>
                      <a:pt x="69" y="41"/>
                      <a:pt x="69" y="41"/>
                      <a:pt x="69" y="41"/>
                    </a:cubicBezTo>
                    <a:cubicBezTo>
                      <a:pt x="69" y="41"/>
                      <a:pt x="69" y="41"/>
                      <a:pt x="70" y="40"/>
                    </a:cubicBezTo>
                    <a:cubicBezTo>
                      <a:pt x="70" y="41"/>
                      <a:pt x="70" y="40"/>
                      <a:pt x="70" y="40"/>
                    </a:cubicBezTo>
                    <a:cubicBezTo>
                      <a:pt x="71" y="39"/>
                      <a:pt x="71" y="39"/>
                      <a:pt x="73" y="38"/>
                    </a:cubicBezTo>
                    <a:cubicBezTo>
                      <a:pt x="72" y="38"/>
                      <a:pt x="72" y="38"/>
                      <a:pt x="72" y="38"/>
                    </a:cubicBezTo>
                    <a:cubicBezTo>
                      <a:pt x="73" y="37"/>
                      <a:pt x="74" y="37"/>
                      <a:pt x="73" y="38"/>
                    </a:cubicBezTo>
                    <a:cubicBezTo>
                      <a:pt x="72" y="39"/>
                      <a:pt x="71" y="40"/>
                      <a:pt x="70" y="40"/>
                    </a:cubicBezTo>
                    <a:cubicBezTo>
                      <a:pt x="74" y="38"/>
                      <a:pt x="74" y="38"/>
                      <a:pt x="74" y="38"/>
                    </a:cubicBezTo>
                    <a:cubicBezTo>
                      <a:pt x="73" y="39"/>
                      <a:pt x="73" y="38"/>
                      <a:pt x="74" y="37"/>
                    </a:cubicBezTo>
                    <a:cubicBezTo>
                      <a:pt x="73" y="38"/>
                      <a:pt x="73" y="38"/>
                      <a:pt x="73" y="38"/>
                    </a:cubicBezTo>
                    <a:cubicBezTo>
                      <a:pt x="74" y="36"/>
                      <a:pt x="74" y="36"/>
                      <a:pt x="74" y="36"/>
                    </a:cubicBezTo>
                    <a:cubicBezTo>
                      <a:pt x="74" y="37"/>
                      <a:pt x="75" y="35"/>
                      <a:pt x="73" y="36"/>
                    </a:cubicBezTo>
                    <a:cubicBezTo>
                      <a:pt x="72" y="37"/>
                      <a:pt x="72" y="37"/>
                      <a:pt x="72" y="37"/>
                    </a:cubicBezTo>
                    <a:cubicBezTo>
                      <a:pt x="72" y="37"/>
                      <a:pt x="71" y="39"/>
                      <a:pt x="72" y="37"/>
                    </a:cubicBezTo>
                    <a:cubicBezTo>
                      <a:pt x="73" y="36"/>
                      <a:pt x="73" y="36"/>
                      <a:pt x="73" y="36"/>
                    </a:cubicBezTo>
                    <a:cubicBezTo>
                      <a:pt x="73" y="36"/>
                      <a:pt x="73" y="36"/>
                      <a:pt x="73" y="36"/>
                    </a:cubicBezTo>
                    <a:cubicBezTo>
                      <a:pt x="75" y="34"/>
                      <a:pt x="75" y="34"/>
                      <a:pt x="75" y="34"/>
                    </a:cubicBezTo>
                    <a:cubicBezTo>
                      <a:pt x="72" y="37"/>
                      <a:pt x="73" y="35"/>
                      <a:pt x="73" y="35"/>
                    </a:cubicBezTo>
                    <a:cubicBezTo>
                      <a:pt x="73" y="35"/>
                      <a:pt x="73" y="35"/>
                      <a:pt x="73" y="35"/>
                    </a:cubicBezTo>
                    <a:cubicBezTo>
                      <a:pt x="74" y="34"/>
                      <a:pt x="72" y="36"/>
                      <a:pt x="72" y="36"/>
                    </a:cubicBezTo>
                    <a:cubicBezTo>
                      <a:pt x="72" y="35"/>
                      <a:pt x="74" y="33"/>
                      <a:pt x="75" y="33"/>
                    </a:cubicBezTo>
                    <a:cubicBezTo>
                      <a:pt x="74" y="32"/>
                      <a:pt x="72" y="33"/>
                      <a:pt x="73" y="32"/>
                    </a:cubicBezTo>
                    <a:cubicBezTo>
                      <a:pt x="73" y="32"/>
                      <a:pt x="72" y="32"/>
                      <a:pt x="71" y="33"/>
                    </a:cubicBezTo>
                    <a:cubicBezTo>
                      <a:pt x="71" y="33"/>
                      <a:pt x="73" y="31"/>
                      <a:pt x="72" y="32"/>
                    </a:cubicBezTo>
                    <a:cubicBezTo>
                      <a:pt x="73" y="30"/>
                      <a:pt x="74" y="29"/>
                      <a:pt x="75" y="28"/>
                    </a:cubicBezTo>
                    <a:cubicBezTo>
                      <a:pt x="75" y="28"/>
                      <a:pt x="76" y="27"/>
                      <a:pt x="75" y="27"/>
                    </a:cubicBezTo>
                    <a:cubicBezTo>
                      <a:pt x="76" y="27"/>
                      <a:pt x="76" y="26"/>
                      <a:pt x="76" y="26"/>
                    </a:cubicBezTo>
                    <a:cubicBezTo>
                      <a:pt x="75" y="27"/>
                      <a:pt x="74" y="28"/>
                      <a:pt x="74" y="29"/>
                    </a:cubicBezTo>
                    <a:cubicBezTo>
                      <a:pt x="73" y="31"/>
                      <a:pt x="74" y="29"/>
                      <a:pt x="72" y="31"/>
                    </a:cubicBezTo>
                    <a:cubicBezTo>
                      <a:pt x="72" y="30"/>
                      <a:pt x="72" y="30"/>
                      <a:pt x="71" y="30"/>
                    </a:cubicBezTo>
                    <a:cubicBezTo>
                      <a:pt x="71" y="30"/>
                      <a:pt x="72" y="29"/>
                      <a:pt x="73" y="28"/>
                    </a:cubicBezTo>
                    <a:cubicBezTo>
                      <a:pt x="72" y="29"/>
                      <a:pt x="71" y="30"/>
                      <a:pt x="71" y="29"/>
                    </a:cubicBezTo>
                    <a:cubicBezTo>
                      <a:pt x="70" y="31"/>
                      <a:pt x="70" y="31"/>
                      <a:pt x="69" y="32"/>
                    </a:cubicBezTo>
                    <a:cubicBezTo>
                      <a:pt x="68" y="32"/>
                      <a:pt x="68" y="33"/>
                      <a:pt x="68" y="33"/>
                    </a:cubicBezTo>
                    <a:cubicBezTo>
                      <a:pt x="69" y="31"/>
                      <a:pt x="71" y="29"/>
                      <a:pt x="71" y="29"/>
                    </a:cubicBezTo>
                    <a:cubicBezTo>
                      <a:pt x="72" y="27"/>
                      <a:pt x="71" y="29"/>
                      <a:pt x="72" y="27"/>
                    </a:cubicBezTo>
                    <a:cubicBezTo>
                      <a:pt x="74" y="25"/>
                      <a:pt x="75" y="26"/>
                      <a:pt x="74" y="27"/>
                    </a:cubicBezTo>
                    <a:cubicBezTo>
                      <a:pt x="76" y="25"/>
                      <a:pt x="74" y="26"/>
                      <a:pt x="75" y="25"/>
                    </a:cubicBezTo>
                    <a:cubicBezTo>
                      <a:pt x="75" y="25"/>
                      <a:pt x="74" y="25"/>
                      <a:pt x="73" y="26"/>
                    </a:cubicBezTo>
                    <a:cubicBezTo>
                      <a:pt x="73" y="26"/>
                      <a:pt x="73" y="27"/>
                      <a:pt x="72" y="27"/>
                    </a:cubicBezTo>
                    <a:cubicBezTo>
                      <a:pt x="70" y="29"/>
                      <a:pt x="73" y="26"/>
                      <a:pt x="73" y="25"/>
                    </a:cubicBezTo>
                    <a:cubicBezTo>
                      <a:pt x="73" y="25"/>
                      <a:pt x="73" y="25"/>
                      <a:pt x="73" y="25"/>
                    </a:cubicBezTo>
                    <a:cubicBezTo>
                      <a:pt x="74" y="24"/>
                      <a:pt x="72" y="26"/>
                      <a:pt x="72" y="25"/>
                    </a:cubicBezTo>
                    <a:cubicBezTo>
                      <a:pt x="74" y="23"/>
                      <a:pt x="73" y="25"/>
                      <a:pt x="74" y="24"/>
                    </a:cubicBezTo>
                    <a:cubicBezTo>
                      <a:pt x="76" y="22"/>
                      <a:pt x="76" y="22"/>
                      <a:pt x="76" y="22"/>
                    </a:cubicBezTo>
                    <a:cubicBezTo>
                      <a:pt x="75" y="21"/>
                      <a:pt x="74" y="24"/>
                      <a:pt x="74" y="23"/>
                    </a:cubicBezTo>
                    <a:cubicBezTo>
                      <a:pt x="75" y="22"/>
                      <a:pt x="75" y="22"/>
                      <a:pt x="75" y="22"/>
                    </a:cubicBezTo>
                    <a:cubicBezTo>
                      <a:pt x="74" y="22"/>
                      <a:pt x="74" y="22"/>
                      <a:pt x="74" y="22"/>
                    </a:cubicBezTo>
                    <a:cubicBezTo>
                      <a:pt x="73" y="23"/>
                      <a:pt x="72" y="25"/>
                      <a:pt x="73" y="25"/>
                    </a:cubicBezTo>
                    <a:cubicBezTo>
                      <a:pt x="70" y="27"/>
                      <a:pt x="72" y="25"/>
                      <a:pt x="71" y="25"/>
                    </a:cubicBezTo>
                    <a:cubicBezTo>
                      <a:pt x="70" y="27"/>
                      <a:pt x="72" y="25"/>
                      <a:pt x="71" y="27"/>
                    </a:cubicBezTo>
                    <a:cubicBezTo>
                      <a:pt x="70" y="28"/>
                      <a:pt x="69" y="28"/>
                      <a:pt x="69" y="28"/>
                    </a:cubicBezTo>
                    <a:cubicBezTo>
                      <a:pt x="69" y="28"/>
                      <a:pt x="70" y="26"/>
                      <a:pt x="71" y="25"/>
                    </a:cubicBezTo>
                    <a:cubicBezTo>
                      <a:pt x="71" y="25"/>
                      <a:pt x="71" y="25"/>
                      <a:pt x="71" y="26"/>
                    </a:cubicBezTo>
                    <a:cubicBezTo>
                      <a:pt x="72" y="25"/>
                      <a:pt x="73" y="23"/>
                      <a:pt x="74" y="22"/>
                    </a:cubicBezTo>
                    <a:cubicBezTo>
                      <a:pt x="74" y="21"/>
                      <a:pt x="72" y="24"/>
                      <a:pt x="72" y="23"/>
                    </a:cubicBezTo>
                    <a:cubicBezTo>
                      <a:pt x="73" y="23"/>
                      <a:pt x="71" y="24"/>
                      <a:pt x="71" y="25"/>
                    </a:cubicBezTo>
                    <a:cubicBezTo>
                      <a:pt x="68" y="29"/>
                      <a:pt x="73" y="22"/>
                      <a:pt x="72" y="22"/>
                    </a:cubicBezTo>
                    <a:cubicBezTo>
                      <a:pt x="70" y="25"/>
                      <a:pt x="69" y="25"/>
                      <a:pt x="67" y="28"/>
                    </a:cubicBezTo>
                    <a:cubicBezTo>
                      <a:pt x="67" y="29"/>
                      <a:pt x="66" y="29"/>
                      <a:pt x="66" y="29"/>
                    </a:cubicBezTo>
                    <a:cubicBezTo>
                      <a:pt x="68" y="27"/>
                      <a:pt x="67" y="27"/>
                      <a:pt x="69" y="26"/>
                    </a:cubicBezTo>
                    <a:cubicBezTo>
                      <a:pt x="68" y="26"/>
                      <a:pt x="68" y="26"/>
                      <a:pt x="68" y="26"/>
                    </a:cubicBezTo>
                    <a:cubicBezTo>
                      <a:pt x="70" y="24"/>
                      <a:pt x="70" y="24"/>
                      <a:pt x="70" y="24"/>
                    </a:cubicBezTo>
                    <a:cubicBezTo>
                      <a:pt x="71" y="23"/>
                      <a:pt x="71" y="21"/>
                      <a:pt x="72" y="21"/>
                    </a:cubicBezTo>
                    <a:cubicBezTo>
                      <a:pt x="71" y="21"/>
                      <a:pt x="71" y="22"/>
                      <a:pt x="70" y="22"/>
                    </a:cubicBezTo>
                    <a:cubicBezTo>
                      <a:pt x="71" y="22"/>
                      <a:pt x="71" y="21"/>
                      <a:pt x="71" y="21"/>
                    </a:cubicBezTo>
                    <a:cubicBezTo>
                      <a:pt x="71" y="22"/>
                      <a:pt x="69" y="23"/>
                      <a:pt x="69" y="23"/>
                    </a:cubicBezTo>
                    <a:cubicBezTo>
                      <a:pt x="69" y="23"/>
                      <a:pt x="70" y="22"/>
                      <a:pt x="70" y="21"/>
                    </a:cubicBezTo>
                    <a:cubicBezTo>
                      <a:pt x="71" y="20"/>
                      <a:pt x="71" y="20"/>
                      <a:pt x="71" y="20"/>
                    </a:cubicBezTo>
                    <a:cubicBezTo>
                      <a:pt x="70" y="21"/>
                      <a:pt x="72" y="19"/>
                      <a:pt x="71" y="20"/>
                    </a:cubicBezTo>
                    <a:cubicBezTo>
                      <a:pt x="69" y="23"/>
                      <a:pt x="69" y="23"/>
                      <a:pt x="69" y="23"/>
                    </a:cubicBezTo>
                    <a:cubicBezTo>
                      <a:pt x="68" y="23"/>
                      <a:pt x="69" y="22"/>
                      <a:pt x="69" y="22"/>
                    </a:cubicBezTo>
                    <a:cubicBezTo>
                      <a:pt x="70" y="21"/>
                      <a:pt x="70" y="21"/>
                      <a:pt x="70" y="21"/>
                    </a:cubicBezTo>
                    <a:cubicBezTo>
                      <a:pt x="69" y="22"/>
                      <a:pt x="71" y="19"/>
                      <a:pt x="71" y="19"/>
                    </a:cubicBezTo>
                    <a:cubicBezTo>
                      <a:pt x="70" y="21"/>
                      <a:pt x="70" y="21"/>
                      <a:pt x="70" y="21"/>
                    </a:cubicBezTo>
                    <a:cubicBezTo>
                      <a:pt x="71" y="19"/>
                      <a:pt x="71" y="19"/>
                      <a:pt x="71" y="19"/>
                    </a:cubicBezTo>
                    <a:cubicBezTo>
                      <a:pt x="70" y="20"/>
                      <a:pt x="70" y="20"/>
                      <a:pt x="70" y="20"/>
                    </a:cubicBezTo>
                    <a:cubicBezTo>
                      <a:pt x="70" y="19"/>
                      <a:pt x="70" y="19"/>
                      <a:pt x="70" y="19"/>
                    </a:cubicBezTo>
                    <a:cubicBezTo>
                      <a:pt x="70" y="20"/>
                      <a:pt x="68" y="22"/>
                      <a:pt x="69" y="20"/>
                    </a:cubicBezTo>
                    <a:cubicBezTo>
                      <a:pt x="68" y="22"/>
                      <a:pt x="69" y="20"/>
                      <a:pt x="69" y="21"/>
                    </a:cubicBezTo>
                    <a:cubicBezTo>
                      <a:pt x="68" y="23"/>
                      <a:pt x="68" y="22"/>
                      <a:pt x="67" y="22"/>
                    </a:cubicBezTo>
                    <a:cubicBezTo>
                      <a:pt x="69" y="20"/>
                      <a:pt x="67" y="22"/>
                      <a:pt x="67" y="22"/>
                    </a:cubicBezTo>
                    <a:cubicBezTo>
                      <a:pt x="68" y="20"/>
                      <a:pt x="68" y="20"/>
                      <a:pt x="68" y="20"/>
                    </a:cubicBezTo>
                    <a:cubicBezTo>
                      <a:pt x="67" y="22"/>
                      <a:pt x="67" y="22"/>
                      <a:pt x="67" y="22"/>
                    </a:cubicBezTo>
                    <a:cubicBezTo>
                      <a:pt x="69" y="19"/>
                      <a:pt x="66" y="22"/>
                      <a:pt x="67" y="21"/>
                    </a:cubicBezTo>
                    <a:cubicBezTo>
                      <a:pt x="67" y="20"/>
                      <a:pt x="68" y="19"/>
                      <a:pt x="68" y="18"/>
                    </a:cubicBezTo>
                    <a:cubicBezTo>
                      <a:pt x="67" y="21"/>
                      <a:pt x="66" y="21"/>
                      <a:pt x="65" y="23"/>
                    </a:cubicBezTo>
                    <a:cubicBezTo>
                      <a:pt x="66" y="22"/>
                      <a:pt x="67" y="20"/>
                      <a:pt x="68" y="18"/>
                    </a:cubicBezTo>
                    <a:cubicBezTo>
                      <a:pt x="67" y="20"/>
                      <a:pt x="69" y="17"/>
                      <a:pt x="67" y="19"/>
                    </a:cubicBezTo>
                    <a:cubicBezTo>
                      <a:pt x="67" y="20"/>
                      <a:pt x="66" y="20"/>
                      <a:pt x="65" y="21"/>
                    </a:cubicBezTo>
                    <a:cubicBezTo>
                      <a:pt x="65" y="21"/>
                      <a:pt x="66" y="20"/>
                      <a:pt x="66" y="19"/>
                    </a:cubicBezTo>
                    <a:cubicBezTo>
                      <a:pt x="66" y="20"/>
                      <a:pt x="65" y="21"/>
                      <a:pt x="65" y="22"/>
                    </a:cubicBezTo>
                    <a:cubicBezTo>
                      <a:pt x="65" y="21"/>
                      <a:pt x="63" y="23"/>
                      <a:pt x="64" y="22"/>
                    </a:cubicBezTo>
                    <a:cubicBezTo>
                      <a:pt x="65" y="21"/>
                      <a:pt x="65" y="22"/>
                      <a:pt x="65" y="20"/>
                    </a:cubicBezTo>
                    <a:cubicBezTo>
                      <a:pt x="65" y="20"/>
                      <a:pt x="63" y="24"/>
                      <a:pt x="62" y="24"/>
                    </a:cubicBezTo>
                    <a:cubicBezTo>
                      <a:pt x="62" y="25"/>
                      <a:pt x="60" y="27"/>
                      <a:pt x="60" y="28"/>
                    </a:cubicBezTo>
                    <a:cubicBezTo>
                      <a:pt x="60" y="27"/>
                      <a:pt x="60" y="27"/>
                      <a:pt x="61" y="25"/>
                    </a:cubicBezTo>
                    <a:cubicBezTo>
                      <a:pt x="61" y="26"/>
                      <a:pt x="61" y="26"/>
                      <a:pt x="61" y="26"/>
                    </a:cubicBezTo>
                    <a:cubicBezTo>
                      <a:pt x="62" y="23"/>
                      <a:pt x="64" y="22"/>
                      <a:pt x="65" y="20"/>
                    </a:cubicBezTo>
                    <a:cubicBezTo>
                      <a:pt x="64" y="20"/>
                      <a:pt x="64" y="20"/>
                      <a:pt x="64" y="20"/>
                    </a:cubicBezTo>
                    <a:cubicBezTo>
                      <a:pt x="66" y="18"/>
                      <a:pt x="66" y="18"/>
                      <a:pt x="66" y="18"/>
                    </a:cubicBezTo>
                    <a:cubicBezTo>
                      <a:pt x="65" y="19"/>
                      <a:pt x="65" y="18"/>
                      <a:pt x="65" y="18"/>
                    </a:cubicBezTo>
                    <a:cubicBezTo>
                      <a:pt x="64" y="20"/>
                      <a:pt x="65" y="18"/>
                      <a:pt x="65" y="19"/>
                    </a:cubicBezTo>
                    <a:cubicBezTo>
                      <a:pt x="64" y="19"/>
                      <a:pt x="63" y="22"/>
                      <a:pt x="63" y="21"/>
                    </a:cubicBezTo>
                    <a:cubicBezTo>
                      <a:pt x="65" y="18"/>
                      <a:pt x="65" y="18"/>
                      <a:pt x="65" y="18"/>
                    </a:cubicBezTo>
                    <a:cubicBezTo>
                      <a:pt x="65" y="17"/>
                      <a:pt x="64" y="20"/>
                      <a:pt x="64" y="19"/>
                    </a:cubicBezTo>
                    <a:cubicBezTo>
                      <a:pt x="65" y="18"/>
                      <a:pt x="65" y="18"/>
                      <a:pt x="65" y="18"/>
                    </a:cubicBezTo>
                    <a:cubicBezTo>
                      <a:pt x="64" y="17"/>
                      <a:pt x="63" y="17"/>
                      <a:pt x="60" y="20"/>
                    </a:cubicBezTo>
                    <a:cubicBezTo>
                      <a:pt x="61" y="19"/>
                      <a:pt x="61" y="18"/>
                      <a:pt x="61" y="17"/>
                    </a:cubicBezTo>
                    <a:cubicBezTo>
                      <a:pt x="61" y="18"/>
                      <a:pt x="60" y="19"/>
                      <a:pt x="60" y="19"/>
                    </a:cubicBezTo>
                    <a:cubicBezTo>
                      <a:pt x="61" y="17"/>
                      <a:pt x="61" y="17"/>
                      <a:pt x="61" y="17"/>
                    </a:cubicBezTo>
                    <a:cubicBezTo>
                      <a:pt x="61" y="16"/>
                      <a:pt x="60" y="17"/>
                      <a:pt x="59" y="18"/>
                    </a:cubicBezTo>
                    <a:cubicBezTo>
                      <a:pt x="60" y="17"/>
                      <a:pt x="60" y="17"/>
                      <a:pt x="60" y="17"/>
                    </a:cubicBezTo>
                    <a:cubicBezTo>
                      <a:pt x="61" y="16"/>
                      <a:pt x="59" y="18"/>
                      <a:pt x="59" y="18"/>
                    </a:cubicBezTo>
                    <a:cubicBezTo>
                      <a:pt x="60" y="17"/>
                      <a:pt x="60" y="17"/>
                      <a:pt x="60" y="17"/>
                    </a:cubicBezTo>
                    <a:cubicBezTo>
                      <a:pt x="59" y="18"/>
                      <a:pt x="59" y="18"/>
                      <a:pt x="59" y="18"/>
                    </a:cubicBezTo>
                    <a:cubicBezTo>
                      <a:pt x="58" y="19"/>
                      <a:pt x="58" y="18"/>
                      <a:pt x="60" y="16"/>
                    </a:cubicBezTo>
                    <a:cubicBezTo>
                      <a:pt x="59" y="18"/>
                      <a:pt x="59" y="18"/>
                      <a:pt x="59" y="18"/>
                    </a:cubicBezTo>
                    <a:cubicBezTo>
                      <a:pt x="59" y="16"/>
                      <a:pt x="59" y="16"/>
                      <a:pt x="58" y="17"/>
                    </a:cubicBezTo>
                    <a:cubicBezTo>
                      <a:pt x="58" y="17"/>
                      <a:pt x="58" y="18"/>
                      <a:pt x="57" y="19"/>
                    </a:cubicBezTo>
                    <a:cubicBezTo>
                      <a:pt x="56" y="21"/>
                      <a:pt x="57" y="19"/>
                      <a:pt x="56" y="20"/>
                    </a:cubicBezTo>
                    <a:cubicBezTo>
                      <a:pt x="57" y="18"/>
                      <a:pt x="57" y="18"/>
                      <a:pt x="57" y="18"/>
                    </a:cubicBezTo>
                    <a:cubicBezTo>
                      <a:pt x="59" y="15"/>
                      <a:pt x="57" y="17"/>
                      <a:pt x="56" y="16"/>
                    </a:cubicBezTo>
                    <a:cubicBezTo>
                      <a:pt x="56" y="17"/>
                      <a:pt x="56" y="17"/>
                      <a:pt x="56" y="17"/>
                    </a:cubicBezTo>
                    <a:cubicBezTo>
                      <a:pt x="57" y="15"/>
                      <a:pt x="55" y="17"/>
                      <a:pt x="55" y="15"/>
                    </a:cubicBezTo>
                    <a:cubicBezTo>
                      <a:pt x="55" y="16"/>
                      <a:pt x="53" y="19"/>
                      <a:pt x="53" y="19"/>
                    </a:cubicBezTo>
                    <a:cubicBezTo>
                      <a:pt x="52" y="20"/>
                      <a:pt x="54" y="16"/>
                      <a:pt x="55" y="15"/>
                    </a:cubicBezTo>
                    <a:cubicBezTo>
                      <a:pt x="54" y="16"/>
                      <a:pt x="54" y="16"/>
                      <a:pt x="54" y="16"/>
                    </a:cubicBezTo>
                    <a:cubicBezTo>
                      <a:pt x="54" y="16"/>
                      <a:pt x="54" y="16"/>
                      <a:pt x="54" y="16"/>
                    </a:cubicBezTo>
                    <a:cubicBezTo>
                      <a:pt x="53" y="16"/>
                      <a:pt x="53" y="17"/>
                      <a:pt x="53" y="16"/>
                    </a:cubicBezTo>
                    <a:cubicBezTo>
                      <a:pt x="53" y="16"/>
                      <a:pt x="53" y="16"/>
                      <a:pt x="53" y="16"/>
                    </a:cubicBezTo>
                    <a:cubicBezTo>
                      <a:pt x="53" y="16"/>
                      <a:pt x="54" y="14"/>
                      <a:pt x="53" y="15"/>
                    </a:cubicBezTo>
                    <a:cubicBezTo>
                      <a:pt x="52" y="16"/>
                      <a:pt x="53" y="15"/>
                      <a:pt x="52" y="16"/>
                    </a:cubicBezTo>
                    <a:cubicBezTo>
                      <a:pt x="52" y="16"/>
                      <a:pt x="52" y="16"/>
                      <a:pt x="52" y="16"/>
                    </a:cubicBezTo>
                    <a:cubicBezTo>
                      <a:pt x="51" y="17"/>
                      <a:pt x="51" y="17"/>
                      <a:pt x="51" y="17"/>
                    </a:cubicBezTo>
                    <a:cubicBezTo>
                      <a:pt x="52" y="16"/>
                      <a:pt x="52" y="16"/>
                      <a:pt x="52" y="16"/>
                    </a:cubicBezTo>
                    <a:cubicBezTo>
                      <a:pt x="53" y="15"/>
                      <a:pt x="53" y="15"/>
                      <a:pt x="53" y="15"/>
                    </a:cubicBezTo>
                    <a:cubicBezTo>
                      <a:pt x="53" y="14"/>
                      <a:pt x="52" y="16"/>
                      <a:pt x="51" y="17"/>
                    </a:cubicBezTo>
                    <a:cubicBezTo>
                      <a:pt x="51" y="18"/>
                      <a:pt x="51" y="16"/>
                      <a:pt x="51" y="16"/>
                    </a:cubicBezTo>
                    <a:cubicBezTo>
                      <a:pt x="52" y="15"/>
                      <a:pt x="51" y="16"/>
                      <a:pt x="52" y="16"/>
                    </a:cubicBezTo>
                    <a:cubicBezTo>
                      <a:pt x="52" y="15"/>
                      <a:pt x="52" y="15"/>
                      <a:pt x="52" y="14"/>
                    </a:cubicBezTo>
                    <a:cubicBezTo>
                      <a:pt x="52" y="14"/>
                      <a:pt x="51" y="16"/>
                      <a:pt x="51" y="16"/>
                    </a:cubicBezTo>
                    <a:cubicBezTo>
                      <a:pt x="51" y="15"/>
                      <a:pt x="51" y="16"/>
                      <a:pt x="52" y="14"/>
                    </a:cubicBezTo>
                    <a:cubicBezTo>
                      <a:pt x="51" y="15"/>
                      <a:pt x="51" y="15"/>
                      <a:pt x="51" y="15"/>
                    </a:cubicBezTo>
                    <a:cubicBezTo>
                      <a:pt x="51" y="16"/>
                      <a:pt x="51" y="16"/>
                      <a:pt x="50" y="17"/>
                    </a:cubicBezTo>
                    <a:cubicBezTo>
                      <a:pt x="50" y="17"/>
                      <a:pt x="49" y="18"/>
                      <a:pt x="50" y="17"/>
                    </a:cubicBezTo>
                    <a:cubicBezTo>
                      <a:pt x="50" y="17"/>
                      <a:pt x="50" y="17"/>
                      <a:pt x="50" y="17"/>
                    </a:cubicBezTo>
                    <a:cubicBezTo>
                      <a:pt x="50" y="17"/>
                      <a:pt x="50" y="16"/>
                      <a:pt x="49" y="18"/>
                    </a:cubicBezTo>
                    <a:cubicBezTo>
                      <a:pt x="50" y="16"/>
                      <a:pt x="50" y="16"/>
                      <a:pt x="50" y="16"/>
                    </a:cubicBezTo>
                    <a:cubicBezTo>
                      <a:pt x="49" y="17"/>
                      <a:pt x="49" y="17"/>
                      <a:pt x="49" y="17"/>
                    </a:cubicBezTo>
                    <a:cubicBezTo>
                      <a:pt x="50" y="15"/>
                      <a:pt x="51" y="14"/>
                      <a:pt x="51" y="13"/>
                    </a:cubicBezTo>
                    <a:cubicBezTo>
                      <a:pt x="50" y="15"/>
                      <a:pt x="50" y="15"/>
                      <a:pt x="50" y="15"/>
                    </a:cubicBezTo>
                    <a:cubicBezTo>
                      <a:pt x="49" y="15"/>
                      <a:pt x="50" y="14"/>
                      <a:pt x="50" y="14"/>
                    </a:cubicBezTo>
                    <a:cubicBezTo>
                      <a:pt x="50" y="12"/>
                      <a:pt x="47" y="18"/>
                      <a:pt x="48" y="16"/>
                    </a:cubicBezTo>
                    <a:cubicBezTo>
                      <a:pt x="49" y="14"/>
                      <a:pt x="49" y="14"/>
                      <a:pt x="49" y="13"/>
                    </a:cubicBezTo>
                    <a:cubicBezTo>
                      <a:pt x="49" y="14"/>
                      <a:pt x="48" y="14"/>
                      <a:pt x="48" y="14"/>
                    </a:cubicBezTo>
                    <a:cubicBezTo>
                      <a:pt x="48" y="15"/>
                      <a:pt x="49" y="13"/>
                      <a:pt x="49" y="14"/>
                    </a:cubicBezTo>
                    <a:cubicBezTo>
                      <a:pt x="48" y="16"/>
                      <a:pt x="48" y="15"/>
                      <a:pt x="48" y="15"/>
                    </a:cubicBezTo>
                    <a:cubicBezTo>
                      <a:pt x="50" y="11"/>
                      <a:pt x="47" y="14"/>
                      <a:pt x="48" y="12"/>
                    </a:cubicBezTo>
                    <a:cubicBezTo>
                      <a:pt x="47" y="14"/>
                      <a:pt x="47" y="12"/>
                      <a:pt x="47" y="13"/>
                    </a:cubicBezTo>
                    <a:cubicBezTo>
                      <a:pt x="48" y="11"/>
                      <a:pt x="46" y="13"/>
                      <a:pt x="47" y="12"/>
                    </a:cubicBezTo>
                    <a:cubicBezTo>
                      <a:pt x="46" y="14"/>
                      <a:pt x="46" y="14"/>
                      <a:pt x="46" y="14"/>
                    </a:cubicBezTo>
                    <a:cubicBezTo>
                      <a:pt x="46" y="13"/>
                      <a:pt x="44" y="18"/>
                      <a:pt x="45" y="15"/>
                    </a:cubicBezTo>
                    <a:cubicBezTo>
                      <a:pt x="45" y="14"/>
                      <a:pt x="46" y="13"/>
                      <a:pt x="46" y="13"/>
                    </a:cubicBezTo>
                    <a:cubicBezTo>
                      <a:pt x="47" y="10"/>
                      <a:pt x="44" y="14"/>
                      <a:pt x="46" y="12"/>
                    </a:cubicBezTo>
                    <a:cubicBezTo>
                      <a:pt x="45" y="12"/>
                      <a:pt x="44" y="14"/>
                      <a:pt x="44" y="15"/>
                    </a:cubicBezTo>
                    <a:cubicBezTo>
                      <a:pt x="44" y="14"/>
                      <a:pt x="44" y="12"/>
                      <a:pt x="45" y="12"/>
                    </a:cubicBezTo>
                    <a:cubicBezTo>
                      <a:pt x="44" y="12"/>
                      <a:pt x="44" y="13"/>
                      <a:pt x="44" y="12"/>
                    </a:cubicBezTo>
                    <a:cubicBezTo>
                      <a:pt x="44" y="11"/>
                      <a:pt x="45" y="11"/>
                      <a:pt x="45" y="11"/>
                    </a:cubicBezTo>
                    <a:cubicBezTo>
                      <a:pt x="45" y="10"/>
                      <a:pt x="44" y="11"/>
                      <a:pt x="44" y="12"/>
                    </a:cubicBezTo>
                    <a:cubicBezTo>
                      <a:pt x="44" y="10"/>
                      <a:pt x="43" y="11"/>
                      <a:pt x="44" y="10"/>
                    </a:cubicBezTo>
                    <a:cubicBezTo>
                      <a:pt x="42" y="12"/>
                      <a:pt x="44" y="9"/>
                      <a:pt x="42" y="12"/>
                    </a:cubicBezTo>
                    <a:cubicBezTo>
                      <a:pt x="43" y="11"/>
                      <a:pt x="43" y="11"/>
                      <a:pt x="43" y="11"/>
                    </a:cubicBezTo>
                    <a:cubicBezTo>
                      <a:pt x="42" y="12"/>
                      <a:pt x="41" y="13"/>
                      <a:pt x="41" y="13"/>
                    </a:cubicBezTo>
                    <a:cubicBezTo>
                      <a:pt x="42" y="12"/>
                      <a:pt x="42" y="12"/>
                      <a:pt x="42" y="12"/>
                    </a:cubicBezTo>
                    <a:cubicBezTo>
                      <a:pt x="43" y="9"/>
                      <a:pt x="42" y="11"/>
                      <a:pt x="42" y="10"/>
                    </a:cubicBezTo>
                    <a:cubicBezTo>
                      <a:pt x="42" y="11"/>
                      <a:pt x="42" y="10"/>
                      <a:pt x="42" y="11"/>
                    </a:cubicBezTo>
                    <a:cubicBezTo>
                      <a:pt x="41" y="12"/>
                      <a:pt x="41" y="12"/>
                      <a:pt x="41" y="12"/>
                    </a:cubicBezTo>
                    <a:cubicBezTo>
                      <a:pt x="40" y="13"/>
                      <a:pt x="40" y="13"/>
                      <a:pt x="40" y="13"/>
                    </a:cubicBezTo>
                    <a:cubicBezTo>
                      <a:pt x="40" y="13"/>
                      <a:pt x="41" y="11"/>
                      <a:pt x="41" y="11"/>
                    </a:cubicBezTo>
                    <a:cubicBezTo>
                      <a:pt x="41" y="10"/>
                      <a:pt x="41" y="10"/>
                      <a:pt x="41" y="11"/>
                    </a:cubicBezTo>
                    <a:cubicBezTo>
                      <a:pt x="41" y="11"/>
                      <a:pt x="41" y="11"/>
                      <a:pt x="41" y="11"/>
                    </a:cubicBezTo>
                    <a:cubicBezTo>
                      <a:pt x="41" y="11"/>
                      <a:pt x="41" y="11"/>
                      <a:pt x="41" y="11"/>
                    </a:cubicBezTo>
                    <a:cubicBezTo>
                      <a:pt x="41" y="11"/>
                      <a:pt x="40" y="11"/>
                      <a:pt x="40" y="11"/>
                    </a:cubicBezTo>
                    <a:cubicBezTo>
                      <a:pt x="40" y="11"/>
                      <a:pt x="40" y="11"/>
                      <a:pt x="40" y="11"/>
                    </a:cubicBezTo>
                    <a:cubicBezTo>
                      <a:pt x="41" y="11"/>
                      <a:pt x="41" y="11"/>
                      <a:pt x="41" y="11"/>
                    </a:cubicBezTo>
                    <a:cubicBezTo>
                      <a:pt x="41" y="10"/>
                      <a:pt x="41" y="10"/>
                      <a:pt x="41" y="10"/>
                    </a:cubicBezTo>
                    <a:cubicBezTo>
                      <a:pt x="41" y="10"/>
                      <a:pt x="41" y="10"/>
                      <a:pt x="41" y="10"/>
                    </a:cubicBezTo>
                    <a:cubicBezTo>
                      <a:pt x="41" y="10"/>
                      <a:pt x="41" y="10"/>
                      <a:pt x="41" y="10"/>
                    </a:cubicBezTo>
                    <a:cubicBezTo>
                      <a:pt x="41" y="8"/>
                      <a:pt x="41" y="8"/>
                      <a:pt x="41" y="8"/>
                    </a:cubicBezTo>
                    <a:cubicBezTo>
                      <a:pt x="41" y="8"/>
                      <a:pt x="40" y="10"/>
                      <a:pt x="40" y="11"/>
                    </a:cubicBezTo>
                    <a:cubicBezTo>
                      <a:pt x="40" y="9"/>
                      <a:pt x="39" y="10"/>
                      <a:pt x="38" y="11"/>
                    </a:cubicBezTo>
                    <a:cubicBezTo>
                      <a:pt x="38" y="11"/>
                      <a:pt x="39" y="10"/>
                      <a:pt x="39" y="10"/>
                    </a:cubicBezTo>
                    <a:cubicBezTo>
                      <a:pt x="38" y="10"/>
                      <a:pt x="38" y="12"/>
                      <a:pt x="38" y="11"/>
                    </a:cubicBezTo>
                    <a:cubicBezTo>
                      <a:pt x="38" y="11"/>
                      <a:pt x="38" y="10"/>
                      <a:pt x="38" y="9"/>
                    </a:cubicBezTo>
                    <a:cubicBezTo>
                      <a:pt x="38" y="9"/>
                      <a:pt x="38" y="11"/>
                      <a:pt x="38" y="11"/>
                    </a:cubicBezTo>
                    <a:cubicBezTo>
                      <a:pt x="38" y="8"/>
                      <a:pt x="36" y="12"/>
                      <a:pt x="37" y="10"/>
                    </a:cubicBezTo>
                    <a:cubicBezTo>
                      <a:pt x="36" y="10"/>
                      <a:pt x="37" y="9"/>
                      <a:pt x="37" y="9"/>
                    </a:cubicBezTo>
                    <a:cubicBezTo>
                      <a:pt x="37" y="9"/>
                      <a:pt x="36" y="10"/>
                      <a:pt x="35" y="11"/>
                    </a:cubicBezTo>
                    <a:cubicBezTo>
                      <a:pt x="36" y="10"/>
                      <a:pt x="36" y="10"/>
                      <a:pt x="36" y="10"/>
                    </a:cubicBezTo>
                    <a:cubicBezTo>
                      <a:pt x="36" y="10"/>
                      <a:pt x="35" y="10"/>
                      <a:pt x="35" y="11"/>
                    </a:cubicBezTo>
                    <a:cubicBezTo>
                      <a:pt x="34" y="12"/>
                      <a:pt x="34" y="13"/>
                      <a:pt x="34" y="13"/>
                    </a:cubicBezTo>
                    <a:cubicBezTo>
                      <a:pt x="34" y="13"/>
                      <a:pt x="34" y="13"/>
                      <a:pt x="34" y="13"/>
                    </a:cubicBezTo>
                    <a:cubicBezTo>
                      <a:pt x="33" y="12"/>
                      <a:pt x="33" y="13"/>
                      <a:pt x="33" y="13"/>
                    </a:cubicBezTo>
                    <a:cubicBezTo>
                      <a:pt x="33" y="12"/>
                      <a:pt x="33" y="13"/>
                      <a:pt x="34" y="12"/>
                    </a:cubicBezTo>
                    <a:cubicBezTo>
                      <a:pt x="35" y="10"/>
                      <a:pt x="34" y="10"/>
                      <a:pt x="34" y="10"/>
                    </a:cubicBezTo>
                    <a:cubicBezTo>
                      <a:pt x="33" y="11"/>
                      <a:pt x="33" y="11"/>
                      <a:pt x="33" y="11"/>
                    </a:cubicBezTo>
                    <a:cubicBezTo>
                      <a:pt x="33" y="12"/>
                      <a:pt x="34" y="10"/>
                      <a:pt x="33" y="10"/>
                    </a:cubicBezTo>
                    <a:cubicBezTo>
                      <a:pt x="31" y="14"/>
                      <a:pt x="31" y="14"/>
                      <a:pt x="31" y="14"/>
                    </a:cubicBezTo>
                    <a:cubicBezTo>
                      <a:pt x="31" y="14"/>
                      <a:pt x="32" y="12"/>
                      <a:pt x="32" y="11"/>
                    </a:cubicBezTo>
                    <a:cubicBezTo>
                      <a:pt x="32" y="12"/>
                      <a:pt x="30" y="14"/>
                      <a:pt x="29" y="15"/>
                    </a:cubicBezTo>
                    <a:cubicBezTo>
                      <a:pt x="30" y="15"/>
                      <a:pt x="29" y="16"/>
                      <a:pt x="29" y="16"/>
                    </a:cubicBezTo>
                    <a:cubicBezTo>
                      <a:pt x="29" y="15"/>
                      <a:pt x="29" y="16"/>
                      <a:pt x="29" y="15"/>
                    </a:cubicBezTo>
                    <a:cubicBezTo>
                      <a:pt x="30" y="14"/>
                      <a:pt x="30" y="14"/>
                      <a:pt x="30" y="14"/>
                    </a:cubicBezTo>
                    <a:cubicBezTo>
                      <a:pt x="30" y="13"/>
                      <a:pt x="31" y="11"/>
                      <a:pt x="31" y="10"/>
                    </a:cubicBezTo>
                    <a:cubicBezTo>
                      <a:pt x="31" y="11"/>
                      <a:pt x="31" y="10"/>
                      <a:pt x="30" y="10"/>
                    </a:cubicBezTo>
                    <a:cubicBezTo>
                      <a:pt x="29" y="12"/>
                      <a:pt x="29" y="11"/>
                      <a:pt x="28" y="13"/>
                    </a:cubicBezTo>
                    <a:cubicBezTo>
                      <a:pt x="28" y="13"/>
                      <a:pt x="29" y="11"/>
                      <a:pt x="29" y="11"/>
                    </a:cubicBezTo>
                    <a:cubicBezTo>
                      <a:pt x="28" y="11"/>
                      <a:pt x="28" y="10"/>
                      <a:pt x="28" y="11"/>
                    </a:cubicBezTo>
                    <a:cubicBezTo>
                      <a:pt x="28" y="10"/>
                      <a:pt x="28" y="10"/>
                      <a:pt x="28" y="10"/>
                    </a:cubicBezTo>
                    <a:cubicBezTo>
                      <a:pt x="28" y="11"/>
                      <a:pt x="27" y="10"/>
                      <a:pt x="26" y="12"/>
                    </a:cubicBezTo>
                    <a:cubicBezTo>
                      <a:pt x="27" y="11"/>
                      <a:pt x="27" y="11"/>
                      <a:pt x="27" y="11"/>
                    </a:cubicBezTo>
                    <a:cubicBezTo>
                      <a:pt x="27" y="10"/>
                      <a:pt x="25" y="14"/>
                      <a:pt x="26" y="12"/>
                    </a:cubicBezTo>
                    <a:cubicBezTo>
                      <a:pt x="26" y="11"/>
                      <a:pt x="26" y="11"/>
                      <a:pt x="26" y="11"/>
                    </a:cubicBezTo>
                    <a:cubicBezTo>
                      <a:pt x="26" y="12"/>
                      <a:pt x="26" y="10"/>
                      <a:pt x="25" y="11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6" y="11"/>
                      <a:pt x="25" y="10"/>
                      <a:pt x="24" y="12"/>
                    </a:cubicBezTo>
                    <a:cubicBezTo>
                      <a:pt x="25" y="10"/>
                      <a:pt x="25" y="10"/>
                      <a:pt x="25" y="10"/>
                    </a:cubicBezTo>
                    <a:cubicBezTo>
                      <a:pt x="26" y="9"/>
                      <a:pt x="24" y="12"/>
                      <a:pt x="24" y="11"/>
                    </a:cubicBezTo>
                    <a:cubicBezTo>
                      <a:pt x="24" y="11"/>
                      <a:pt x="25" y="10"/>
                      <a:pt x="25" y="10"/>
                    </a:cubicBezTo>
                    <a:cubicBezTo>
                      <a:pt x="24" y="11"/>
                      <a:pt x="24" y="11"/>
                      <a:pt x="24" y="11"/>
                    </a:cubicBezTo>
                    <a:cubicBezTo>
                      <a:pt x="24" y="9"/>
                      <a:pt x="24" y="9"/>
                      <a:pt x="24" y="9"/>
                    </a:cubicBezTo>
                    <a:cubicBezTo>
                      <a:pt x="23" y="8"/>
                      <a:pt x="22" y="8"/>
                      <a:pt x="20" y="9"/>
                    </a:cubicBezTo>
                    <a:cubicBezTo>
                      <a:pt x="21" y="7"/>
                      <a:pt x="21" y="8"/>
                      <a:pt x="22" y="6"/>
                    </a:cubicBezTo>
                    <a:cubicBezTo>
                      <a:pt x="21" y="8"/>
                      <a:pt x="21" y="7"/>
                      <a:pt x="21" y="7"/>
                    </a:cubicBezTo>
                    <a:cubicBezTo>
                      <a:pt x="21" y="7"/>
                      <a:pt x="21" y="7"/>
                      <a:pt x="21" y="7"/>
                    </a:cubicBezTo>
                    <a:cubicBezTo>
                      <a:pt x="20" y="7"/>
                      <a:pt x="21" y="6"/>
                      <a:pt x="20" y="6"/>
                    </a:cubicBezTo>
                    <a:cubicBezTo>
                      <a:pt x="20" y="7"/>
                      <a:pt x="20" y="7"/>
                      <a:pt x="20" y="7"/>
                    </a:cubicBezTo>
                    <a:cubicBezTo>
                      <a:pt x="19" y="8"/>
                      <a:pt x="21" y="4"/>
                      <a:pt x="20" y="7"/>
                    </a:cubicBezTo>
                    <a:cubicBezTo>
                      <a:pt x="20" y="5"/>
                      <a:pt x="20" y="5"/>
                      <a:pt x="20" y="5"/>
                    </a:cubicBezTo>
                    <a:cubicBezTo>
                      <a:pt x="19" y="7"/>
                      <a:pt x="20" y="4"/>
                      <a:pt x="19" y="6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20" y="5"/>
                      <a:pt x="18" y="8"/>
                      <a:pt x="18" y="6"/>
                    </a:cubicBezTo>
                    <a:cubicBezTo>
                      <a:pt x="18" y="6"/>
                      <a:pt x="18" y="7"/>
                      <a:pt x="17" y="8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7" y="7"/>
                      <a:pt x="16" y="6"/>
                      <a:pt x="14" y="8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3" y="8"/>
                      <a:pt x="15" y="4"/>
                      <a:pt x="12" y="8"/>
                    </a:cubicBezTo>
                    <a:cubicBezTo>
                      <a:pt x="11" y="9"/>
                      <a:pt x="11" y="9"/>
                      <a:pt x="11" y="9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2" y="8"/>
                      <a:pt x="12" y="7"/>
                      <a:pt x="11" y="8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2" y="7"/>
                      <a:pt x="10" y="9"/>
                      <a:pt x="10" y="8"/>
                    </a:cubicBezTo>
                    <a:cubicBezTo>
                      <a:pt x="11" y="8"/>
                      <a:pt x="11" y="8"/>
                      <a:pt x="11" y="8"/>
                    </a:cubicBezTo>
                    <a:cubicBezTo>
                      <a:pt x="11" y="4"/>
                      <a:pt x="11" y="1"/>
                      <a:pt x="8" y="5"/>
                    </a:cubicBezTo>
                    <a:cubicBezTo>
                      <a:pt x="7" y="5"/>
                      <a:pt x="9" y="2"/>
                      <a:pt x="9" y="3"/>
                    </a:cubicBezTo>
                    <a:cubicBezTo>
                      <a:pt x="6" y="5"/>
                      <a:pt x="8" y="0"/>
                      <a:pt x="4" y="4"/>
                    </a:cubicBezTo>
                    <a:cubicBezTo>
                      <a:pt x="3" y="5"/>
                      <a:pt x="0" y="10"/>
                      <a:pt x="0" y="10"/>
                    </a:cubicBezTo>
                    <a:cubicBezTo>
                      <a:pt x="3" y="9"/>
                      <a:pt x="3" y="12"/>
                      <a:pt x="3" y="1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3" name="Google Shape;1513;p106"/>
              <p:cNvSpPr/>
              <p:nvPr/>
            </p:nvSpPr>
            <p:spPr>
              <a:xfrm>
                <a:off x="3266" y="1867"/>
                <a:ext cx="5" cy="3"/>
              </a:xfrm>
              <a:custGeom>
                <a:rect b="b" l="l" r="r" t="t"/>
                <a:pathLst>
                  <a:path extrusionOk="0" h="1" w="2">
                    <a:moveTo>
                      <a:pt x="2" y="0"/>
                    </a:moveTo>
                    <a:cubicBezTo>
                      <a:pt x="2" y="0"/>
                      <a:pt x="1" y="0"/>
                      <a:pt x="0" y="1"/>
                    </a:cubicBez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4" name="Google Shape;1514;p106"/>
              <p:cNvSpPr/>
              <p:nvPr/>
            </p:nvSpPr>
            <p:spPr>
              <a:xfrm>
                <a:off x="3266" y="1861"/>
                <a:ext cx="3" cy="4"/>
              </a:xfrm>
              <a:custGeom>
                <a:rect b="b" l="l" r="r" t="t"/>
                <a:pathLst>
                  <a:path extrusionOk="0" h="2" w="1">
                    <a:moveTo>
                      <a:pt x="0" y="2"/>
                    </a:moveTo>
                    <a:cubicBezTo>
                      <a:pt x="1" y="0"/>
                      <a:pt x="0" y="1"/>
                      <a:pt x="1" y="1"/>
                    </a:cubicBezTo>
                    <a:cubicBezTo>
                      <a:pt x="0" y="1"/>
                      <a:pt x="0" y="2"/>
                      <a:pt x="0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5" name="Google Shape;1515;p106"/>
              <p:cNvSpPr/>
              <p:nvPr/>
            </p:nvSpPr>
            <p:spPr>
              <a:xfrm>
                <a:off x="3260" y="1855"/>
                <a:ext cx="2" cy="2"/>
              </a:xfrm>
              <a:custGeom>
                <a:rect b="b" l="l" r="r" t="t"/>
                <a:pathLst>
                  <a:path extrusionOk="0" h="1" w="1">
                    <a:moveTo>
                      <a:pt x="0" y="1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6" name="Google Shape;1516;p106"/>
              <p:cNvSpPr/>
              <p:nvPr/>
            </p:nvSpPr>
            <p:spPr>
              <a:xfrm>
                <a:off x="3260" y="1893"/>
                <a:ext cx="4" cy="6"/>
              </a:xfrm>
              <a:custGeom>
                <a:rect b="b" l="l" r="r" t="t"/>
                <a:pathLst>
                  <a:path extrusionOk="0" h="3" w="2">
                    <a:moveTo>
                      <a:pt x="0" y="3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1"/>
                      <a:pt x="1" y="2"/>
                      <a:pt x="0" y="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7" name="Google Shape;1517;p106"/>
              <p:cNvSpPr/>
              <p:nvPr/>
            </p:nvSpPr>
            <p:spPr>
              <a:xfrm>
                <a:off x="3269" y="1870"/>
                <a:ext cx="2" cy="4"/>
              </a:xfrm>
              <a:custGeom>
                <a:rect b="b" l="l" r="r" t="t"/>
                <a:pathLst>
                  <a:path extrusionOk="0" h="2" w="1">
                    <a:moveTo>
                      <a:pt x="1" y="1"/>
                    </a:moveTo>
                    <a:cubicBezTo>
                      <a:pt x="1" y="0"/>
                      <a:pt x="0" y="1"/>
                      <a:pt x="0" y="1"/>
                    </a:cubicBezTo>
                    <a:cubicBezTo>
                      <a:pt x="0" y="1"/>
                      <a:pt x="0" y="2"/>
                      <a:pt x="0" y="2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8" name="Google Shape;1518;p106"/>
              <p:cNvSpPr/>
              <p:nvPr/>
            </p:nvSpPr>
            <p:spPr>
              <a:xfrm>
                <a:off x="3260" y="1895"/>
                <a:ext cx="4" cy="4"/>
              </a:xfrm>
              <a:custGeom>
                <a:rect b="b" l="l" r="r" t="t"/>
                <a:pathLst>
                  <a:path extrusionOk="0" h="2" w="2">
                    <a:moveTo>
                      <a:pt x="1" y="1"/>
                    </a:moveTo>
                    <a:cubicBezTo>
                      <a:pt x="2" y="0"/>
                      <a:pt x="1" y="2"/>
                      <a:pt x="1" y="2"/>
                    </a:cubicBezTo>
                    <a:cubicBezTo>
                      <a:pt x="0" y="2"/>
                      <a:pt x="1" y="2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9" name="Google Shape;1519;p106"/>
              <p:cNvSpPr/>
              <p:nvPr/>
            </p:nvSpPr>
            <p:spPr>
              <a:xfrm>
                <a:off x="4538" y="1872"/>
                <a:ext cx="0" cy="0"/>
              </a:xfrm>
              <a:custGeom>
                <a:rect b="b" l="l" r="r" t="t"/>
                <a:pathLst>
                  <a:path extrusionOk="0" h="120000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0" name="Google Shape;1520;p106"/>
              <p:cNvSpPr/>
              <p:nvPr/>
            </p:nvSpPr>
            <p:spPr>
              <a:xfrm>
                <a:off x="3213" y="1882"/>
                <a:ext cx="0" cy="2"/>
              </a:xfrm>
              <a:custGeom>
                <a:rect b="b" l="l" r="r" t="t"/>
                <a:pathLst>
                  <a:path extrusionOk="0" h="1" w="120000">
                    <a:moveTo>
                      <a:pt x="0" y="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1" name="Google Shape;1521;p106"/>
              <p:cNvSpPr/>
              <p:nvPr/>
            </p:nvSpPr>
            <p:spPr>
              <a:xfrm>
                <a:off x="3190" y="1827"/>
                <a:ext cx="2" cy="2"/>
              </a:xfrm>
              <a:custGeom>
                <a:rect b="b" l="l" r="r" t="t"/>
                <a:pathLst>
                  <a:path extrusionOk="0" h="1" w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1" y="0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2" name="Google Shape;1522;p106"/>
              <p:cNvSpPr/>
              <p:nvPr/>
            </p:nvSpPr>
            <p:spPr>
              <a:xfrm>
                <a:off x="3271" y="1870"/>
                <a:ext cx="2" cy="0"/>
              </a:xfrm>
              <a:custGeom>
                <a:rect b="b" l="l" r="r" t="t"/>
                <a:pathLst>
                  <a:path extrusionOk="0" h="120000" w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3" name="Google Shape;1523;p106"/>
              <p:cNvSpPr/>
              <p:nvPr/>
            </p:nvSpPr>
            <p:spPr>
              <a:xfrm>
                <a:off x="3190" y="1872"/>
                <a:ext cx="2" cy="0"/>
              </a:xfrm>
              <a:custGeom>
                <a:rect b="b" l="l" r="r" t="t"/>
                <a:pathLst>
                  <a:path extrusionOk="0" h="120000"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4" name="Google Shape;1524;p106"/>
              <p:cNvSpPr/>
              <p:nvPr/>
            </p:nvSpPr>
            <p:spPr>
              <a:xfrm>
                <a:off x="4574" y="1855"/>
                <a:ext cx="0" cy="2"/>
              </a:xfrm>
              <a:custGeom>
                <a:rect b="b" l="l" r="r" t="t"/>
                <a:pathLst>
                  <a:path extrusionOk="0" h="1" w="120000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5" name="Google Shape;1525;p106"/>
              <p:cNvSpPr/>
              <p:nvPr/>
            </p:nvSpPr>
            <p:spPr>
              <a:xfrm>
                <a:off x="3199" y="1833"/>
                <a:ext cx="0" cy="0"/>
              </a:xfrm>
              <a:custGeom>
                <a:rect b="b" l="l" r="r" t="t"/>
                <a:pathLst>
                  <a:path extrusionOk="0" h="120000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6" name="Google Shape;1526;p106"/>
              <p:cNvSpPr/>
              <p:nvPr/>
            </p:nvSpPr>
            <p:spPr>
              <a:xfrm>
                <a:off x="3271" y="1859"/>
                <a:ext cx="2" cy="2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cubicBezTo>
                      <a:pt x="0" y="0"/>
                      <a:pt x="0" y="0"/>
                      <a:pt x="0" y="1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7" name="Google Shape;1527;p106"/>
              <p:cNvSpPr/>
              <p:nvPr/>
            </p:nvSpPr>
            <p:spPr>
              <a:xfrm>
                <a:off x="3742" y="3006"/>
                <a:ext cx="6" cy="9"/>
              </a:xfrm>
              <a:custGeom>
                <a:rect b="b" l="l" r="r" t="t"/>
                <a:pathLst>
                  <a:path extrusionOk="0" h="4" w="3">
                    <a:moveTo>
                      <a:pt x="3" y="0"/>
                    </a:moveTo>
                    <a:cubicBezTo>
                      <a:pt x="2" y="1"/>
                      <a:pt x="2" y="1"/>
                      <a:pt x="1" y="1"/>
                    </a:cubicBezTo>
                    <a:cubicBezTo>
                      <a:pt x="1" y="2"/>
                      <a:pt x="0" y="3"/>
                      <a:pt x="1" y="3"/>
                    </a:cubicBezTo>
                    <a:cubicBezTo>
                      <a:pt x="1" y="3"/>
                      <a:pt x="0" y="4"/>
                      <a:pt x="0" y="4"/>
                    </a:cubicBezTo>
                    <a:cubicBezTo>
                      <a:pt x="1" y="4"/>
                      <a:pt x="2" y="2"/>
                      <a:pt x="2" y="1"/>
                    </a:cubicBezTo>
                    <a:cubicBezTo>
                      <a:pt x="3" y="1"/>
                      <a:pt x="3" y="0"/>
                      <a:pt x="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8" name="Google Shape;1528;p106"/>
              <p:cNvSpPr/>
              <p:nvPr/>
            </p:nvSpPr>
            <p:spPr>
              <a:xfrm>
                <a:off x="3988" y="3019"/>
                <a:ext cx="0" cy="0"/>
              </a:xfrm>
              <a:custGeom>
                <a:rect b="b" l="l" r="r" t="t"/>
                <a:pathLst>
                  <a:path extrusionOk="0" h="120000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9" name="Google Shape;1529;p106"/>
              <p:cNvSpPr/>
              <p:nvPr/>
            </p:nvSpPr>
            <p:spPr>
              <a:xfrm>
                <a:off x="3742" y="3008"/>
                <a:ext cx="2" cy="0"/>
              </a:xfrm>
              <a:custGeom>
                <a:rect b="b" l="l" r="r" t="t"/>
                <a:pathLst>
                  <a:path extrusionOk="0" h="120000" w="1">
                    <a:moveTo>
                      <a:pt x="0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0" name="Google Shape;1530;p106"/>
              <p:cNvSpPr/>
              <p:nvPr/>
            </p:nvSpPr>
            <p:spPr>
              <a:xfrm>
                <a:off x="3748" y="3015"/>
                <a:ext cx="0" cy="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1" name="Google Shape;1531;p106"/>
              <p:cNvSpPr/>
              <p:nvPr/>
            </p:nvSpPr>
            <p:spPr>
              <a:xfrm>
                <a:off x="3744" y="2894"/>
                <a:ext cx="2" cy="10"/>
              </a:xfrm>
              <a:custGeom>
                <a:rect b="b" l="l" r="r" t="t"/>
                <a:pathLst>
                  <a:path extrusionOk="0" h="5" w="1">
                    <a:moveTo>
                      <a:pt x="0" y="2"/>
                    </a:moveTo>
                    <a:cubicBezTo>
                      <a:pt x="0" y="2"/>
                      <a:pt x="0" y="4"/>
                      <a:pt x="1" y="3"/>
                    </a:cubicBezTo>
                    <a:cubicBezTo>
                      <a:pt x="1" y="3"/>
                      <a:pt x="0" y="4"/>
                      <a:pt x="0" y="5"/>
                    </a:cubicBezTo>
                    <a:cubicBezTo>
                      <a:pt x="1" y="4"/>
                      <a:pt x="1" y="1"/>
                      <a:pt x="1" y="1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1"/>
                      <a:pt x="0" y="1"/>
                      <a:pt x="0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2" name="Google Shape;1532;p106"/>
              <p:cNvSpPr/>
              <p:nvPr/>
            </p:nvSpPr>
            <p:spPr>
              <a:xfrm>
                <a:off x="3744" y="3004"/>
                <a:ext cx="2" cy="2"/>
              </a:xfrm>
              <a:custGeom>
                <a:rect b="b" l="l" r="r" t="t"/>
                <a:pathLst>
                  <a:path extrusionOk="0" h="1" w="1">
                    <a:moveTo>
                      <a:pt x="1" y="1"/>
                    </a:moveTo>
                    <a:cubicBezTo>
                      <a:pt x="1" y="1"/>
                      <a:pt x="1" y="0"/>
                      <a:pt x="1" y="0"/>
                    </a:cubicBezTo>
                    <a:cubicBezTo>
                      <a:pt x="1" y="1"/>
                      <a:pt x="0" y="1"/>
                      <a:pt x="0" y="1"/>
                    </a:cubicBezTo>
                    <a:cubicBezTo>
                      <a:pt x="0" y="1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3" name="Google Shape;1533;p106"/>
              <p:cNvSpPr/>
              <p:nvPr/>
            </p:nvSpPr>
            <p:spPr>
              <a:xfrm>
                <a:off x="3742" y="2892"/>
                <a:ext cx="2" cy="4"/>
              </a:xfrm>
              <a:custGeom>
                <a:rect b="b" l="l" r="r" t="t"/>
                <a:pathLst>
                  <a:path extrusionOk="0" h="2" w="1">
                    <a:moveTo>
                      <a:pt x="1" y="1"/>
                    </a:moveTo>
                    <a:cubicBezTo>
                      <a:pt x="1" y="1"/>
                      <a:pt x="1" y="2"/>
                      <a:pt x="0" y="2"/>
                    </a:cubicBezTo>
                    <a:cubicBezTo>
                      <a:pt x="0" y="2"/>
                      <a:pt x="1" y="1"/>
                      <a:pt x="1" y="1"/>
                    </a:cubicBezTo>
                    <a:cubicBezTo>
                      <a:pt x="1" y="1"/>
                      <a:pt x="1" y="0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4" name="Google Shape;1534;p106"/>
              <p:cNvSpPr/>
              <p:nvPr/>
            </p:nvSpPr>
            <p:spPr>
              <a:xfrm>
                <a:off x="3772" y="3038"/>
                <a:ext cx="4" cy="4"/>
              </a:xfrm>
              <a:custGeom>
                <a:rect b="b" l="l" r="r" t="t"/>
                <a:pathLst>
                  <a:path extrusionOk="0" h="2" w="2">
                    <a:moveTo>
                      <a:pt x="1" y="0"/>
                    </a:moveTo>
                    <a:cubicBezTo>
                      <a:pt x="0" y="2"/>
                      <a:pt x="2" y="0"/>
                      <a:pt x="2" y="1"/>
                    </a:cubicBezTo>
                    <a:cubicBezTo>
                      <a:pt x="2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5" name="Google Shape;1535;p106"/>
              <p:cNvSpPr/>
              <p:nvPr/>
            </p:nvSpPr>
            <p:spPr>
              <a:xfrm>
                <a:off x="3895" y="3083"/>
                <a:ext cx="0" cy="2"/>
              </a:xfrm>
              <a:custGeom>
                <a:rect b="b" l="l" r="r" t="t"/>
                <a:pathLst>
                  <a:path extrusionOk="0" h="1" w="120000">
                    <a:moveTo>
                      <a:pt x="0" y="1"/>
                    </a:moveTo>
                    <a:cubicBezTo>
                      <a:pt x="0" y="1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6" name="Google Shape;1536;p106"/>
              <p:cNvSpPr/>
              <p:nvPr/>
            </p:nvSpPr>
            <p:spPr>
              <a:xfrm>
                <a:off x="3602" y="1823"/>
                <a:ext cx="0" cy="0"/>
              </a:xfrm>
              <a:custGeom>
                <a:rect b="b" l="l" r="r" t="t"/>
                <a:pathLst>
                  <a:path extrusionOk="0" h="120000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7" name="Google Shape;1537;p106"/>
              <p:cNvSpPr/>
              <p:nvPr/>
            </p:nvSpPr>
            <p:spPr>
              <a:xfrm>
                <a:off x="3742" y="2898"/>
                <a:ext cx="2" cy="0"/>
              </a:xfrm>
              <a:custGeom>
                <a:rect b="b" l="l" r="r" t="t"/>
                <a:pathLst>
                  <a:path extrusionOk="0" h="120000" w="1">
                    <a:moveTo>
                      <a:pt x="0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8" name="Google Shape;1538;p106"/>
              <p:cNvSpPr/>
              <p:nvPr/>
            </p:nvSpPr>
            <p:spPr>
              <a:xfrm>
                <a:off x="3602" y="1823"/>
                <a:ext cx="0" cy="0"/>
              </a:xfrm>
              <a:custGeom>
                <a:rect b="b" l="l" r="r" t="t"/>
                <a:pathLst>
                  <a:path extrusionOk="0" h="120000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9" name="Google Shape;1539;p106"/>
              <p:cNvSpPr/>
              <p:nvPr/>
            </p:nvSpPr>
            <p:spPr>
              <a:xfrm>
                <a:off x="3755" y="3027"/>
                <a:ext cx="2" cy="3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0" name="Google Shape;1540;p106"/>
              <p:cNvSpPr/>
              <p:nvPr/>
            </p:nvSpPr>
            <p:spPr>
              <a:xfrm>
                <a:off x="3602" y="1823"/>
                <a:ext cx="0" cy="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1" name="Google Shape;1541;p106"/>
              <p:cNvSpPr/>
              <p:nvPr/>
            </p:nvSpPr>
            <p:spPr>
              <a:xfrm>
                <a:off x="3922" y="2890"/>
                <a:ext cx="0" cy="2"/>
              </a:xfrm>
              <a:custGeom>
                <a:rect b="b" l="l" r="r" t="t"/>
                <a:pathLst>
                  <a:path extrusionOk="0" h="2" w="120000">
                    <a:moveTo>
                      <a:pt x="0" y="2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2" name="Google Shape;1542;p106"/>
              <p:cNvSpPr/>
              <p:nvPr/>
            </p:nvSpPr>
            <p:spPr>
              <a:xfrm>
                <a:off x="3975" y="2877"/>
                <a:ext cx="0" cy="0"/>
              </a:xfrm>
              <a:custGeom>
                <a:rect b="b" l="l" r="r" t="t"/>
                <a:pathLst>
                  <a:path extrusionOk="0" h="120000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3" name="Google Shape;1543;p106"/>
              <p:cNvSpPr/>
              <p:nvPr/>
            </p:nvSpPr>
            <p:spPr>
              <a:xfrm>
                <a:off x="3954" y="2881"/>
                <a:ext cx="0" cy="0"/>
              </a:xfrm>
              <a:custGeom>
                <a:rect b="b" l="l" r="r" t="t"/>
                <a:pathLst>
                  <a:path extrusionOk="0" h="120000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4" name="Google Shape;1544;p106"/>
              <p:cNvSpPr/>
              <p:nvPr/>
            </p:nvSpPr>
            <p:spPr>
              <a:xfrm>
                <a:off x="3725" y="2760"/>
                <a:ext cx="399" cy="159"/>
              </a:xfrm>
              <a:custGeom>
                <a:rect b="b" l="l" r="r" t="t"/>
                <a:pathLst>
                  <a:path extrusionOk="0" h="75" w="188">
                    <a:moveTo>
                      <a:pt x="5" y="55"/>
                    </a:moveTo>
                    <a:cubicBezTo>
                      <a:pt x="5" y="55"/>
                      <a:pt x="5" y="55"/>
                      <a:pt x="5" y="55"/>
                    </a:cubicBezTo>
                    <a:cubicBezTo>
                      <a:pt x="5" y="57"/>
                      <a:pt x="5" y="54"/>
                      <a:pt x="6" y="54"/>
                    </a:cubicBezTo>
                    <a:cubicBezTo>
                      <a:pt x="6" y="55"/>
                      <a:pt x="4" y="57"/>
                      <a:pt x="4" y="58"/>
                    </a:cubicBezTo>
                    <a:cubicBezTo>
                      <a:pt x="5" y="58"/>
                      <a:pt x="7" y="58"/>
                      <a:pt x="7" y="60"/>
                    </a:cubicBezTo>
                    <a:cubicBezTo>
                      <a:pt x="8" y="60"/>
                      <a:pt x="10" y="59"/>
                      <a:pt x="11" y="59"/>
                    </a:cubicBezTo>
                    <a:cubicBezTo>
                      <a:pt x="12" y="59"/>
                      <a:pt x="10" y="61"/>
                      <a:pt x="11" y="60"/>
                    </a:cubicBezTo>
                    <a:cubicBezTo>
                      <a:pt x="11" y="61"/>
                      <a:pt x="10" y="62"/>
                      <a:pt x="10" y="63"/>
                    </a:cubicBezTo>
                    <a:cubicBezTo>
                      <a:pt x="10" y="62"/>
                      <a:pt x="11" y="64"/>
                      <a:pt x="12" y="61"/>
                    </a:cubicBezTo>
                    <a:cubicBezTo>
                      <a:pt x="12" y="62"/>
                      <a:pt x="14" y="63"/>
                      <a:pt x="15" y="63"/>
                    </a:cubicBezTo>
                    <a:cubicBezTo>
                      <a:pt x="14" y="63"/>
                      <a:pt x="14" y="64"/>
                      <a:pt x="14" y="65"/>
                    </a:cubicBezTo>
                    <a:cubicBezTo>
                      <a:pt x="15" y="64"/>
                      <a:pt x="16" y="63"/>
                      <a:pt x="17" y="64"/>
                    </a:cubicBezTo>
                    <a:cubicBezTo>
                      <a:pt x="17" y="62"/>
                      <a:pt x="17" y="62"/>
                      <a:pt x="18" y="60"/>
                    </a:cubicBezTo>
                    <a:cubicBezTo>
                      <a:pt x="18" y="60"/>
                      <a:pt x="18" y="59"/>
                      <a:pt x="18" y="60"/>
                    </a:cubicBezTo>
                    <a:cubicBezTo>
                      <a:pt x="18" y="61"/>
                      <a:pt x="17" y="64"/>
                      <a:pt x="18" y="64"/>
                    </a:cubicBezTo>
                    <a:cubicBezTo>
                      <a:pt x="17" y="67"/>
                      <a:pt x="17" y="64"/>
                      <a:pt x="16" y="67"/>
                    </a:cubicBezTo>
                    <a:cubicBezTo>
                      <a:pt x="15" y="69"/>
                      <a:pt x="14" y="68"/>
                      <a:pt x="14" y="67"/>
                    </a:cubicBezTo>
                    <a:cubicBezTo>
                      <a:pt x="12" y="69"/>
                      <a:pt x="14" y="67"/>
                      <a:pt x="14" y="70"/>
                    </a:cubicBezTo>
                    <a:cubicBezTo>
                      <a:pt x="14" y="70"/>
                      <a:pt x="15" y="68"/>
                      <a:pt x="16" y="68"/>
                    </a:cubicBezTo>
                    <a:cubicBezTo>
                      <a:pt x="17" y="67"/>
                      <a:pt x="16" y="67"/>
                      <a:pt x="17" y="66"/>
                    </a:cubicBezTo>
                    <a:cubicBezTo>
                      <a:pt x="19" y="64"/>
                      <a:pt x="18" y="68"/>
                      <a:pt x="18" y="68"/>
                    </a:cubicBezTo>
                    <a:cubicBezTo>
                      <a:pt x="17" y="69"/>
                      <a:pt x="17" y="69"/>
                      <a:pt x="17" y="69"/>
                    </a:cubicBezTo>
                    <a:cubicBezTo>
                      <a:pt x="18" y="70"/>
                      <a:pt x="18" y="68"/>
                      <a:pt x="19" y="69"/>
                    </a:cubicBezTo>
                    <a:cubicBezTo>
                      <a:pt x="19" y="72"/>
                      <a:pt x="18" y="69"/>
                      <a:pt x="17" y="71"/>
                    </a:cubicBezTo>
                    <a:cubicBezTo>
                      <a:pt x="17" y="73"/>
                      <a:pt x="17" y="73"/>
                      <a:pt x="17" y="73"/>
                    </a:cubicBezTo>
                    <a:cubicBezTo>
                      <a:pt x="18" y="74"/>
                      <a:pt x="18" y="70"/>
                      <a:pt x="19" y="72"/>
                    </a:cubicBezTo>
                    <a:cubicBezTo>
                      <a:pt x="19" y="73"/>
                      <a:pt x="19" y="73"/>
                      <a:pt x="19" y="73"/>
                    </a:cubicBezTo>
                    <a:cubicBezTo>
                      <a:pt x="20" y="72"/>
                      <a:pt x="20" y="72"/>
                      <a:pt x="20" y="72"/>
                    </a:cubicBezTo>
                    <a:cubicBezTo>
                      <a:pt x="20" y="71"/>
                      <a:pt x="20" y="69"/>
                      <a:pt x="19" y="69"/>
                    </a:cubicBezTo>
                    <a:cubicBezTo>
                      <a:pt x="20" y="66"/>
                      <a:pt x="20" y="69"/>
                      <a:pt x="21" y="69"/>
                    </a:cubicBezTo>
                    <a:cubicBezTo>
                      <a:pt x="22" y="67"/>
                      <a:pt x="21" y="69"/>
                      <a:pt x="21" y="67"/>
                    </a:cubicBezTo>
                    <a:cubicBezTo>
                      <a:pt x="21" y="65"/>
                      <a:pt x="22" y="65"/>
                      <a:pt x="22" y="65"/>
                    </a:cubicBezTo>
                    <a:cubicBezTo>
                      <a:pt x="23" y="65"/>
                      <a:pt x="22" y="67"/>
                      <a:pt x="22" y="68"/>
                    </a:cubicBezTo>
                    <a:cubicBezTo>
                      <a:pt x="22" y="69"/>
                      <a:pt x="22" y="69"/>
                      <a:pt x="22" y="68"/>
                    </a:cubicBezTo>
                    <a:cubicBezTo>
                      <a:pt x="21" y="69"/>
                      <a:pt x="22" y="71"/>
                      <a:pt x="21" y="73"/>
                    </a:cubicBezTo>
                    <a:cubicBezTo>
                      <a:pt x="21" y="74"/>
                      <a:pt x="22" y="72"/>
                      <a:pt x="22" y="71"/>
                    </a:cubicBezTo>
                    <a:cubicBezTo>
                      <a:pt x="22" y="71"/>
                      <a:pt x="23" y="69"/>
                      <a:pt x="22" y="69"/>
                    </a:cubicBezTo>
                    <a:cubicBezTo>
                      <a:pt x="25" y="64"/>
                      <a:pt x="23" y="72"/>
                      <a:pt x="24" y="72"/>
                    </a:cubicBezTo>
                    <a:cubicBezTo>
                      <a:pt x="24" y="69"/>
                      <a:pt x="26" y="68"/>
                      <a:pt x="26" y="64"/>
                    </a:cubicBezTo>
                    <a:cubicBezTo>
                      <a:pt x="26" y="64"/>
                      <a:pt x="27" y="63"/>
                      <a:pt x="27" y="63"/>
                    </a:cubicBezTo>
                    <a:cubicBezTo>
                      <a:pt x="26" y="65"/>
                      <a:pt x="27" y="65"/>
                      <a:pt x="26" y="67"/>
                    </a:cubicBezTo>
                    <a:cubicBezTo>
                      <a:pt x="27" y="67"/>
                      <a:pt x="27" y="67"/>
                      <a:pt x="27" y="67"/>
                    </a:cubicBezTo>
                    <a:cubicBezTo>
                      <a:pt x="26" y="69"/>
                      <a:pt x="26" y="69"/>
                      <a:pt x="26" y="69"/>
                    </a:cubicBezTo>
                    <a:cubicBezTo>
                      <a:pt x="26" y="71"/>
                      <a:pt x="27" y="72"/>
                      <a:pt x="27" y="73"/>
                    </a:cubicBezTo>
                    <a:cubicBezTo>
                      <a:pt x="28" y="73"/>
                      <a:pt x="27" y="71"/>
                      <a:pt x="28" y="71"/>
                    </a:cubicBezTo>
                    <a:cubicBezTo>
                      <a:pt x="27" y="72"/>
                      <a:pt x="28" y="73"/>
                      <a:pt x="28" y="73"/>
                    </a:cubicBezTo>
                    <a:cubicBezTo>
                      <a:pt x="27" y="72"/>
                      <a:pt x="28" y="70"/>
                      <a:pt x="29" y="70"/>
                    </a:cubicBezTo>
                    <a:cubicBezTo>
                      <a:pt x="29" y="70"/>
                      <a:pt x="30" y="72"/>
                      <a:pt x="30" y="72"/>
                    </a:cubicBezTo>
                    <a:cubicBezTo>
                      <a:pt x="29" y="74"/>
                      <a:pt x="29" y="74"/>
                      <a:pt x="29" y="74"/>
                    </a:cubicBezTo>
                    <a:cubicBezTo>
                      <a:pt x="29" y="72"/>
                      <a:pt x="29" y="75"/>
                      <a:pt x="29" y="74"/>
                    </a:cubicBezTo>
                    <a:cubicBezTo>
                      <a:pt x="30" y="73"/>
                      <a:pt x="30" y="71"/>
                      <a:pt x="30" y="70"/>
                    </a:cubicBezTo>
                    <a:cubicBezTo>
                      <a:pt x="31" y="69"/>
                      <a:pt x="31" y="71"/>
                      <a:pt x="31" y="70"/>
                    </a:cubicBezTo>
                    <a:cubicBezTo>
                      <a:pt x="30" y="72"/>
                      <a:pt x="30" y="72"/>
                      <a:pt x="30" y="72"/>
                    </a:cubicBezTo>
                    <a:cubicBezTo>
                      <a:pt x="31" y="71"/>
                      <a:pt x="30" y="75"/>
                      <a:pt x="31" y="74"/>
                    </a:cubicBezTo>
                    <a:cubicBezTo>
                      <a:pt x="32" y="73"/>
                      <a:pt x="32" y="73"/>
                      <a:pt x="32" y="73"/>
                    </a:cubicBezTo>
                    <a:cubicBezTo>
                      <a:pt x="32" y="74"/>
                      <a:pt x="32" y="74"/>
                      <a:pt x="32" y="74"/>
                    </a:cubicBezTo>
                    <a:cubicBezTo>
                      <a:pt x="32" y="73"/>
                      <a:pt x="32" y="73"/>
                      <a:pt x="33" y="73"/>
                    </a:cubicBezTo>
                    <a:cubicBezTo>
                      <a:pt x="33" y="74"/>
                      <a:pt x="33" y="74"/>
                      <a:pt x="33" y="74"/>
                    </a:cubicBezTo>
                    <a:cubicBezTo>
                      <a:pt x="33" y="73"/>
                      <a:pt x="34" y="71"/>
                      <a:pt x="34" y="73"/>
                    </a:cubicBezTo>
                    <a:cubicBezTo>
                      <a:pt x="34" y="70"/>
                      <a:pt x="33" y="73"/>
                      <a:pt x="33" y="72"/>
                    </a:cubicBezTo>
                    <a:cubicBezTo>
                      <a:pt x="33" y="70"/>
                      <a:pt x="34" y="70"/>
                      <a:pt x="34" y="70"/>
                    </a:cubicBezTo>
                    <a:cubicBezTo>
                      <a:pt x="34" y="72"/>
                      <a:pt x="35" y="70"/>
                      <a:pt x="35" y="70"/>
                    </a:cubicBezTo>
                    <a:cubicBezTo>
                      <a:pt x="35" y="71"/>
                      <a:pt x="35" y="72"/>
                      <a:pt x="36" y="72"/>
                    </a:cubicBezTo>
                    <a:cubicBezTo>
                      <a:pt x="36" y="70"/>
                      <a:pt x="36" y="70"/>
                      <a:pt x="36" y="70"/>
                    </a:cubicBezTo>
                    <a:cubicBezTo>
                      <a:pt x="36" y="74"/>
                      <a:pt x="37" y="70"/>
                      <a:pt x="37" y="71"/>
                    </a:cubicBezTo>
                    <a:cubicBezTo>
                      <a:pt x="37" y="72"/>
                      <a:pt x="37" y="73"/>
                      <a:pt x="37" y="74"/>
                    </a:cubicBezTo>
                    <a:cubicBezTo>
                      <a:pt x="37" y="71"/>
                      <a:pt x="38" y="70"/>
                      <a:pt x="38" y="69"/>
                    </a:cubicBezTo>
                    <a:cubicBezTo>
                      <a:pt x="39" y="70"/>
                      <a:pt x="38" y="72"/>
                      <a:pt x="38" y="74"/>
                    </a:cubicBezTo>
                    <a:cubicBezTo>
                      <a:pt x="38" y="72"/>
                      <a:pt x="39" y="75"/>
                      <a:pt x="39" y="73"/>
                    </a:cubicBezTo>
                    <a:cubicBezTo>
                      <a:pt x="39" y="72"/>
                      <a:pt x="39" y="71"/>
                      <a:pt x="39" y="70"/>
                    </a:cubicBezTo>
                    <a:cubicBezTo>
                      <a:pt x="40" y="70"/>
                      <a:pt x="39" y="71"/>
                      <a:pt x="40" y="72"/>
                    </a:cubicBezTo>
                    <a:cubicBezTo>
                      <a:pt x="40" y="72"/>
                      <a:pt x="41" y="69"/>
                      <a:pt x="40" y="69"/>
                    </a:cubicBezTo>
                    <a:cubicBezTo>
                      <a:pt x="41" y="69"/>
                      <a:pt x="41" y="67"/>
                      <a:pt x="42" y="68"/>
                    </a:cubicBezTo>
                    <a:cubicBezTo>
                      <a:pt x="42" y="70"/>
                      <a:pt x="41" y="69"/>
                      <a:pt x="41" y="70"/>
                    </a:cubicBezTo>
                    <a:cubicBezTo>
                      <a:pt x="42" y="70"/>
                      <a:pt x="41" y="66"/>
                      <a:pt x="42" y="66"/>
                    </a:cubicBezTo>
                    <a:cubicBezTo>
                      <a:pt x="42" y="65"/>
                      <a:pt x="42" y="62"/>
                      <a:pt x="43" y="61"/>
                    </a:cubicBezTo>
                    <a:cubicBezTo>
                      <a:pt x="44" y="62"/>
                      <a:pt x="42" y="62"/>
                      <a:pt x="43" y="64"/>
                    </a:cubicBezTo>
                    <a:cubicBezTo>
                      <a:pt x="43" y="64"/>
                      <a:pt x="43" y="64"/>
                      <a:pt x="43" y="64"/>
                    </a:cubicBezTo>
                    <a:cubicBezTo>
                      <a:pt x="44" y="67"/>
                      <a:pt x="42" y="68"/>
                      <a:pt x="43" y="71"/>
                    </a:cubicBezTo>
                    <a:cubicBezTo>
                      <a:pt x="43" y="70"/>
                      <a:pt x="43" y="70"/>
                      <a:pt x="43" y="70"/>
                    </a:cubicBezTo>
                    <a:cubicBezTo>
                      <a:pt x="43" y="73"/>
                      <a:pt x="43" y="73"/>
                      <a:pt x="43" y="73"/>
                    </a:cubicBezTo>
                    <a:cubicBezTo>
                      <a:pt x="43" y="71"/>
                      <a:pt x="44" y="72"/>
                      <a:pt x="44" y="72"/>
                    </a:cubicBezTo>
                    <a:cubicBezTo>
                      <a:pt x="44" y="70"/>
                      <a:pt x="44" y="72"/>
                      <a:pt x="44" y="71"/>
                    </a:cubicBezTo>
                    <a:cubicBezTo>
                      <a:pt x="44" y="71"/>
                      <a:pt x="45" y="68"/>
                      <a:pt x="45" y="69"/>
                    </a:cubicBezTo>
                    <a:cubicBezTo>
                      <a:pt x="45" y="70"/>
                      <a:pt x="46" y="71"/>
                      <a:pt x="45" y="72"/>
                    </a:cubicBezTo>
                    <a:cubicBezTo>
                      <a:pt x="46" y="73"/>
                      <a:pt x="45" y="70"/>
                      <a:pt x="46" y="71"/>
                    </a:cubicBezTo>
                    <a:cubicBezTo>
                      <a:pt x="46" y="72"/>
                      <a:pt x="46" y="72"/>
                      <a:pt x="46" y="72"/>
                    </a:cubicBezTo>
                    <a:cubicBezTo>
                      <a:pt x="48" y="72"/>
                      <a:pt x="50" y="72"/>
                      <a:pt x="52" y="68"/>
                    </a:cubicBezTo>
                    <a:cubicBezTo>
                      <a:pt x="52" y="70"/>
                      <a:pt x="53" y="70"/>
                      <a:pt x="54" y="71"/>
                    </a:cubicBezTo>
                    <a:cubicBezTo>
                      <a:pt x="53" y="70"/>
                      <a:pt x="54" y="69"/>
                      <a:pt x="54" y="69"/>
                    </a:cubicBezTo>
                    <a:cubicBezTo>
                      <a:pt x="55" y="71"/>
                      <a:pt x="55" y="71"/>
                      <a:pt x="55" y="71"/>
                    </a:cubicBezTo>
                    <a:cubicBezTo>
                      <a:pt x="56" y="72"/>
                      <a:pt x="56" y="70"/>
                      <a:pt x="57" y="69"/>
                    </a:cubicBezTo>
                    <a:cubicBezTo>
                      <a:pt x="57" y="70"/>
                      <a:pt x="57" y="70"/>
                      <a:pt x="57" y="70"/>
                    </a:cubicBezTo>
                    <a:cubicBezTo>
                      <a:pt x="58" y="71"/>
                      <a:pt x="57" y="69"/>
                      <a:pt x="58" y="69"/>
                    </a:cubicBezTo>
                    <a:cubicBezTo>
                      <a:pt x="58" y="70"/>
                      <a:pt x="58" y="70"/>
                      <a:pt x="58" y="70"/>
                    </a:cubicBezTo>
                    <a:cubicBezTo>
                      <a:pt x="58" y="69"/>
                      <a:pt x="58" y="69"/>
                      <a:pt x="58" y="69"/>
                    </a:cubicBezTo>
                    <a:cubicBezTo>
                      <a:pt x="59" y="68"/>
                      <a:pt x="59" y="68"/>
                      <a:pt x="59" y="70"/>
                    </a:cubicBezTo>
                    <a:cubicBezTo>
                      <a:pt x="60" y="70"/>
                      <a:pt x="60" y="69"/>
                      <a:pt x="59" y="69"/>
                    </a:cubicBezTo>
                    <a:cubicBezTo>
                      <a:pt x="60" y="70"/>
                      <a:pt x="61" y="70"/>
                      <a:pt x="62" y="69"/>
                    </a:cubicBezTo>
                    <a:cubicBezTo>
                      <a:pt x="62" y="68"/>
                      <a:pt x="62" y="68"/>
                      <a:pt x="62" y="66"/>
                    </a:cubicBezTo>
                    <a:cubicBezTo>
                      <a:pt x="61" y="64"/>
                      <a:pt x="62" y="67"/>
                      <a:pt x="62" y="65"/>
                    </a:cubicBezTo>
                    <a:cubicBezTo>
                      <a:pt x="62" y="66"/>
                      <a:pt x="63" y="67"/>
                      <a:pt x="62" y="68"/>
                    </a:cubicBezTo>
                    <a:cubicBezTo>
                      <a:pt x="64" y="71"/>
                      <a:pt x="65" y="68"/>
                      <a:pt x="67" y="68"/>
                    </a:cubicBezTo>
                    <a:cubicBezTo>
                      <a:pt x="67" y="67"/>
                      <a:pt x="67" y="67"/>
                      <a:pt x="67" y="67"/>
                    </a:cubicBezTo>
                    <a:cubicBezTo>
                      <a:pt x="68" y="69"/>
                      <a:pt x="69" y="67"/>
                      <a:pt x="70" y="67"/>
                    </a:cubicBezTo>
                    <a:cubicBezTo>
                      <a:pt x="70" y="66"/>
                      <a:pt x="70" y="64"/>
                      <a:pt x="71" y="64"/>
                    </a:cubicBezTo>
                    <a:cubicBezTo>
                      <a:pt x="71" y="61"/>
                      <a:pt x="71" y="66"/>
                      <a:pt x="72" y="67"/>
                    </a:cubicBezTo>
                    <a:cubicBezTo>
                      <a:pt x="72" y="66"/>
                      <a:pt x="73" y="66"/>
                      <a:pt x="73" y="66"/>
                    </a:cubicBezTo>
                    <a:cubicBezTo>
                      <a:pt x="73" y="66"/>
                      <a:pt x="73" y="66"/>
                      <a:pt x="73" y="66"/>
                    </a:cubicBezTo>
                    <a:cubicBezTo>
                      <a:pt x="73" y="65"/>
                      <a:pt x="73" y="65"/>
                      <a:pt x="74" y="65"/>
                    </a:cubicBezTo>
                    <a:cubicBezTo>
                      <a:pt x="74" y="66"/>
                      <a:pt x="74" y="66"/>
                      <a:pt x="74" y="66"/>
                    </a:cubicBezTo>
                    <a:cubicBezTo>
                      <a:pt x="74" y="66"/>
                      <a:pt x="75" y="67"/>
                      <a:pt x="75" y="67"/>
                    </a:cubicBezTo>
                    <a:cubicBezTo>
                      <a:pt x="75" y="65"/>
                      <a:pt x="76" y="66"/>
                      <a:pt x="76" y="64"/>
                    </a:cubicBezTo>
                    <a:cubicBezTo>
                      <a:pt x="76" y="65"/>
                      <a:pt x="76" y="65"/>
                      <a:pt x="76" y="65"/>
                    </a:cubicBezTo>
                    <a:cubicBezTo>
                      <a:pt x="76" y="63"/>
                      <a:pt x="76" y="63"/>
                      <a:pt x="76" y="63"/>
                    </a:cubicBezTo>
                    <a:cubicBezTo>
                      <a:pt x="77" y="64"/>
                      <a:pt x="77" y="64"/>
                      <a:pt x="77" y="64"/>
                    </a:cubicBezTo>
                    <a:cubicBezTo>
                      <a:pt x="77" y="66"/>
                      <a:pt x="77" y="66"/>
                      <a:pt x="77" y="66"/>
                    </a:cubicBezTo>
                    <a:cubicBezTo>
                      <a:pt x="78" y="67"/>
                      <a:pt x="77" y="64"/>
                      <a:pt x="77" y="63"/>
                    </a:cubicBezTo>
                    <a:cubicBezTo>
                      <a:pt x="77" y="62"/>
                      <a:pt x="78" y="64"/>
                      <a:pt x="78" y="64"/>
                    </a:cubicBezTo>
                    <a:cubicBezTo>
                      <a:pt x="78" y="65"/>
                      <a:pt x="78" y="64"/>
                      <a:pt x="77" y="64"/>
                    </a:cubicBezTo>
                    <a:cubicBezTo>
                      <a:pt x="77" y="66"/>
                      <a:pt x="78" y="65"/>
                      <a:pt x="78" y="66"/>
                    </a:cubicBezTo>
                    <a:cubicBezTo>
                      <a:pt x="78" y="66"/>
                      <a:pt x="78" y="64"/>
                      <a:pt x="78" y="64"/>
                    </a:cubicBezTo>
                    <a:cubicBezTo>
                      <a:pt x="79" y="64"/>
                      <a:pt x="79" y="64"/>
                      <a:pt x="80" y="65"/>
                    </a:cubicBezTo>
                    <a:cubicBezTo>
                      <a:pt x="80" y="64"/>
                      <a:pt x="80" y="65"/>
                      <a:pt x="80" y="64"/>
                    </a:cubicBezTo>
                    <a:cubicBezTo>
                      <a:pt x="80" y="64"/>
                      <a:pt x="79" y="63"/>
                      <a:pt x="79" y="62"/>
                    </a:cubicBezTo>
                    <a:cubicBezTo>
                      <a:pt x="79" y="62"/>
                      <a:pt x="80" y="61"/>
                      <a:pt x="80" y="62"/>
                    </a:cubicBezTo>
                    <a:cubicBezTo>
                      <a:pt x="80" y="63"/>
                      <a:pt x="80" y="63"/>
                      <a:pt x="80" y="63"/>
                    </a:cubicBezTo>
                    <a:cubicBezTo>
                      <a:pt x="80" y="62"/>
                      <a:pt x="81" y="62"/>
                      <a:pt x="80" y="61"/>
                    </a:cubicBezTo>
                    <a:cubicBezTo>
                      <a:pt x="81" y="63"/>
                      <a:pt x="81" y="63"/>
                      <a:pt x="81" y="63"/>
                    </a:cubicBezTo>
                    <a:cubicBezTo>
                      <a:pt x="81" y="62"/>
                      <a:pt x="81" y="62"/>
                      <a:pt x="82" y="61"/>
                    </a:cubicBezTo>
                    <a:cubicBezTo>
                      <a:pt x="82" y="63"/>
                      <a:pt x="82" y="65"/>
                      <a:pt x="83" y="65"/>
                    </a:cubicBezTo>
                    <a:cubicBezTo>
                      <a:pt x="83" y="63"/>
                      <a:pt x="83" y="63"/>
                      <a:pt x="83" y="63"/>
                    </a:cubicBezTo>
                    <a:cubicBezTo>
                      <a:pt x="84" y="63"/>
                      <a:pt x="84" y="64"/>
                      <a:pt x="84" y="65"/>
                    </a:cubicBezTo>
                    <a:cubicBezTo>
                      <a:pt x="85" y="65"/>
                      <a:pt x="84" y="60"/>
                      <a:pt x="85" y="61"/>
                    </a:cubicBezTo>
                    <a:cubicBezTo>
                      <a:pt x="85" y="63"/>
                      <a:pt x="86" y="63"/>
                      <a:pt x="86" y="64"/>
                    </a:cubicBezTo>
                    <a:cubicBezTo>
                      <a:pt x="86" y="63"/>
                      <a:pt x="86" y="63"/>
                      <a:pt x="86" y="62"/>
                    </a:cubicBezTo>
                    <a:cubicBezTo>
                      <a:pt x="86" y="62"/>
                      <a:pt x="86" y="64"/>
                      <a:pt x="86" y="63"/>
                    </a:cubicBezTo>
                    <a:cubicBezTo>
                      <a:pt x="85" y="61"/>
                      <a:pt x="86" y="62"/>
                      <a:pt x="86" y="61"/>
                    </a:cubicBezTo>
                    <a:cubicBezTo>
                      <a:pt x="88" y="65"/>
                      <a:pt x="89" y="62"/>
                      <a:pt x="91" y="64"/>
                    </a:cubicBezTo>
                    <a:cubicBezTo>
                      <a:pt x="90" y="61"/>
                      <a:pt x="91" y="63"/>
                      <a:pt x="91" y="62"/>
                    </a:cubicBezTo>
                    <a:cubicBezTo>
                      <a:pt x="92" y="64"/>
                      <a:pt x="92" y="61"/>
                      <a:pt x="93" y="63"/>
                    </a:cubicBezTo>
                    <a:cubicBezTo>
                      <a:pt x="92" y="60"/>
                      <a:pt x="92" y="60"/>
                      <a:pt x="92" y="60"/>
                    </a:cubicBezTo>
                    <a:cubicBezTo>
                      <a:pt x="93" y="61"/>
                      <a:pt x="92" y="56"/>
                      <a:pt x="94" y="59"/>
                    </a:cubicBezTo>
                    <a:cubicBezTo>
                      <a:pt x="94" y="60"/>
                      <a:pt x="94" y="61"/>
                      <a:pt x="94" y="61"/>
                    </a:cubicBezTo>
                    <a:cubicBezTo>
                      <a:pt x="95" y="64"/>
                      <a:pt x="95" y="59"/>
                      <a:pt x="96" y="62"/>
                    </a:cubicBezTo>
                    <a:cubicBezTo>
                      <a:pt x="96" y="61"/>
                      <a:pt x="95" y="59"/>
                      <a:pt x="96" y="58"/>
                    </a:cubicBezTo>
                    <a:cubicBezTo>
                      <a:pt x="96" y="59"/>
                      <a:pt x="98" y="60"/>
                      <a:pt x="98" y="60"/>
                    </a:cubicBezTo>
                    <a:cubicBezTo>
                      <a:pt x="98" y="60"/>
                      <a:pt x="98" y="59"/>
                      <a:pt x="98" y="60"/>
                    </a:cubicBezTo>
                    <a:cubicBezTo>
                      <a:pt x="99" y="61"/>
                      <a:pt x="98" y="61"/>
                      <a:pt x="98" y="61"/>
                    </a:cubicBezTo>
                    <a:cubicBezTo>
                      <a:pt x="99" y="62"/>
                      <a:pt x="99" y="60"/>
                      <a:pt x="100" y="59"/>
                    </a:cubicBezTo>
                    <a:cubicBezTo>
                      <a:pt x="101" y="61"/>
                      <a:pt x="101" y="60"/>
                      <a:pt x="102" y="61"/>
                    </a:cubicBezTo>
                    <a:cubicBezTo>
                      <a:pt x="102" y="58"/>
                      <a:pt x="104" y="61"/>
                      <a:pt x="103" y="58"/>
                    </a:cubicBezTo>
                    <a:cubicBezTo>
                      <a:pt x="103" y="59"/>
                      <a:pt x="103" y="59"/>
                      <a:pt x="103" y="59"/>
                    </a:cubicBezTo>
                    <a:cubicBezTo>
                      <a:pt x="104" y="58"/>
                      <a:pt x="103" y="56"/>
                      <a:pt x="104" y="56"/>
                    </a:cubicBezTo>
                    <a:cubicBezTo>
                      <a:pt x="104" y="58"/>
                      <a:pt x="104" y="58"/>
                      <a:pt x="104" y="58"/>
                    </a:cubicBezTo>
                    <a:cubicBezTo>
                      <a:pt x="105" y="61"/>
                      <a:pt x="105" y="58"/>
                      <a:pt x="105" y="59"/>
                    </a:cubicBezTo>
                    <a:cubicBezTo>
                      <a:pt x="105" y="58"/>
                      <a:pt x="106" y="59"/>
                      <a:pt x="106" y="58"/>
                    </a:cubicBezTo>
                    <a:cubicBezTo>
                      <a:pt x="106" y="57"/>
                      <a:pt x="106" y="57"/>
                      <a:pt x="106" y="57"/>
                    </a:cubicBezTo>
                    <a:cubicBezTo>
                      <a:pt x="106" y="56"/>
                      <a:pt x="106" y="56"/>
                      <a:pt x="106" y="56"/>
                    </a:cubicBezTo>
                    <a:cubicBezTo>
                      <a:pt x="107" y="55"/>
                      <a:pt x="107" y="58"/>
                      <a:pt x="107" y="58"/>
                    </a:cubicBezTo>
                    <a:cubicBezTo>
                      <a:pt x="107" y="59"/>
                      <a:pt x="108" y="58"/>
                      <a:pt x="108" y="57"/>
                    </a:cubicBezTo>
                    <a:cubicBezTo>
                      <a:pt x="108" y="57"/>
                      <a:pt x="108" y="57"/>
                      <a:pt x="108" y="57"/>
                    </a:cubicBezTo>
                    <a:cubicBezTo>
                      <a:pt x="108" y="57"/>
                      <a:pt x="108" y="57"/>
                      <a:pt x="108" y="57"/>
                    </a:cubicBezTo>
                    <a:cubicBezTo>
                      <a:pt x="108" y="57"/>
                      <a:pt x="108" y="57"/>
                      <a:pt x="108" y="57"/>
                    </a:cubicBezTo>
                    <a:cubicBezTo>
                      <a:pt x="108" y="57"/>
                      <a:pt x="108" y="57"/>
                      <a:pt x="108" y="57"/>
                    </a:cubicBezTo>
                    <a:cubicBezTo>
                      <a:pt x="108" y="57"/>
                      <a:pt x="108" y="57"/>
                      <a:pt x="108" y="57"/>
                    </a:cubicBezTo>
                    <a:cubicBezTo>
                      <a:pt x="108" y="57"/>
                      <a:pt x="108" y="57"/>
                      <a:pt x="109" y="57"/>
                    </a:cubicBezTo>
                    <a:cubicBezTo>
                      <a:pt x="109" y="57"/>
                      <a:pt x="109" y="57"/>
                      <a:pt x="109" y="57"/>
                    </a:cubicBezTo>
                    <a:cubicBezTo>
                      <a:pt x="109" y="57"/>
                      <a:pt x="109" y="57"/>
                      <a:pt x="109" y="58"/>
                    </a:cubicBezTo>
                    <a:cubicBezTo>
                      <a:pt x="109" y="59"/>
                      <a:pt x="109" y="59"/>
                      <a:pt x="109" y="59"/>
                    </a:cubicBezTo>
                    <a:cubicBezTo>
                      <a:pt x="110" y="59"/>
                      <a:pt x="110" y="57"/>
                      <a:pt x="110" y="57"/>
                    </a:cubicBezTo>
                    <a:cubicBezTo>
                      <a:pt x="111" y="58"/>
                      <a:pt x="113" y="56"/>
                      <a:pt x="113" y="55"/>
                    </a:cubicBezTo>
                    <a:cubicBezTo>
                      <a:pt x="113" y="55"/>
                      <a:pt x="113" y="56"/>
                      <a:pt x="113" y="55"/>
                    </a:cubicBezTo>
                    <a:cubicBezTo>
                      <a:pt x="114" y="55"/>
                      <a:pt x="114" y="53"/>
                      <a:pt x="114" y="54"/>
                    </a:cubicBezTo>
                    <a:cubicBezTo>
                      <a:pt x="114" y="54"/>
                      <a:pt x="115" y="55"/>
                      <a:pt x="115" y="55"/>
                    </a:cubicBezTo>
                    <a:cubicBezTo>
                      <a:pt x="115" y="56"/>
                      <a:pt x="115" y="54"/>
                      <a:pt x="115" y="54"/>
                    </a:cubicBezTo>
                    <a:cubicBezTo>
                      <a:pt x="116" y="56"/>
                      <a:pt x="116" y="52"/>
                      <a:pt x="118" y="53"/>
                    </a:cubicBezTo>
                    <a:cubicBezTo>
                      <a:pt x="118" y="53"/>
                      <a:pt x="118" y="54"/>
                      <a:pt x="118" y="55"/>
                    </a:cubicBezTo>
                    <a:cubicBezTo>
                      <a:pt x="119" y="54"/>
                      <a:pt x="119" y="53"/>
                      <a:pt x="120" y="51"/>
                    </a:cubicBezTo>
                    <a:cubicBezTo>
                      <a:pt x="120" y="53"/>
                      <a:pt x="120" y="53"/>
                      <a:pt x="120" y="53"/>
                    </a:cubicBezTo>
                    <a:cubicBezTo>
                      <a:pt x="120" y="52"/>
                      <a:pt x="121" y="52"/>
                      <a:pt x="121" y="51"/>
                    </a:cubicBezTo>
                    <a:cubicBezTo>
                      <a:pt x="120" y="50"/>
                      <a:pt x="120" y="48"/>
                      <a:pt x="121" y="49"/>
                    </a:cubicBezTo>
                    <a:cubicBezTo>
                      <a:pt x="121" y="49"/>
                      <a:pt x="121" y="49"/>
                      <a:pt x="121" y="49"/>
                    </a:cubicBezTo>
                    <a:cubicBezTo>
                      <a:pt x="122" y="48"/>
                      <a:pt x="122" y="48"/>
                      <a:pt x="122" y="48"/>
                    </a:cubicBezTo>
                    <a:cubicBezTo>
                      <a:pt x="122" y="48"/>
                      <a:pt x="122" y="48"/>
                      <a:pt x="122" y="49"/>
                    </a:cubicBezTo>
                    <a:cubicBezTo>
                      <a:pt x="123" y="51"/>
                      <a:pt x="124" y="50"/>
                      <a:pt x="124" y="50"/>
                    </a:cubicBezTo>
                    <a:cubicBezTo>
                      <a:pt x="124" y="49"/>
                      <a:pt x="124" y="49"/>
                      <a:pt x="124" y="49"/>
                    </a:cubicBezTo>
                    <a:cubicBezTo>
                      <a:pt x="124" y="48"/>
                      <a:pt x="125" y="50"/>
                      <a:pt x="125" y="50"/>
                    </a:cubicBezTo>
                    <a:cubicBezTo>
                      <a:pt x="125" y="45"/>
                      <a:pt x="125" y="45"/>
                      <a:pt x="125" y="45"/>
                    </a:cubicBezTo>
                    <a:cubicBezTo>
                      <a:pt x="125" y="45"/>
                      <a:pt x="126" y="47"/>
                      <a:pt x="126" y="48"/>
                    </a:cubicBezTo>
                    <a:cubicBezTo>
                      <a:pt x="127" y="47"/>
                      <a:pt x="126" y="44"/>
                      <a:pt x="126" y="42"/>
                    </a:cubicBezTo>
                    <a:cubicBezTo>
                      <a:pt x="127" y="43"/>
                      <a:pt x="127" y="41"/>
                      <a:pt x="127" y="41"/>
                    </a:cubicBezTo>
                    <a:cubicBezTo>
                      <a:pt x="128" y="42"/>
                      <a:pt x="127" y="41"/>
                      <a:pt x="127" y="42"/>
                    </a:cubicBezTo>
                    <a:cubicBezTo>
                      <a:pt x="128" y="43"/>
                      <a:pt x="128" y="43"/>
                      <a:pt x="128" y="43"/>
                    </a:cubicBezTo>
                    <a:cubicBezTo>
                      <a:pt x="128" y="44"/>
                      <a:pt x="129" y="46"/>
                      <a:pt x="129" y="47"/>
                    </a:cubicBezTo>
                    <a:cubicBezTo>
                      <a:pt x="129" y="46"/>
                      <a:pt x="131" y="46"/>
                      <a:pt x="132" y="46"/>
                    </a:cubicBezTo>
                    <a:cubicBezTo>
                      <a:pt x="130" y="44"/>
                      <a:pt x="132" y="45"/>
                      <a:pt x="132" y="42"/>
                    </a:cubicBezTo>
                    <a:cubicBezTo>
                      <a:pt x="132" y="41"/>
                      <a:pt x="133" y="44"/>
                      <a:pt x="133" y="44"/>
                    </a:cubicBezTo>
                    <a:cubicBezTo>
                      <a:pt x="134" y="43"/>
                      <a:pt x="135" y="44"/>
                      <a:pt x="136" y="43"/>
                    </a:cubicBezTo>
                    <a:cubicBezTo>
                      <a:pt x="136" y="43"/>
                      <a:pt x="136" y="43"/>
                      <a:pt x="136" y="43"/>
                    </a:cubicBezTo>
                    <a:cubicBezTo>
                      <a:pt x="136" y="42"/>
                      <a:pt x="138" y="43"/>
                      <a:pt x="138" y="40"/>
                    </a:cubicBezTo>
                    <a:cubicBezTo>
                      <a:pt x="138" y="42"/>
                      <a:pt x="138" y="42"/>
                      <a:pt x="138" y="42"/>
                    </a:cubicBezTo>
                    <a:cubicBezTo>
                      <a:pt x="139" y="42"/>
                      <a:pt x="137" y="39"/>
                      <a:pt x="139" y="40"/>
                    </a:cubicBezTo>
                    <a:cubicBezTo>
                      <a:pt x="139" y="41"/>
                      <a:pt x="139" y="41"/>
                      <a:pt x="139" y="41"/>
                    </a:cubicBezTo>
                    <a:cubicBezTo>
                      <a:pt x="139" y="40"/>
                      <a:pt x="140" y="42"/>
                      <a:pt x="140" y="39"/>
                    </a:cubicBezTo>
                    <a:cubicBezTo>
                      <a:pt x="141" y="41"/>
                      <a:pt x="141" y="41"/>
                      <a:pt x="141" y="41"/>
                    </a:cubicBezTo>
                    <a:cubicBezTo>
                      <a:pt x="141" y="40"/>
                      <a:pt x="142" y="40"/>
                      <a:pt x="142" y="38"/>
                    </a:cubicBezTo>
                    <a:cubicBezTo>
                      <a:pt x="142" y="40"/>
                      <a:pt x="142" y="40"/>
                      <a:pt x="142" y="40"/>
                    </a:cubicBezTo>
                    <a:cubicBezTo>
                      <a:pt x="143" y="41"/>
                      <a:pt x="142" y="38"/>
                      <a:pt x="143" y="38"/>
                    </a:cubicBezTo>
                    <a:cubicBezTo>
                      <a:pt x="143" y="38"/>
                      <a:pt x="144" y="39"/>
                      <a:pt x="144" y="39"/>
                    </a:cubicBezTo>
                    <a:cubicBezTo>
                      <a:pt x="143" y="38"/>
                      <a:pt x="144" y="38"/>
                      <a:pt x="144" y="37"/>
                    </a:cubicBezTo>
                    <a:cubicBezTo>
                      <a:pt x="146" y="39"/>
                      <a:pt x="146" y="39"/>
                      <a:pt x="146" y="39"/>
                    </a:cubicBezTo>
                    <a:cubicBezTo>
                      <a:pt x="149" y="37"/>
                      <a:pt x="152" y="36"/>
                      <a:pt x="154" y="33"/>
                    </a:cubicBezTo>
                    <a:cubicBezTo>
                      <a:pt x="156" y="35"/>
                      <a:pt x="154" y="35"/>
                      <a:pt x="155" y="36"/>
                    </a:cubicBezTo>
                    <a:cubicBezTo>
                      <a:pt x="154" y="34"/>
                      <a:pt x="155" y="35"/>
                      <a:pt x="156" y="34"/>
                    </a:cubicBezTo>
                    <a:cubicBezTo>
                      <a:pt x="156" y="34"/>
                      <a:pt x="156" y="34"/>
                      <a:pt x="156" y="34"/>
                    </a:cubicBezTo>
                    <a:cubicBezTo>
                      <a:pt x="156" y="34"/>
                      <a:pt x="157" y="35"/>
                      <a:pt x="157" y="34"/>
                    </a:cubicBezTo>
                    <a:cubicBezTo>
                      <a:pt x="157" y="34"/>
                      <a:pt x="157" y="34"/>
                      <a:pt x="157" y="34"/>
                    </a:cubicBezTo>
                    <a:cubicBezTo>
                      <a:pt x="157" y="32"/>
                      <a:pt x="159" y="36"/>
                      <a:pt x="158" y="33"/>
                    </a:cubicBezTo>
                    <a:cubicBezTo>
                      <a:pt x="159" y="34"/>
                      <a:pt x="159" y="34"/>
                      <a:pt x="159" y="34"/>
                    </a:cubicBezTo>
                    <a:cubicBezTo>
                      <a:pt x="158" y="32"/>
                      <a:pt x="160" y="35"/>
                      <a:pt x="160" y="33"/>
                    </a:cubicBezTo>
                    <a:cubicBezTo>
                      <a:pt x="160" y="33"/>
                      <a:pt x="160" y="33"/>
                      <a:pt x="160" y="33"/>
                    </a:cubicBezTo>
                    <a:cubicBezTo>
                      <a:pt x="161" y="34"/>
                      <a:pt x="160" y="30"/>
                      <a:pt x="161" y="32"/>
                    </a:cubicBezTo>
                    <a:cubicBezTo>
                      <a:pt x="162" y="31"/>
                      <a:pt x="162" y="30"/>
                      <a:pt x="161" y="28"/>
                    </a:cubicBezTo>
                    <a:cubicBezTo>
                      <a:pt x="162" y="30"/>
                      <a:pt x="162" y="30"/>
                      <a:pt x="162" y="30"/>
                    </a:cubicBezTo>
                    <a:cubicBezTo>
                      <a:pt x="164" y="28"/>
                      <a:pt x="167" y="27"/>
                      <a:pt x="167" y="24"/>
                    </a:cubicBezTo>
                    <a:cubicBezTo>
                      <a:pt x="168" y="25"/>
                      <a:pt x="168" y="25"/>
                      <a:pt x="168" y="25"/>
                    </a:cubicBezTo>
                    <a:cubicBezTo>
                      <a:pt x="167" y="22"/>
                      <a:pt x="171" y="25"/>
                      <a:pt x="170" y="21"/>
                    </a:cubicBezTo>
                    <a:cubicBezTo>
                      <a:pt x="169" y="19"/>
                      <a:pt x="169" y="19"/>
                      <a:pt x="169" y="19"/>
                    </a:cubicBezTo>
                    <a:cubicBezTo>
                      <a:pt x="171" y="21"/>
                      <a:pt x="171" y="21"/>
                      <a:pt x="171" y="21"/>
                    </a:cubicBezTo>
                    <a:cubicBezTo>
                      <a:pt x="170" y="20"/>
                      <a:pt x="172" y="20"/>
                      <a:pt x="171" y="19"/>
                    </a:cubicBezTo>
                    <a:cubicBezTo>
                      <a:pt x="171" y="19"/>
                      <a:pt x="171" y="19"/>
                      <a:pt x="172" y="20"/>
                    </a:cubicBezTo>
                    <a:cubicBezTo>
                      <a:pt x="172" y="20"/>
                      <a:pt x="171" y="17"/>
                      <a:pt x="172" y="17"/>
                    </a:cubicBezTo>
                    <a:cubicBezTo>
                      <a:pt x="173" y="18"/>
                      <a:pt x="173" y="18"/>
                      <a:pt x="173" y="18"/>
                    </a:cubicBezTo>
                    <a:cubicBezTo>
                      <a:pt x="177" y="19"/>
                      <a:pt x="182" y="18"/>
                      <a:pt x="181" y="13"/>
                    </a:cubicBezTo>
                    <a:cubicBezTo>
                      <a:pt x="181" y="12"/>
                      <a:pt x="183" y="14"/>
                      <a:pt x="183" y="14"/>
                    </a:cubicBezTo>
                    <a:cubicBezTo>
                      <a:pt x="182" y="10"/>
                      <a:pt x="188" y="11"/>
                      <a:pt x="186" y="6"/>
                    </a:cubicBezTo>
                    <a:cubicBezTo>
                      <a:pt x="186" y="4"/>
                      <a:pt x="182" y="0"/>
                      <a:pt x="182" y="0"/>
                    </a:cubicBezTo>
                    <a:cubicBezTo>
                      <a:pt x="180" y="4"/>
                      <a:pt x="176" y="5"/>
                      <a:pt x="171" y="6"/>
                    </a:cubicBezTo>
                    <a:cubicBezTo>
                      <a:pt x="171" y="7"/>
                      <a:pt x="170" y="9"/>
                      <a:pt x="169" y="9"/>
                    </a:cubicBezTo>
                    <a:cubicBezTo>
                      <a:pt x="165" y="12"/>
                      <a:pt x="158" y="11"/>
                      <a:pt x="154" y="16"/>
                    </a:cubicBezTo>
                    <a:cubicBezTo>
                      <a:pt x="155" y="16"/>
                      <a:pt x="155" y="18"/>
                      <a:pt x="155" y="18"/>
                    </a:cubicBezTo>
                    <a:cubicBezTo>
                      <a:pt x="155" y="18"/>
                      <a:pt x="155" y="18"/>
                      <a:pt x="155" y="18"/>
                    </a:cubicBezTo>
                    <a:cubicBezTo>
                      <a:pt x="155" y="19"/>
                      <a:pt x="155" y="19"/>
                      <a:pt x="155" y="19"/>
                    </a:cubicBezTo>
                    <a:cubicBezTo>
                      <a:pt x="155" y="19"/>
                      <a:pt x="154" y="18"/>
                      <a:pt x="154" y="17"/>
                    </a:cubicBezTo>
                    <a:cubicBezTo>
                      <a:pt x="153" y="19"/>
                      <a:pt x="151" y="20"/>
                      <a:pt x="149" y="20"/>
                    </a:cubicBezTo>
                    <a:cubicBezTo>
                      <a:pt x="150" y="22"/>
                      <a:pt x="148" y="21"/>
                      <a:pt x="149" y="23"/>
                    </a:cubicBezTo>
                    <a:cubicBezTo>
                      <a:pt x="148" y="22"/>
                      <a:pt x="148" y="22"/>
                      <a:pt x="148" y="22"/>
                    </a:cubicBezTo>
                    <a:cubicBezTo>
                      <a:pt x="147" y="24"/>
                      <a:pt x="147" y="24"/>
                      <a:pt x="145" y="22"/>
                    </a:cubicBezTo>
                    <a:cubicBezTo>
                      <a:pt x="139" y="23"/>
                      <a:pt x="134" y="27"/>
                      <a:pt x="128" y="28"/>
                    </a:cubicBezTo>
                    <a:cubicBezTo>
                      <a:pt x="123" y="30"/>
                      <a:pt x="118" y="35"/>
                      <a:pt x="112" y="37"/>
                    </a:cubicBezTo>
                    <a:cubicBezTo>
                      <a:pt x="112" y="40"/>
                      <a:pt x="110" y="39"/>
                      <a:pt x="110" y="42"/>
                    </a:cubicBezTo>
                    <a:cubicBezTo>
                      <a:pt x="110" y="41"/>
                      <a:pt x="110" y="41"/>
                      <a:pt x="110" y="41"/>
                    </a:cubicBezTo>
                    <a:cubicBezTo>
                      <a:pt x="109" y="43"/>
                      <a:pt x="109" y="41"/>
                      <a:pt x="107" y="40"/>
                    </a:cubicBezTo>
                    <a:cubicBezTo>
                      <a:pt x="107" y="42"/>
                      <a:pt x="107" y="41"/>
                      <a:pt x="107" y="43"/>
                    </a:cubicBezTo>
                    <a:cubicBezTo>
                      <a:pt x="107" y="45"/>
                      <a:pt x="106" y="40"/>
                      <a:pt x="106" y="41"/>
                    </a:cubicBezTo>
                    <a:cubicBezTo>
                      <a:pt x="105" y="41"/>
                      <a:pt x="106" y="42"/>
                      <a:pt x="106" y="42"/>
                    </a:cubicBezTo>
                    <a:cubicBezTo>
                      <a:pt x="105" y="45"/>
                      <a:pt x="106" y="41"/>
                      <a:pt x="103" y="39"/>
                    </a:cubicBezTo>
                    <a:cubicBezTo>
                      <a:pt x="101" y="41"/>
                      <a:pt x="98" y="44"/>
                      <a:pt x="95" y="43"/>
                    </a:cubicBezTo>
                    <a:cubicBezTo>
                      <a:pt x="95" y="43"/>
                      <a:pt x="96" y="44"/>
                      <a:pt x="96" y="44"/>
                    </a:cubicBezTo>
                    <a:cubicBezTo>
                      <a:pt x="95" y="41"/>
                      <a:pt x="95" y="46"/>
                      <a:pt x="94" y="44"/>
                    </a:cubicBezTo>
                    <a:cubicBezTo>
                      <a:pt x="94" y="44"/>
                      <a:pt x="94" y="43"/>
                      <a:pt x="94" y="43"/>
                    </a:cubicBezTo>
                    <a:cubicBezTo>
                      <a:pt x="93" y="42"/>
                      <a:pt x="92" y="44"/>
                      <a:pt x="91" y="43"/>
                    </a:cubicBezTo>
                    <a:cubicBezTo>
                      <a:pt x="90" y="45"/>
                      <a:pt x="88" y="42"/>
                      <a:pt x="88" y="44"/>
                    </a:cubicBezTo>
                    <a:cubicBezTo>
                      <a:pt x="88" y="43"/>
                      <a:pt x="87" y="43"/>
                      <a:pt x="87" y="43"/>
                    </a:cubicBezTo>
                    <a:cubicBezTo>
                      <a:pt x="87" y="47"/>
                      <a:pt x="84" y="42"/>
                      <a:pt x="84" y="44"/>
                    </a:cubicBezTo>
                    <a:cubicBezTo>
                      <a:pt x="84" y="44"/>
                      <a:pt x="84" y="44"/>
                      <a:pt x="84" y="44"/>
                    </a:cubicBezTo>
                    <a:cubicBezTo>
                      <a:pt x="81" y="45"/>
                      <a:pt x="77" y="45"/>
                      <a:pt x="75" y="47"/>
                    </a:cubicBezTo>
                    <a:cubicBezTo>
                      <a:pt x="73" y="47"/>
                      <a:pt x="70" y="44"/>
                      <a:pt x="69" y="46"/>
                    </a:cubicBezTo>
                    <a:cubicBezTo>
                      <a:pt x="69" y="48"/>
                      <a:pt x="69" y="48"/>
                      <a:pt x="69" y="48"/>
                    </a:cubicBezTo>
                    <a:cubicBezTo>
                      <a:pt x="68" y="48"/>
                      <a:pt x="69" y="47"/>
                      <a:pt x="68" y="46"/>
                    </a:cubicBezTo>
                    <a:cubicBezTo>
                      <a:pt x="68" y="48"/>
                      <a:pt x="66" y="47"/>
                      <a:pt x="65" y="47"/>
                    </a:cubicBezTo>
                    <a:cubicBezTo>
                      <a:pt x="65" y="47"/>
                      <a:pt x="65" y="48"/>
                      <a:pt x="65" y="49"/>
                    </a:cubicBezTo>
                    <a:cubicBezTo>
                      <a:pt x="63" y="46"/>
                      <a:pt x="62" y="50"/>
                      <a:pt x="60" y="48"/>
                    </a:cubicBezTo>
                    <a:cubicBezTo>
                      <a:pt x="61" y="51"/>
                      <a:pt x="60" y="50"/>
                      <a:pt x="59" y="51"/>
                    </a:cubicBezTo>
                    <a:cubicBezTo>
                      <a:pt x="59" y="51"/>
                      <a:pt x="59" y="50"/>
                      <a:pt x="59" y="49"/>
                    </a:cubicBezTo>
                    <a:cubicBezTo>
                      <a:pt x="58" y="50"/>
                      <a:pt x="57" y="50"/>
                      <a:pt x="56" y="49"/>
                    </a:cubicBezTo>
                    <a:cubicBezTo>
                      <a:pt x="56" y="49"/>
                      <a:pt x="56" y="51"/>
                      <a:pt x="55" y="51"/>
                    </a:cubicBezTo>
                    <a:cubicBezTo>
                      <a:pt x="54" y="49"/>
                      <a:pt x="54" y="51"/>
                      <a:pt x="53" y="50"/>
                    </a:cubicBezTo>
                    <a:cubicBezTo>
                      <a:pt x="54" y="52"/>
                      <a:pt x="52" y="54"/>
                      <a:pt x="52" y="53"/>
                    </a:cubicBezTo>
                    <a:cubicBezTo>
                      <a:pt x="52" y="50"/>
                      <a:pt x="52" y="50"/>
                      <a:pt x="52" y="50"/>
                    </a:cubicBezTo>
                    <a:cubicBezTo>
                      <a:pt x="50" y="52"/>
                      <a:pt x="47" y="49"/>
                      <a:pt x="44" y="52"/>
                    </a:cubicBezTo>
                    <a:cubicBezTo>
                      <a:pt x="44" y="51"/>
                      <a:pt x="44" y="51"/>
                      <a:pt x="44" y="51"/>
                    </a:cubicBezTo>
                    <a:cubicBezTo>
                      <a:pt x="42" y="53"/>
                      <a:pt x="39" y="51"/>
                      <a:pt x="37" y="54"/>
                    </a:cubicBezTo>
                    <a:cubicBezTo>
                      <a:pt x="36" y="53"/>
                      <a:pt x="35" y="52"/>
                      <a:pt x="35" y="52"/>
                    </a:cubicBezTo>
                    <a:cubicBezTo>
                      <a:pt x="34" y="53"/>
                      <a:pt x="33" y="53"/>
                      <a:pt x="32" y="55"/>
                    </a:cubicBezTo>
                    <a:cubicBezTo>
                      <a:pt x="32" y="56"/>
                      <a:pt x="32" y="54"/>
                      <a:pt x="32" y="54"/>
                    </a:cubicBezTo>
                    <a:cubicBezTo>
                      <a:pt x="31" y="53"/>
                      <a:pt x="30" y="51"/>
                      <a:pt x="29" y="53"/>
                    </a:cubicBezTo>
                    <a:cubicBezTo>
                      <a:pt x="29" y="52"/>
                      <a:pt x="29" y="52"/>
                      <a:pt x="29" y="52"/>
                    </a:cubicBezTo>
                    <a:cubicBezTo>
                      <a:pt x="28" y="53"/>
                      <a:pt x="27" y="55"/>
                      <a:pt x="26" y="53"/>
                    </a:cubicBezTo>
                    <a:cubicBezTo>
                      <a:pt x="25" y="54"/>
                      <a:pt x="24" y="55"/>
                      <a:pt x="25" y="56"/>
                    </a:cubicBezTo>
                    <a:cubicBezTo>
                      <a:pt x="24" y="56"/>
                      <a:pt x="25" y="54"/>
                      <a:pt x="24" y="55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23" y="52"/>
                      <a:pt x="21" y="53"/>
                      <a:pt x="19" y="53"/>
                    </a:cubicBezTo>
                    <a:cubicBezTo>
                      <a:pt x="19" y="51"/>
                      <a:pt x="17" y="53"/>
                      <a:pt x="16" y="51"/>
                    </a:cubicBezTo>
                    <a:cubicBezTo>
                      <a:pt x="15" y="52"/>
                      <a:pt x="15" y="50"/>
                      <a:pt x="13" y="53"/>
                    </a:cubicBezTo>
                    <a:cubicBezTo>
                      <a:pt x="14" y="51"/>
                      <a:pt x="14" y="51"/>
                      <a:pt x="14" y="51"/>
                    </a:cubicBezTo>
                    <a:cubicBezTo>
                      <a:pt x="13" y="51"/>
                      <a:pt x="12" y="51"/>
                      <a:pt x="11" y="49"/>
                    </a:cubicBezTo>
                    <a:cubicBezTo>
                      <a:pt x="11" y="49"/>
                      <a:pt x="10" y="50"/>
                      <a:pt x="9" y="51"/>
                    </a:cubicBezTo>
                    <a:cubicBezTo>
                      <a:pt x="10" y="49"/>
                      <a:pt x="10" y="49"/>
                      <a:pt x="10" y="49"/>
                    </a:cubicBezTo>
                    <a:cubicBezTo>
                      <a:pt x="9" y="50"/>
                      <a:pt x="7" y="51"/>
                      <a:pt x="6" y="52"/>
                    </a:cubicBezTo>
                    <a:cubicBezTo>
                      <a:pt x="6" y="51"/>
                      <a:pt x="6" y="52"/>
                      <a:pt x="6" y="51"/>
                    </a:cubicBezTo>
                    <a:cubicBezTo>
                      <a:pt x="7" y="51"/>
                      <a:pt x="8" y="50"/>
                      <a:pt x="9" y="48"/>
                    </a:cubicBezTo>
                    <a:cubicBezTo>
                      <a:pt x="9" y="48"/>
                      <a:pt x="6" y="50"/>
                      <a:pt x="7" y="48"/>
                    </a:cubicBezTo>
                    <a:cubicBezTo>
                      <a:pt x="7" y="47"/>
                      <a:pt x="7" y="47"/>
                      <a:pt x="5" y="49"/>
                    </a:cubicBezTo>
                    <a:cubicBezTo>
                      <a:pt x="6" y="48"/>
                      <a:pt x="6" y="48"/>
                      <a:pt x="7" y="47"/>
                    </a:cubicBezTo>
                    <a:cubicBezTo>
                      <a:pt x="6" y="47"/>
                      <a:pt x="6" y="47"/>
                      <a:pt x="5" y="47"/>
                    </a:cubicBezTo>
                    <a:cubicBezTo>
                      <a:pt x="6" y="47"/>
                      <a:pt x="5" y="47"/>
                      <a:pt x="5" y="48"/>
                    </a:cubicBezTo>
                    <a:cubicBezTo>
                      <a:pt x="4" y="48"/>
                      <a:pt x="4" y="48"/>
                      <a:pt x="2" y="49"/>
                    </a:cubicBezTo>
                    <a:cubicBezTo>
                      <a:pt x="3" y="49"/>
                      <a:pt x="3" y="49"/>
                      <a:pt x="3" y="49"/>
                    </a:cubicBezTo>
                    <a:cubicBezTo>
                      <a:pt x="2" y="50"/>
                      <a:pt x="1" y="50"/>
                      <a:pt x="2" y="49"/>
                    </a:cubicBezTo>
                    <a:cubicBezTo>
                      <a:pt x="3" y="48"/>
                      <a:pt x="4" y="48"/>
                      <a:pt x="5" y="47"/>
                    </a:cubicBezTo>
                    <a:cubicBezTo>
                      <a:pt x="1" y="48"/>
                      <a:pt x="1" y="48"/>
                      <a:pt x="1" y="48"/>
                    </a:cubicBezTo>
                    <a:cubicBezTo>
                      <a:pt x="2" y="48"/>
                      <a:pt x="2" y="49"/>
                      <a:pt x="1" y="49"/>
                    </a:cubicBezTo>
                    <a:cubicBezTo>
                      <a:pt x="2" y="49"/>
                      <a:pt x="2" y="49"/>
                      <a:pt x="2" y="49"/>
                    </a:cubicBezTo>
                    <a:cubicBezTo>
                      <a:pt x="0" y="50"/>
                      <a:pt x="0" y="50"/>
                      <a:pt x="0" y="50"/>
                    </a:cubicBezTo>
                    <a:cubicBezTo>
                      <a:pt x="1" y="51"/>
                      <a:pt x="1" y="52"/>
                      <a:pt x="2" y="52"/>
                    </a:cubicBezTo>
                    <a:cubicBezTo>
                      <a:pt x="3" y="51"/>
                      <a:pt x="3" y="51"/>
                      <a:pt x="3" y="51"/>
                    </a:cubicBezTo>
                    <a:cubicBezTo>
                      <a:pt x="4" y="51"/>
                      <a:pt x="5" y="50"/>
                      <a:pt x="5" y="52"/>
                    </a:cubicBezTo>
                    <a:cubicBezTo>
                      <a:pt x="4" y="52"/>
                      <a:pt x="4" y="53"/>
                      <a:pt x="3" y="53"/>
                    </a:cubicBezTo>
                    <a:cubicBezTo>
                      <a:pt x="4" y="53"/>
                      <a:pt x="4" y="53"/>
                      <a:pt x="4" y="53"/>
                    </a:cubicBezTo>
                    <a:cubicBezTo>
                      <a:pt x="2" y="55"/>
                      <a:pt x="2" y="55"/>
                      <a:pt x="2" y="55"/>
                    </a:cubicBezTo>
                    <a:cubicBezTo>
                      <a:pt x="5" y="52"/>
                      <a:pt x="4" y="55"/>
                      <a:pt x="5" y="5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5" name="Google Shape;1545;p106"/>
              <p:cNvSpPr/>
              <p:nvPr/>
            </p:nvSpPr>
            <p:spPr>
              <a:xfrm>
                <a:off x="4005" y="2851"/>
                <a:ext cx="2" cy="5"/>
              </a:xfrm>
              <a:custGeom>
                <a:rect b="b" l="l" r="r" t="t"/>
                <a:pathLst>
                  <a:path extrusionOk="0" h="5" w="2">
                    <a:moveTo>
                      <a:pt x="2" y="5"/>
                    </a:moveTo>
                    <a:lnTo>
                      <a:pt x="2" y="5"/>
                    </a:lnTo>
                    <a:lnTo>
                      <a:pt x="0" y="0"/>
                    </a:lnTo>
                    <a:lnTo>
                      <a:pt x="2" y="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6" name="Google Shape;1546;p106"/>
              <p:cNvSpPr/>
              <p:nvPr/>
            </p:nvSpPr>
            <p:spPr>
              <a:xfrm>
                <a:off x="3980" y="2866"/>
                <a:ext cx="2" cy="2"/>
              </a:xfrm>
              <a:custGeom>
                <a:rect b="b" l="l" r="r" t="t"/>
                <a:pathLst>
                  <a:path extrusionOk="0" h="1" w="1">
                    <a:moveTo>
                      <a:pt x="1" y="1"/>
                    </a:moveTo>
                    <a:cubicBezTo>
                      <a:pt x="1" y="1"/>
                      <a:pt x="1" y="1"/>
                      <a:pt x="1" y="0"/>
                    </a:cubicBezTo>
                    <a:cubicBezTo>
                      <a:pt x="0" y="0"/>
                      <a:pt x="1" y="0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7" name="Google Shape;1547;p106"/>
              <p:cNvSpPr/>
              <p:nvPr/>
            </p:nvSpPr>
            <p:spPr>
              <a:xfrm>
                <a:off x="3982" y="2868"/>
                <a:ext cx="0" cy="0"/>
              </a:xfrm>
              <a:custGeom>
                <a:rect b="b" l="l" r="r" t="t"/>
                <a:pathLst>
                  <a:path extrusionOk="0" h="120000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8" name="Google Shape;1548;p106"/>
              <p:cNvSpPr/>
              <p:nvPr/>
            </p:nvSpPr>
            <p:spPr>
              <a:xfrm>
                <a:off x="3748" y="2898"/>
                <a:ext cx="4" cy="2"/>
              </a:xfrm>
              <a:custGeom>
                <a:rect b="b" l="l" r="r" t="t"/>
                <a:pathLst>
                  <a:path extrusionOk="0" h="1" w="2">
                    <a:moveTo>
                      <a:pt x="2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2" y="1"/>
                      <a:pt x="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9" name="Google Shape;1549;p106"/>
              <p:cNvSpPr/>
              <p:nvPr/>
            </p:nvSpPr>
            <p:spPr>
              <a:xfrm>
                <a:off x="3980" y="2875"/>
                <a:ext cx="2" cy="4"/>
              </a:xfrm>
              <a:custGeom>
                <a:rect b="b" l="l" r="r" t="t"/>
                <a:pathLst>
                  <a:path extrusionOk="0" h="2" w="1">
                    <a:moveTo>
                      <a:pt x="0" y="1"/>
                    </a:moveTo>
                    <a:cubicBezTo>
                      <a:pt x="1" y="0"/>
                      <a:pt x="0" y="2"/>
                      <a:pt x="1" y="2"/>
                    </a:cubicBezTo>
                    <a:cubicBezTo>
                      <a:pt x="1" y="2"/>
                      <a:pt x="0" y="0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0" name="Google Shape;1550;p106"/>
              <p:cNvSpPr/>
              <p:nvPr/>
            </p:nvSpPr>
            <p:spPr>
              <a:xfrm>
                <a:off x="3757" y="2909"/>
                <a:ext cx="2" cy="4"/>
              </a:xfrm>
              <a:custGeom>
                <a:rect b="b" l="l" r="r" t="t"/>
                <a:pathLst>
                  <a:path extrusionOk="0" h="2" w="1">
                    <a:moveTo>
                      <a:pt x="1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1" y="2"/>
                      <a:pt x="1" y="1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1" name="Google Shape;1551;p106"/>
              <p:cNvSpPr/>
              <p:nvPr/>
            </p:nvSpPr>
            <p:spPr>
              <a:xfrm>
                <a:off x="3776" y="2913"/>
                <a:ext cx="2" cy="4"/>
              </a:xfrm>
              <a:custGeom>
                <a:rect b="b" l="l" r="r" t="t"/>
                <a:pathLst>
                  <a:path extrusionOk="0" h="2" w="1">
                    <a:moveTo>
                      <a:pt x="0" y="1"/>
                    </a:moveTo>
                    <a:cubicBezTo>
                      <a:pt x="0" y="2"/>
                      <a:pt x="1" y="0"/>
                      <a:pt x="1" y="1"/>
                    </a:cubicBezTo>
                    <a:cubicBezTo>
                      <a:pt x="1" y="0"/>
                      <a:pt x="1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2" name="Google Shape;1552;p106"/>
              <p:cNvSpPr/>
              <p:nvPr/>
            </p:nvSpPr>
            <p:spPr>
              <a:xfrm>
                <a:off x="3759" y="2904"/>
                <a:ext cx="2" cy="5"/>
              </a:xfrm>
              <a:custGeom>
                <a:rect b="b" l="l" r="r" t="t"/>
                <a:pathLst>
                  <a:path extrusionOk="0" h="2" w="1">
                    <a:moveTo>
                      <a:pt x="1" y="0"/>
                    </a:moveTo>
                    <a:cubicBezTo>
                      <a:pt x="0" y="2"/>
                      <a:pt x="1" y="0"/>
                      <a:pt x="1" y="1"/>
                    </a:cubicBezTo>
                    <a:cubicBezTo>
                      <a:pt x="1" y="1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3" name="Google Shape;1553;p106"/>
              <p:cNvSpPr/>
              <p:nvPr/>
            </p:nvSpPr>
            <p:spPr>
              <a:xfrm>
                <a:off x="3893" y="3080"/>
                <a:ext cx="4" cy="9"/>
              </a:xfrm>
              <a:custGeom>
                <a:rect b="b" l="l" r="r" t="t"/>
                <a:pathLst>
                  <a:path extrusionOk="0" h="4" w="2">
                    <a:moveTo>
                      <a:pt x="2" y="0"/>
                    </a:moveTo>
                    <a:cubicBezTo>
                      <a:pt x="2" y="1"/>
                      <a:pt x="2" y="1"/>
                      <a:pt x="1" y="1"/>
                    </a:cubicBezTo>
                    <a:cubicBezTo>
                      <a:pt x="1" y="2"/>
                      <a:pt x="0" y="3"/>
                      <a:pt x="1" y="2"/>
                    </a:cubicBezTo>
                    <a:cubicBezTo>
                      <a:pt x="1" y="3"/>
                      <a:pt x="0" y="3"/>
                      <a:pt x="0" y="4"/>
                    </a:cubicBezTo>
                    <a:cubicBezTo>
                      <a:pt x="1" y="3"/>
                      <a:pt x="2" y="1"/>
                      <a:pt x="2" y="1"/>
                    </a:cubicBezTo>
                    <a:cubicBezTo>
                      <a:pt x="2" y="0"/>
                      <a:pt x="2" y="0"/>
                      <a:pt x="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4" name="Google Shape;1554;p106"/>
              <p:cNvSpPr/>
              <p:nvPr/>
            </p:nvSpPr>
            <p:spPr>
              <a:xfrm>
                <a:off x="3786" y="2913"/>
                <a:ext cx="0" cy="2"/>
              </a:xfrm>
              <a:custGeom>
                <a:rect b="b" l="l" r="r" t="t"/>
                <a:pathLst>
                  <a:path extrusionOk="0" h="1" w="120000">
                    <a:moveTo>
                      <a:pt x="0" y="1"/>
                    </a:moveTo>
                    <a:cubicBezTo>
                      <a:pt x="0" y="1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5" name="Google Shape;1555;p106"/>
              <p:cNvSpPr/>
              <p:nvPr/>
            </p:nvSpPr>
            <p:spPr>
              <a:xfrm>
                <a:off x="3952" y="3061"/>
                <a:ext cx="0" cy="0"/>
              </a:xfrm>
              <a:custGeom>
                <a:rect b="b" l="l" r="r" t="t"/>
                <a:pathLst>
                  <a:path extrusionOk="0" h="120000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6" name="Google Shape;1556;p106"/>
              <p:cNvSpPr/>
              <p:nvPr/>
            </p:nvSpPr>
            <p:spPr>
              <a:xfrm>
                <a:off x="3895" y="3015"/>
                <a:ext cx="152" cy="95"/>
              </a:xfrm>
              <a:custGeom>
                <a:rect b="b" l="l" r="r" t="t"/>
                <a:pathLst>
                  <a:path extrusionOk="0" h="45" w="72">
                    <a:moveTo>
                      <a:pt x="68" y="4"/>
                    </a:moveTo>
                    <a:cubicBezTo>
                      <a:pt x="67" y="4"/>
                      <a:pt x="70" y="3"/>
                      <a:pt x="70" y="3"/>
                    </a:cubicBezTo>
                    <a:cubicBezTo>
                      <a:pt x="66" y="4"/>
                      <a:pt x="69" y="0"/>
                      <a:pt x="65" y="3"/>
                    </a:cubicBezTo>
                    <a:cubicBezTo>
                      <a:pt x="64" y="3"/>
                      <a:pt x="63" y="5"/>
                      <a:pt x="63" y="6"/>
                    </a:cubicBezTo>
                    <a:cubicBezTo>
                      <a:pt x="62" y="6"/>
                      <a:pt x="61" y="6"/>
                      <a:pt x="61" y="6"/>
                    </a:cubicBezTo>
                    <a:cubicBezTo>
                      <a:pt x="59" y="4"/>
                      <a:pt x="51" y="2"/>
                      <a:pt x="54" y="4"/>
                    </a:cubicBezTo>
                    <a:cubicBezTo>
                      <a:pt x="55" y="4"/>
                      <a:pt x="56" y="5"/>
                      <a:pt x="56" y="5"/>
                    </a:cubicBezTo>
                    <a:cubicBezTo>
                      <a:pt x="56" y="5"/>
                      <a:pt x="56" y="5"/>
                      <a:pt x="56" y="5"/>
                    </a:cubicBezTo>
                    <a:cubicBezTo>
                      <a:pt x="57" y="6"/>
                      <a:pt x="57" y="6"/>
                      <a:pt x="57" y="6"/>
                    </a:cubicBezTo>
                    <a:cubicBezTo>
                      <a:pt x="57" y="6"/>
                      <a:pt x="55" y="5"/>
                      <a:pt x="55" y="4"/>
                    </a:cubicBezTo>
                    <a:cubicBezTo>
                      <a:pt x="55" y="5"/>
                      <a:pt x="55" y="6"/>
                      <a:pt x="54" y="6"/>
                    </a:cubicBezTo>
                    <a:cubicBezTo>
                      <a:pt x="55" y="7"/>
                      <a:pt x="54" y="6"/>
                      <a:pt x="55" y="8"/>
                    </a:cubicBezTo>
                    <a:cubicBezTo>
                      <a:pt x="55" y="7"/>
                      <a:pt x="55" y="7"/>
                      <a:pt x="55" y="7"/>
                    </a:cubicBezTo>
                    <a:cubicBezTo>
                      <a:pt x="55" y="8"/>
                      <a:pt x="55" y="8"/>
                      <a:pt x="53" y="7"/>
                    </a:cubicBezTo>
                    <a:cubicBezTo>
                      <a:pt x="50" y="7"/>
                      <a:pt x="49" y="9"/>
                      <a:pt x="47" y="10"/>
                    </a:cubicBezTo>
                    <a:cubicBezTo>
                      <a:pt x="46" y="12"/>
                      <a:pt x="45" y="14"/>
                      <a:pt x="43" y="16"/>
                    </a:cubicBezTo>
                    <a:cubicBezTo>
                      <a:pt x="44" y="19"/>
                      <a:pt x="43" y="18"/>
                      <a:pt x="44" y="21"/>
                    </a:cubicBezTo>
                    <a:cubicBezTo>
                      <a:pt x="44" y="20"/>
                      <a:pt x="44" y="20"/>
                      <a:pt x="44" y="20"/>
                    </a:cubicBezTo>
                    <a:cubicBezTo>
                      <a:pt x="44" y="22"/>
                      <a:pt x="43" y="20"/>
                      <a:pt x="42" y="19"/>
                    </a:cubicBezTo>
                    <a:cubicBezTo>
                      <a:pt x="43" y="21"/>
                      <a:pt x="42" y="20"/>
                      <a:pt x="43" y="22"/>
                    </a:cubicBezTo>
                    <a:cubicBezTo>
                      <a:pt x="44" y="23"/>
                      <a:pt x="41" y="19"/>
                      <a:pt x="42" y="20"/>
                    </a:cubicBezTo>
                    <a:cubicBezTo>
                      <a:pt x="41" y="20"/>
                      <a:pt x="42" y="21"/>
                      <a:pt x="42" y="21"/>
                    </a:cubicBezTo>
                    <a:cubicBezTo>
                      <a:pt x="42" y="23"/>
                      <a:pt x="41" y="20"/>
                      <a:pt x="40" y="18"/>
                    </a:cubicBezTo>
                    <a:cubicBezTo>
                      <a:pt x="39" y="19"/>
                      <a:pt x="39" y="22"/>
                      <a:pt x="38" y="21"/>
                    </a:cubicBezTo>
                    <a:cubicBezTo>
                      <a:pt x="38" y="21"/>
                      <a:pt x="38" y="22"/>
                      <a:pt x="38" y="22"/>
                    </a:cubicBezTo>
                    <a:cubicBezTo>
                      <a:pt x="37" y="19"/>
                      <a:pt x="38" y="23"/>
                      <a:pt x="38" y="22"/>
                    </a:cubicBezTo>
                    <a:cubicBezTo>
                      <a:pt x="37" y="21"/>
                      <a:pt x="37" y="21"/>
                      <a:pt x="37" y="21"/>
                    </a:cubicBezTo>
                    <a:cubicBezTo>
                      <a:pt x="36" y="20"/>
                      <a:pt x="37" y="22"/>
                      <a:pt x="36" y="21"/>
                    </a:cubicBezTo>
                    <a:cubicBezTo>
                      <a:pt x="36" y="21"/>
                      <a:pt x="36" y="21"/>
                      <a:pt x="36" y="21"/>
                    </a:cubicBezTo>
                    <a:cubicBezTo>
                      <a:pt x="36" y="23"/>
                      <a:pt x="35" y="20"/>
                      <a:pt x="35" y="21"/>
                    </a:cubicBezTo>
                    <a:cubicBezTo>
                      <a:pt x="35" y="20"/>
                      <a:pt x="35" y="21"/>
                      <a:pt x="35" y="20"/>
                    </a:cubicBezTo>
                    <a:cubicBezTo>
                      <a:pt x="36" y="24"/>
                      <a:pt x="34" y="19"/>
                      <a:pt x="34" y="21"/>
                    </a:cubicBezTo>
                    <a:cubicBezTo>
                      <a:pt x="34" y="21"/>
                      <a:pt x="34" y="21"/>
                      <a:pt x="34" y="21"/>
                    </a:cubicBezTo>
                    <a:cubicBezTo>
                      <a:pt x="34" y="21"/>
                      <a:pt x="34" y="20"/>
                      <a:pt x="32" y="22"/>
                    </a:cubicBezTo>
                    <a:cubicBezTo>
                      <a:pt x="32" y="22"/>
                      <a:pt x="31" y="19"/>
                      <a:pt x="30" y="21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30" y="22"/>
                      <a:pt x="30" y="21"/>
                      <a:pt x="30" y="21"/>
                    </a:cubicBezTo>
                    <a:cubicBezTo>
                      <a:pt x="30" y="22"/>
                      <a:pt x="30" y="20"/>
                      <a:pt x="29" y="20"/>
                    </a:cubicBezTo>
                    <a:cubicBezTo>
                      <a:pt x="29" y="21"/>
                      <a:pt x="29" y="21"/>
                      <a:pt x="29" y="22"/>
                    </a:cubicBezTo>
                    <a:cubicBezTo>
                      <a:pt x="29" y="20"/>
                      <a:pt x="28" y="23"/>
                      <a:pt x="27" y="21"/>
                    </a:cubicBezTo>
                    <a:cubicBezTo>
                      <a:pt x="27" y="25"/>
                      <a:pt x="27" y="23"/>
                      <a:pt x="27" y="24"/>
                    </a:cubicBezTo>
                    <a:cubicBezTo>
                      <a:pt x="27" y="24"/>
                      <a:pt x="27" y="23"/>
                      <a:pt x="27" y="22"/>
                    </a:cubicBezTo>
                    <a:cubicBezTo>
                      <a:pt x="26" y="22"/>
                      <a:pt x="26" y="22"/>
                      <a:pt x="26" y="21"/>
                    </a:cubicBezTo>
                    <a:cubicBezTo>
                      <a:pt x="26" y="22"/>
                      <a:pt x="25" y="24"/>
                      <a:pt x="25" y="23"/>
                    </a:cubicBezTo>
                    <a:cubicBezTo>
                      <a:pt x="25" y="21"/>
                      <a:pt x="25" y="23"/>
                      <a:pt x="25" y="22"/>
                    </a:cubicBezTo>
                    <a:cubicBezTo>
                      <a:pt x="24" y="24"/>
                      <a:pt x="24" y="25"/>
                      <a:pt x="24" y="25"/>
                    </a:cubicBezTo>
                    <a:cubicBezTo>
                      <a:pt x="24" y="22"/>
                      <a:pt x="24" y="22"/>
                      <a:pt x="24" y="22"/>
                    </a:cubicBezTo>
                    <a:cubicBezTo>
                      <a:pt x="23" y="23"/>
                      <a:pt x="23" y="20"/>
                      <a:pt x="21" y="23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0" y="23"/>
                      <a:pt x="20" y="21"/>
                      <a:pt x="18" y="24"/>
                    </a:cubicBezTo>
                    <a:cubicBezTo>
                      <a:pt x="18" y="23"/>
                      <a:pt x="18" y="22"/>
                      <a:pt x="18" y="22"/>
                    </a:cubicBezTo>
                    <a:cubicBezTo>
                      <a:pt x="17" y="24"/>
                      <a:pt x="17" y="23"/>
                      <a:pt x="16" y="25"/>
                    </a:cubicBezTo>
                    <a:cubicBezTo>
                      <a:pt x="16" y="25"/>
                      <a:pt x="16" y="24"/>
                      <a:pt x="16" y="24"/>
                    </a:cubicBezTo>
                    <a:cubicBezTo>
                      <a:pt x="16" y="23"/>
                      <a:pt x="17" y="21"/>
                      <a:pt x="16" y="23"/>
                    </a:cubicBezTo>
                    <a:cubicBezTo>
                      <a:pt x="16" y="22"/>
                      <a:pt x="16" y="22"/>
                      <a:pt x="16" y="22"/>
                    </a:cubicBezTo>
                    <a:cubicBezTo>
                      <a:pt x="15" y="23"/>
                      <a:pt x="14" y="24"/>
                      <a:pt x="15" y="23"/>
                    </a:cubicBezTo>
                    <a:cubicBezTo>
                      <a:pt x="14" y="24"/>
                      <a:pt x="13" y="24"/>
                      <a:pt x="13" y="26"/>
                    </a:cubicBezTo>
                    <a:cubicBezTo>
                      <a:pt x="12" y="26"/>
                      <a:pt x="14" y="23"/>
                      <a:pt x="13" y="25"/>
                    </a:cubicBezTo>
                    <a:cubicBezTo>
                      <a:pt x="14" y="23"/>
                      <a:pt x="14" y="23"/>
                      <a:pt x="14" y="23"/>
                    </a:cubicBezTo>
                    <a:cubicBezTo>
                      <a:pt x="14" y="22"/>
                      <a:pt x="12" y="23"/>
                      <a:pt x="11" y="23"/>
                    </a:cubicBezTo>
                    <a:cubicBezTo>
                      <a:pt x="12" y="21"/>
                      <a:pt x="10" y="23"/>
                      <a:pt x="11" y="22"/>
                    </a:cubicBezTo>
                    <a:cubicBezTo>
                      <a:pt x="10" y="23"/>
                      <a:pt x="11" y="21"/>
                      <a:pt x="9" y="23"/>
                    </a:cubicBezTo>
                    <a:cubicBezTo>
                      <a:pt x="10" y="22"/>
                      <a:pt x="10" y="22"/>
                      <a:pt x="10" y="22"/>
                    </a:cubicBezTo>
                    <a:cubicBezTo>
                      <a:pt x="10" y="22"/>
                      <a:pt x="10" y="21"/>
                      <a:pt x="10" y="21"/>
                    </a:cubicBezTo>
                    <a:cubicBezTo>
                      <a:pt x="10" y="20"/>
                      <a:pt x="8" y="21"/>
                      <a:pt x="8" y="22"/>
                    </a:cubicBezTo>
                    <a:cubicBezTo>
                      <a:pt x="9" y="21"/>
                      <a:pt x="9" y="21"/>
                      <a:pt x="9" y="21"/>
                    </a:cubicBezTo>
                    <a:cubicBezTo>
                      <a:pt x="8" y="21"/>
                      <a:pt x="6" y="22"/>
                      <a:pt x="5" y="23"/>
                    </a:cubicBezTo>
                    <a:cubicBezTo>
                      <a:pt x="6" y="22"/>
                      <a:pt x="5" y="23"/>
                      <a:pt x="5" y="22"/>
                    </a:cubicBezTo>
                    <a:cubicBezTo>
                      <a:pt x="6" y="22"/>
                      <a:pt x="8" y="21"/>
                      <a:pt x="9" y="20"/>
                    </a:cubicBezTo>
                    <a:cubicBezTo>
                      <a:pt x="10" y="20"/>
                      <a:pt x="6" y="21"/>
                      <a:pt x="8" y="20"/>
                    </a:cubicBezTo>
                    <a:cubicBezTo>
                      <a:pt x="9" y="20"/>
                      <a:pt x="8" y="20"/>
                      <a:pt x="6" y="21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8" y="20"/>
                      <a:pt x="8" y="20"/>
                      <a:pt x="7" y="20"/>
                    </a:cubicBezTo>
                    <a:cubicBezTo>
                      <a:pt x="7" y="20"/>
                      <a:pt x="7" y="20"/>
                      <a:pt x="7" y="20"/>
                    </a:cubicBezTo>
                    <a:cubicBezTo>
                      <a:pt x="5" y="21"/>
                      <a:pt x="5" y="20"/>
                      <a:pt x="3" y="21"/>
                    </a:cubicBezTo>
                    <a:cubicBezTo>
                      <a:pt x="4" y="21"/>
                      <a:pt x="4" y="21"/>
                      <a:pt x="4" y="21"/>
                    </a:cubicBezTo>
                    <a:cubicBezTo>
                      <a:pt x="3" y="22"/>
                      <a:pt x="2" y="22"/>
                      <a:pt x="3" y="21"/>
                    </a:cubicBezTo>
                    <a:cubicBezTo>
                      <a:pt x="5" y="20"/>
                      <a:pt x="6" y="20"/>
                      <a:pt x="7" y="20"/>
                    </a:cubicBezTo>
                    <a:cubicBezTo>
                      <a:pt x="3" y="21"/>
                      <a:pt x="3" y="21"/>
                      <a:pt x="3" y="21"/>
                    </a:cubicBezTo>
                    <a:cubicBezTo>
                      <a:pt x="4" y="20"/>
                      <a:pt x="3" y="21"/>
                      <a:pt x="2" y="21"/>
                    </a:cubicBezTo>
                    <a:cubicBezTo>
                      <a:pt x="3" y="21"/>
                      <a:pt x="3" y="21"/>
                      <a:pt x="3" y="21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2" y="22"/>
                      <a:pt x="1" y="23"/>
                      <a:pt x="2" y="23"/>
                    </a:cubicBezTo>
                    <a:cubicBezTo>
                      <a:pt x="4" y="22"/>
                      <a:pt x="4" y="22"/>
                      <a:pt x="4" y="22"/>
                    </a:cubicBezTo>
                    <a:cubicBezTo>
                      <a:pt x="4" y="22"/>
                      <a:pt x="6" y="21"/>
                      <a:pt x="4" y="22"/>
                    </a:cubicBezTo>
                    <a:cubicBezTo>
                      <a:pt x="2" y="23"/>
                      <a:pt x="2" y="23"/>
                      <a:pt x="2" y="23"/>
                    </a:cubicBezTo>
                    <a:cubicBezTo>
                      <a:pt x="3" y="23"/>
                      <a:pt x="3" y="23"/>
                      <a:pt x="3" y="23"/>
                    </a:cubicBezTo>
                    <a:cubicBezTo>
                      <a:pt x="1" y="25"/>
                      <a:pt x="1" y="25"/>
                      <a:pt x="1" y="25"/>
                    </a:cubicBezTo>
                    <a:cubicBezTo>
                      <a:pt x="4" y="23"/>
                      <a:pt x="2" y="25"/>
                      <a:pt x="3" y="24"/>
                    </a:cubicBezTo>
                    <a:cubicBezTo>
                      <a:pt x="2" y="25"/>
                      <a:pt x="2" y="25"/>
                      <a:pt x="2" y="25"/>
                    </a:cubicBezTo>
                    <a:cubicBezTo>
                      <a:pt x="2" y="26"/>
                      <a:pt x="4" y="24"/>
                      <a:pt x="4" y="24"/>
                    </a:cubicBezTo>
                    <a:cubicBezTo>
                      <a:pt x="4" y="24"/>
                      <a:pt x="1" y="26"/>
                      <a:pt x="1" y="27"/>
                    </a:cubicBezTo>
                    <a:cubicBezTo>
                      <a:pt x="1" y="27"/>
                      <a:pt x="3" y="26"/>
                      <a:pt x="2" y="28"/>
                    </a:cubicBezTo>
                    <a:cubicBezTo>
                      <a:pt x="2" y="28"/>
                      <a:pt x="4" y="28"/>
                      <a:pt x="5" y="27"/>
                    </a:cubicBezTo>
                    <a:cubicBezTo>
                      <a:pt x="5" y="28"/>
                      <a:pt x="3" y="29"/>
                      <a:pt x="4" y="29"/>
                    </a:cubicBezTo>
                    <a:cubicBezTo>
                      <a:pt x="3" y="29"/>
                      <a:pt x="2" y="30"/>
                      <a:pt x="2" y="31"/>
                    </a:cubicBezTo>
                    <a:cubicBezTo>
                      <a:pt x="3" y="30"/>
                      <a:pt x="2" y="32"/>
                      <a:pt x="4" y="30"/>
                    </a:cubicBezTo>
                    <a:cubicBezTo>
                      <a:pt x="4" y="30"/>
                      <a:pt x="4" y="31"/>
                      <a:pt x="5" y="31"/>
                    </a:cubicBezTo>
                    <a:cubicBezTo>
                      <a:pt x="4" y="31"/>
                      <a:pt x="3" y="33"/>
                      <a:pt x="3" y="33"/>
                    </a:cubicBezTo>
                    <a:cubicBezTo>
                      <a:pt x="4" y="32"/>
                      <a:pt x="5" y="32"/>
                      <a:pt x="5" y="32"/>
                    </a:cubicBezTo>
                    <a:cubicBezTo>
                      <a:pt x="6" y="31"/>
                      <a:pt x="6" y="31"/>
                      <a:pt x="7" y="29"/>
                    </a:cubicBezTo>
                    <a:cubicBezTo>
                      <a:pt x="7" y="29"/>
                      <a:pt x="8" y="28"/>
                      <a:pt x="8" y="29"/>
                    </a:cubicBezTo>
                    <a:cubicBezTo>
                      <a:pt x="7" y="30"/>
                      <a:pt x="5" y="32"/>
                      <a:pt x="6" y="33"/>
                    </a:cubicBezTo>
                    <a:cubicBezTo>
                      <a:pt x="4" y="35"/>
                      <a:pt x="5" y="32"/>
                      <a:pt x="4" y="34"/>
                    </a:cubicBezTo>
                    <a:cubicBezTo>
                      <a:pt x="2" y="36"/>
                      <a:pt x="2" y="36"/>
                      <a:pt x="2" y="35"/>
                    </a:cubicBezTo>
                    <a:cubicBezTo>
                      <a:pt x="0" y="36"/>
                      <a:pt x="2" y="35"/>
                      <a:pt x="1" y="37"/>
                    </a:cubicBezTo>
                    <a:cubicBezTo>
                      <a:pt x="1" y="37"/>
                      <a:pt x="2" y="36"/>
                      <a:pt x="3" y="36"/>
                    </a:cubicBezTo>
                    <a:cubicBezTo>
                      <a:pt x="4" y="35"/>
                      <a:pt x="4" y="35"/>
                      <a:pt x="4" y="34"/>
                    </a:cubicBezTo>
                    <a:cubicBezTo>
                      <a:pt x="6" y="32"/>
                      <a:pt x="4" y="36"/>
                      <a:pt x="4" y="36"/>
                    </a:cubicBezTo>
                    <a:cubicBezTo>
                      <a:pt x="3" y="36"/>
                      <a:pt x="3" y="36"/>
                      <a:pt x="3" y="36"/>
                    </a:cubicBezTo>
                    <a:cubicBezTo>
                      <a:pt x="3" y="37"/>
                      <a:pt x="4" y="36"/>
                      <a:pt x="4" y="36"/>
                    </a:cubicBezTo>
                    <a:cubicBezTo>
                      <a:pt x="3" y="39"/>
                      <a:pt x="4" y="36"/>
                      <a:pt x="3" y="38"/>
                    </a:cubicBezTo>
                    <a:cubicBezTo>
                      <a:pt x="1" y="40"/>
                      <a:pt x="1" y="40"/>
                      <a:pt x="1" y="40"/>
                    </a:cubicBezTo>
                    <a:cubicBezTo>
                      <a:pt x="2" y="41"/>
                      <a:pt x="3" y="38"/>
                      <a:pt x="3" y="39"/>
                    </a:cubicBezTo>
                    <a:cubicBezTo>
                      <a:pt x="2" y="40"/>
                      <a:pt x="2" y="40"/>
                      <a:pt x="2" y="40"/>
                    </a:cubicBezTo>
                    <a:cubicBezTo>
                      <a:pt x="3" y="39"/>
                      <a:pt x="3" y="39"/>
                      <a:pt x="3" y="39"/>
                    </a:cubicBezTo>
                    <a:cubicBezTo>
                      <a:pt x="4" y="38"/>
                      <a:pt x="5" y="37"/>
                      <a:pt x="4" y="37"/>
                    </a:cubicBezTo>
                    <a:cubicBezTo>
                      <a:pt x="6" y="34"/>
                      <a:pt x="5" y="37"/>
                      <a:pt x="6" y="36"/>
                    </a:cubicBezTo>
                    <a:cubicBezTo>
                      <a:pt x="7" y="35"/>
                      <a:pt x="5" y="36"/>
                      <a:pt x="6" y="35"/>
                    </a:cubicBezTo>
                    <a:cubicBezTo>
                      <a:pt x="7" y="33"/>
                      <a:pt x="7" y="34"/>
                      <a:pt x="8" y="33"/>
                    </a:cubicBezTo>
                    <a:cubicBezTo>
                      <a:pt x="8" y="34"/>
                      <a:pt x="7" y="35"/>
                      <a:pt x="6" y="36"/>
                    </a:cubicBezTo>
                    <a:cubicBezTo>
                      <a:pt x="6" y="36"/>
                      <a:pt x="6" y="36"/>
                      <a:pt x="6" y="36"/>
                    </a:cubicBezTo>
                    <a:cubicBezTo>
                      <a:pt x="5" y="37"/>
                      <a:pt x="5" y="39"/>
                      <a:pt x="4" y="40"/>
                    </a:cubicBezTo>
                    <a:cubicBezTo>
                      <a:pt x="4" y="41"/>
                      <a:pt x="5" y="38"/>
                      <a:pt x="5" y="39"/>
                    </a:cubicBezTo>
                    <a:cubicBezTo>
                      <a:pt x="5" y="39"/>
                      <a:pt x="6" y="37"/>
                      <a:pt x="6" y="37"/>
                    </a:cubicBezTo>
                    <a:cubicBezTo>
                      <a:pt x="9" y="33"/>
                      <a:pt x="5" y="40"/>
                      <a:pt x="6" y="39"/>
                    </a:cubicBezTo>
                    <a:cubicBezTo>
                      <a:pt x="7" y="37"/>
                      <a:pt x="9" y="36"/>
                      <a:pt x="10" y="33"/>
                    </a:cubicBezTo>
                    <a:cubicBezTo>
                      <a:pt x="10" y="32"/>
                      <a:pt x="11" y="32"/>
                      <a:pt x="11" y="32"/>
                    </a:cubicBezTo>
                    <a:cubicBezTo>
                      <a:pt x="10" y="34"/>
                      <a:pt x="10" y="34"/>
                      <a:pt x="9" y="35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8" y="38"/>
                      <a:pt x="8" y="38"/>
                      <a:pt x="8" y="38"/>
                    </a:cubicBezTo>
                    <a:cubicBezTo>
                      <a:pt x="7" y="39"/>
                      <a:pt x="7" y="40"/>
                      <a:pt x="7" y="41"/>
                    </a:cubicBezTo>
                    <a:cubicBezTo>
                      <a:pt x="8" y="41"/>
                      <a:pt x="8" y="40"/>
                      <a:pt x="8" y="39"/>
                    </a:cubicBezTo>
                    <a:cubicBezTo>
                      <a:pt x="8" y="40"/>
                      <a:pt x="7" y="41"/>
                      <a:pt x="8" y="41"/>
                    </a:cubicBezTo>
                    <a:cubicBezTo>
                      <a:pt x="8" y="40"/>
                      <a:pt x="9" y="38"/>
                      <a:pt x="9" y="38"/>
                    </a:cubicBezTo>
                    <a:cubicBezTo>
                      <a:pt x="10" y="38"/>
                      <a:pt x="9" y="40"/>
                      <a:pt x="9" y="41"/>
                    </a:cubicBezTo>
                    <a:cubicBezTo>
                      <a:pt x="8" y="42"/>
                      <a:pt x="8" y="42"/>
                      <a:pt x="8" y="42"/>
                    </a:cubicBezTo>
                    <a:cubicBezTo>
                      <a:pt x="9" y="41"/>
                      <a:pt x="8" y="43"/>
                      <a:pt x="8" y="42"/>
                    </a:cubicBezTo>
                    <a:cubicBezTo>
                      <a:pt x="9" y="41"/>
                      <a:pt x="9" y="40"/>
                      <a:pt x="10" y="38"/>
                    </a:cubicBezTo>
                    <a:cubicBezTo>
                      <a:pt x="11" y="38"/>
                      <a:pt x="10" y="40"/>
                      <a:pt x="10" y="39"/>
                    </a:cubicBezTo>
                    <a:cubicBezTo>
                      <a:pt x="9" y="40"/>
                      <a:pt x="9" y="40"/>
                      <a:pt x="9" y="40"/>
                    </a:cubicBezTo>
                    <a:cubicBezTo>
                      <a:pt x="10" y="40"/>
                      <a:pt x="8" y="43"/>
                      <a:pt x="9" y="43"/>
                    </a:cubicBezTo>
                    <a:cubicBezTo>
                      <a:pt x="10" y="41"/>
                      <a:pt x="10" y="41"/>
                      <a:pt x="10" y="41"/>
                    </a:cubicBezTo>
                    <a:cubicBezTo>
                      <a:pt x="9" y="43"/>
                      <a:pt x="9" y="43"/>
                      <a:pt x="9" y="43"/>
                    </a:cubicBezTo>
                    <a:cubicBezTo>
                      <a:pt x="10" y="42"/>
                      <a:pt x="10" y="42"/>
                      <a:pt x="10" y="42"/>
                    </a:cubicBezTo>
                    <a:cubicBezTo>
                      <a:pt x="10" y="43"/>
                      <a:pt x="10" y="43"/>
                      <a:pt x="10" y="43"/>
                    </a:cubicBezTo>
                    <a:cubicBezTo>
                      <a:pt x="10" y="42"/>
                      <a:pt x="11" y="40"/>
                      <a:pt x="11" y="42"/>
                    </a:cubicBezTo>
                    <a:cubicBezTo>
                      <a:pt x="12" y="40"/>
                      <a:pt x="11" y="42"/>
                      <a:pt x="11" y="41"/>
                    </a:cubicBezTo>
                    <a:cubicBezTo>
                      <a:pt x="11" y="39"/>
                      <a:pt x="12" y="39"/>
                      <a:pt x="12" y="39"/>
                    </a:cubicBezTo>
                    <a:cubicBezTo>
                      <a:pt x="11" y="42"/>
                      <a:pt x="12" y="39"/>
                      <a:pt x="12" y="40"/>
                    </a:cubicBezTo>
                    <a:cubicBezTo>
                      <a:pt x="12" y="41"/>
                      <a:pt x="12" y="41"/>
                      <a:pt x="12" y="42"/>
                    </a:cubicBezTo>
                    <a:cubicBezTo>
                      <a:pt x="13" y="40"/>
                      <a:pt x="13" y="40"/>
                      <a:pt x="13" y="40"/>
                    </a:cubicBezTo>
                    <a:cubicBezTo>
                      <a:pt x="12" y="43"/>
                      <a:pt x="13" y="39"/>
                      <a:pt x="13" y="41"/>
                    </a:cubicBezTo>
                    <a:cubicBezTo>
                      <a:pt x="13" y="42"/>
                      <a:pt x="12" y="43"/>
                      <a:pt x="12" y="43"/>
                    </a:cubicBezTo>
                    <a:cubicBezTo>
                      <a:pt x="13" y="41"/>
                      <a:pt x="14" y="40"/>
                      <a:pt x="14" y="39"/>
                    </a:cubicBezTo>
                    <a:cubicBezTo>
                      <a:pt x="14" y="40"/>
                      <a:pt x="13" y="42"/>
                      <a:pt x="13" y="44"/>
                    </a:cubicBezTo>
                    <a:cubicBezTo>
                      <a:pt x="14" y="42"/>
                      <a:pt x="13" y="45"/>
                      <a:pt x="14" y="43"/>
                    </a:cubicBezTo>
                    <a:cubicBezTo>
                      <a:pt x="14" y="42"/>
                      <a:pt x="14" y="41"/>
                      <a:pt x="15" y="40"/>
                    </a:cubicBezTo>
                    <a:cubicBezTo>
                      <a:pt x="15" y="40"/>
                      <a:pt x="14" y="41"/>
                      <a:pt x="14" y="42"/>
                    </a:cubicBezTo>
                    <a:cubicBezTo>
                      <a:pt x="14" y="42"/>
                      <a:pt x="15" y="40"/>
                      <a:pt x="15" y="39"/>
                    </a:cubicBezTo>
                    <a:cubicBezTo>
                      <a:pt x="15" y="39"/>
                      <a:pt x="16" y="37"/>
                      <a:pt x="16" y="39"/>
                    </a:cubicBezTo>
                    <a:cubicBezTo>
                      <a:pt x="16" y="40"/>
                      <a:pt x="15" y="39"/>
                      <a:pt x="15" y="40"/>
                    </a:cubicBezTo>
                    <a:cubicBezTo>
                      <a:pt x="16" y="41"/>
                      <a:pt x="17" y="37"/>
                      <a:pt x="17" y="36"/>
                    </a:cubicBezTo>
                    <a:cubicBezTo>
                      <a:pt x="17" y="35"/>
                      <a:pt x="18" y="32"/>
                      <a:pt x="19" y="31"/>
                    </a:cubicBezTo>
                    <a:cubicBezTo>
                      <a:pt x="19" y="32"/>
                      <a:pt x="18" y="32"/>
                      <a:pt x="18" y="34"/>
                    </a:cubicBezTo>
                    <a:cubicBezTo>
                      <a:pt x="18" y="34"/>
                      <a:pt x="18" y="34"/>
                      <a:pt x="18" y="34"/>
                    </a:cubicBezTo>
                    <a:cubicBezTo>
                      <a:pt x="18" y="37"/>
                      <a:pt x="16" y="39"/>
                      <a:pt x="16" y="41"/>
                    </a:cubicBezTo>
                    <a:cubicBezTo>
                      <a:pt x="16" y="40"/>
                      <a:pt x="16" y="40"/>
                      <a:pt x="16" y="40"/>
                    </a:cubicBezTo>
                    <a:cubicBezTo>
                      <a:pt x="16" y="43"/>
                      <a:pt x="16" y="43"/>
                      <a:pt x="16" y="43"/>
                    </a:cubicBezTo>
                    <a:cubicBezTo>
                      <a:pt x="16" y="41"/>
                      <a:pt x="16" y="43"/>
                      <a:pt x="16" y="42"/>
                    </a:cubicBezTo>
                    <a:cubicBezTo>
                      <a:pt x="17" y="41"/>
                      <a:pt x="16" y="43"/>
                      <a:pt x="16" y="41"/>
                    </a:cubicBezTo>
                    <a:cubicBezTo>
                      <a:pt x="17" y="41"/>
                      <a:pt x="18" y="38"/>
                      <a:pt x="18" y="39"/>
                    </a:cubicBezTo>
                    <a:cubicBezTo>
                      <a:pt x="17" y="43"/>
                      <a:pt x="17" y="43"/>
                      <a:pt x="17" y="43"/>
                    </a:cubicBezTo>
                    <a:cubicBezTo>
                      <a:pt x="17" y="43"/>
                      <a:pt x="17" y="41"/>
                      <a:pt x="17" y="42"/>
                    </a:cubicBezTo>
                    <a:cubicBezTo>
                      <a:pt x="17" y="43"/>
                      <a:pt x="17" y="43"/>
                      <a:pt x="17" y="43"/>
                    </a:cubicBezTo>
                    <a:cubicBezTo>
                      <a:pt x="18" y="43"/>
                      <a:pt x="19" y="43"/>
                      <a:pt x="21" y="39"/>
                    </a:cubicBezTo>
                    <a:cubicBezTo>
                      <a:pt x="21" y="41"/>
                      <a:pt x="21" y="41"/>
                      <a:pt x="21" y="42"/>
                    </a:cubicBezTo>
                    <a:cubicBezTo>
                      <a:pt x="21" y="42"/>
                      <a:pt x="22" y="41"/>
                      <a:pt x="22" y="41"/>
                    </a:cubicBezTo>
                    <a:cubicBezTo>
                      <a:pt x="22" y="43"/>
                      <a:pt x="22" y="43"/>
                      <a:pt x="22" y="43"/>
                    </a:cubicBezTo>
                    <a:cubicBezTo>
                      <a:pt x="22" y="44"/>
                      <a:pt x="23" y="42"/>
                      <a:pt x="23" y="41"/>
                    </a:cubicBezTo>
                    <a:cubicBezTo>
                      <a:pt x="23" y="42"/>
                      <a:pt x="23" y="42"/>
                      <a:pt x="23" y="42"/>
                    </a:cubicBezTo>
                    <a:cubicBezTo>
                      <a:pt x="23" y="44"/>
                      <a:pt x="23" y="41"/>
                      <a:pt x="23" y="41"/>
                    </a:cubicBezTo>
                    <a:cubicBezTo>
                      <a:pt x="23" y="42"/>
                      <a:pt x="23" y="42"/>
                      <a:pt x="23" y="42"/>
                    </a:cubicBezTo>
                    <a:cubicBezTo>
                      <a:pt x="24" y="41"/>
                      <a:pt x="24" y="41"/>
                      <a:pt x="24" y="41"/>
                    </a:cubicBezTo>
                    <a:cubicBezTo>
                      <a:pt x="24" y="40"/>
                      <a:pt x="24" y="41"/>
                      <a:pt x="24" y="43"/>
                    </a:cubicBezTo>
                    <a:cubicBezTo>
                      <a:pt x="24" y="41"/>
                      <a:pt x="24" y="41"/>
                      <a:pt x="24" y="41"/>
                    </a:cubicBezTo>
                    <a:cubicBezTo>
                      <a:pt x="24" y="43"/>
                      <a:pt x="25" y="43"/>
                      <a:pt x="26" y="42"/>
                    </a:cubicBezTo>
                    <a:cubicBezTo>
                      <a:pt x="25" y="42"/>
                      <a:pt x="25" y="41"/>
                      <a:pt x="26" y="39"/>
                    </a:cubicBezTo>
                    <a:cubicBezTo>
                      <a:pt x="26" y="37"/>
                      <a:pt x="26" y="40"/>
                      <a:pt x="26" y="39"/>
                    </a:cubicBezTo>
                    <a:cubicBezTo>
                      <a:pt x="26" y="41"/>
                      <a:pt x="26" y="41"/>
                      <a:pt x="26" y="41"/>
                    </a:cubicBezTo>
                    <a:cubicBezTo>
                      <a:pt x="26" y="44"/>
                      <a:pt x="27" y="42"/>
                      <a:pt x="28" y="42"/>
                    </a:cubicBezTo>
                    <a:cubicBezTo>
                      <a:pt x="28" y="41"/>
                      <a:pt x="28" y="41"/>
                      <a:pt x="28" y="41"/>
                    </a:cubicBezTo>
                    <a:cubicBezTo>
                      <a:pt x="28" y="43"/>
                      <a:pt x="29" y="41"/>
                      <a:pt x="30" y="42"/>
                    </a:cubicBezTo>
                    <a:cubicBezTo>
                      <a:pt x="30" y="41"/>
                      <a:pt x="30" y="38"/>
                      <a:pt x="30" y="38"/>
                    </a:cubicBezTo>
                    <a:cubicBezTo>
                      <a:pt x="30" y="36"/>
                      <a:pt x="30" y="41"/>
                      <a:pt x="30" y="42"/>
                    </a:cubicBezTo>
                    <a:cubicBezTo>
                      <a:pt x="31" y="41"/>
                      <a:pt x="31" y="41"/>
                      <a:pt x="31" y="41"/>
                    </a:cubicBezTo>
                    <a:cubicBezTo>
                      <a:pt x="31" y="41"/>
                      <a:pt x="31" y="41"/>
                      <a:pt x="31" y="41"/>
                    </a:cubicBezTo>
                    <a:cubicBezTo>
                      <a:pt x="31" y="40"/>
                      <a:pt x="31" y="39"/>
                      <a:pt x="31" y="40"/>
                    </a:cubicBezTo>
                    <a:cubicBezTo>
                      <a:pt x="31" y="41"/>
                      <a:pt x="31" y="41"/>
                      <a:pt x="31" y="41"/>
                    </a:cubicBezTo>
                    <a:cubicBezTo>
                      <a:pt x="32" y="41"/>
                      <a:pt x="32" y="42"/>
                      <a:pt x="32" y="42"/>
                    </a:cubicBezTo>
                    <a:cubicBezTo>
                      <a:pt x="32" y="40"/>
                      <a:pt x="33" y="41"/>
                      <a:pt x="33" y="39"/>
                    </a:cubicBezTo>
                    <a:cubicBezTo>
                      <a:pt x="33" y="40"/>
                      <a:pt x="33" y="40"/>
                      <a:pt x="33" y="40"/>
                    </a:cubicBezTo>
                    <a:cubicBezTo>
                      <a:pt x="33" y="39"/>
                      <a:pt x="33" y="39"/>
                      <a:pt x="33" y="39"/>
                    </a:cubicBezTo>
                    <a:cubicBezTo>
                      <a:pt x="33" y="39"/>
                      <a:pt x="33" y="39"/>
                      <a:pt x="33" y="39"/>
                    </a:cubicBezTo>
                    <a:cubicBezTo>
                      <a:pt x="33" y="41"/>
                      <a:pt x="33" y="41"/>
                      <a:pt x="33" y="41"/>
                    </a:cubicBezTo>
                    <a:cubicBezTo>
                      <a:pt x="33" y="42"/>
                      <a:pt x="33" y="40"/>
                      <a:pt x="33" y="39"/>
                    </a:cubicBezTo>
                    <a:cubicBezTo>
                      <a:pt x="33" y="38"/>
                      <a:pt x="33" y="39"/>
                      <a:pt x="33" y="40"/>
                    </a:cubicBezTo>
                    <a:cubicBezTo>
                      <a:pt x="33" y="41"/>
                      <a:pt x="33" y="40"/>
                      <a:pt x="33" y="40"/>
                    </a:cubicBezTo>
                    <a:cubicBezTo>
                      <a:pt x="33" y="41"/>
                      <a:pt x="33" y="40"/>
                      <a:pt x="33" y="41"/>
                    </a:cubicBezTo>
                    <a:cubicBezTo>
                      <a:pt x="33" y="41"/>
                      <a:pt x="33" y="39"/>
                      <a:pt x="34" y="40"/>
                    </a:cubicBezTo>
                    <a:cubicBezTo>
                      <a:pt x="34" y="40"/>
                      <a:pt x="34" y="40"/>
                      <a:pt x="34" y="41"/>
                    </a:cubicBezTo>
                    <a:cubicBezTo>
                      <a:pt x="34" y="40"/>
                      <a:pt x="34" y="40"/>
                      <a:pt x="35" y="40"/>
                    </a:cubicBezTo>
                    <a:cubicBezTo>
                      <a:pt x="34" y="39"/>
                      <a:pt x="34" y="39"/>
                      <a:pt x="34" y="38"/>
                    </a:cubicBezTo>
                    <a:cubicBezTo>
                      <a:pt x="34" y="38"/>
                      <a:pt x="34" y="37"/>
                      <a:pt x="34" y="38"/>
                    </a:cubicBezTo>
                    <a:cubicBezTo>
                      <a:pt x="34" y="38"/>
                      <a:pt x="34" y="38"/>
                      <a:pt x="34" y="38"/>
                    </a:cubicBezTo>
                    <a:cubicBezTo>
                      <a:pt x="34" y="38"/>
                      <a:pt x="35" y="39"/>
                      <a:pt x="34" y="37"/>
                    </a:cubicBezTo>
                    <a:cubicBezTo>
                      <a:pt x="35" y="39"/>
                      <a:pt x="35" y="39"/>
                      <a:pt x="35" y="39"/>
                    </a:cubicBezTo>
                    <a:cubicBezTo>
                      <a:pt x="35" y="38"/>
                      <a:pt x="35" y="38"/>
                      <a:pt x="35" y="38"/>
                    </a:cubicBezTo>
                    <a:cubicBezTo>
                      <a:pt x="35" y="39"/>
                      <a:pt x="35" y="41"/>
                      <a:pt x="36" y="42"/>
                    </a:cubicBezTo>
                    <a:cubicBezTo>
                      <a:pt x="36" y="40"/>
                      <a:pt x="36" y="40"/>
                      <a:pt x="36" y="40"/>
                    </a:cubicBezTo>
                    <a:cubicBezTo>
                      <a:pt x="36" y="40"/>
                      <a:pt x="37" y="40"/>
                      <a:pt x="37" y="41"/>
                    </a:cubicBezTo>
                    <a:cubicBezTo>
                      <a:pt x="38" y="42"/>
                      <a:pt x="37" y="36"/>
                      <a:pt x="37" y="38"/>
                    </a:cubicBezTo>
                    <a:cubicBezTo>
                      <a:pt x="38" y="40"/>
                      <a:pt x="38" y="40"/>
                      <a:pt x="38" y="40"/>
                    </a:cubicBezTo>
                    <a:cubicBezTo>
                      <a:pt x="38" y="40"/>
                      <a:pt x="38" y="39"/>
                      <a:pt x="38" y="39"/>
                    </a:cubicBezTo>
                    <a:cubicBezTo>
                      <a:pt x="38" y="38"/>
                      <a:pt x="38" y="41"/>
                      <a:pt x="38" y="39"/>
                    </a:cubicBezTo>
                    <a:cubicBezTo>
                      <a:pt x="38" y="38"/>
                      <a:pt x="38" y="38"/>
                      <a:pt x="38" y="38"/>
                    </a:cubicBezTo>
                    <a:cubicBezTo>
                      <a:pt x="39" y="42"/>
                      <a:pt x="40" y="38"/>
                      <a:pt x="41" y="40"/>
                    </a:cubicBezTo>
                    <a:cubicBezTo>
                      <a:pt x="40" y="38"/>
                      <a:pt x="41" y="39"/>
                      <a:pt x="41" y="39"/>
                    </a:cubicBezTo>
                    <a:cubicBezTo>
                      <a:pt x="42" y="41"/>
                      <a:pt x="41" y="38"/>
                      <a:pt x="42" y="39"/>
                    </a:cubicBezTo>
                    <a:cubicBezTo>
                      <a:pt x="41" y="37"/>
                      <a:pt x="41" y="37"/>
                      <a:pt x="41" y="37"/>
                    </a:cubicBezTo>
                    <a:cubicBezTo>
                      <a:pt x="42" y="38"/>
                      <a:pt x="40" y="33"/>
                      <a:pt x="42" y="36"/>
                    </a:cubicBezTo>
                    <a:cubicBezTo>
                      <a:pt x="42" y="37"/>
                      <a:pt x="42" y="38"/>
                      <a:pt x="42" y="38"/>
                    </a:cubicBezTo>
                    <a:cubicBezTo>
                      <a:pt x="44" y="41"/>
                      <a:pt x="42" y="36"/>
                      <a:pt x="44" y="38"/>
                    </a:cubicBezTo>
                    <a:cubicBezTo>
                      <a:pt x="43" y="37"/>
                      <a:pt x="43" y="36"/>
                      <a:pt x="43" y="35"/>
                    </a:cubicBezTo>
                    <a:cubicBezTo>
                      <a:pt x="43" y="36"/>
                      <a:pt x="44" y="37"/>
                      <a:pt x="44" y="37"/>
                    </a:cubicBezTo>
                    <a:cubicBezTo>
                      <a:pt x="44" y="37"/>
                      <a:pt x="44" y="36"/>
                      <a:pt x="44" y="37"/>
                    </a:cubicBezTo>
                    <a:cubicBezTo>
                      <a:pt x="45" y="37"/>
                      <a:pt x="45" y="38"/>
                      <a:pt x="45" y="38"/>
                    </a:cubicBezTo>
                    <a:cubicBezTo>
                      <a:pt x="45" y="38"/>
                      <a:pt x="45" y="37"/>
                      <a:pt x="45" y="36"/>
                    </a:cubicBezTo>
                    <a:cubicBezTo>
                      <a:pt x="46" y="38"/>
                      <a:pt x="46" y="37"/>
                      <a:pt x="47" y="38"/>
                    </a:cubicBezTo>
                    <a:cubicBezTo>
                      <a:pt x="46" y="35"/>
                      <a:pt x="48" y="38"/>
                      <a:pt x="46" y="35"/>
                    </a:cubicBezTo>
                    <a:cubicBezTo>
                      <a:pt x="47" y="36"/>
                      <a:pt x="47" y="36"/>
                      <a:pt x="47" y="36"/>
                    </a:cubicBezTo>
                    <a:cubicBezTo>
                      <a:pt x="46" y="35"/>
                      <a:pt x="46" y="34"/>
                      <a:pt x="46" y="33"/>
                    </a:cubicBezTo>
                    <a:cubicBezTo>
                      <a:pt x="47" y="35"/>
                      <a:pt x="47" y="35"/>
                      <a:pt x="47" y="35"/>
                    </a:cubicBezTo>
                    <a:cubicBezTo>
                      <a:pt x="48" y="37"/>
                      <a:pt x="47" y="35"/>
                      <a:pt x="48" y="37"/>
                    </a:cubicBezTo>
                    <a:cubicBezTo>
                      <a:pt x="47" y="35"/>
                      <a:pt x="48" y="36"/>
                      <a:pt x="47" y="35"/>
                    </a:cubicBezTo>
                    <a:cubicBezTo>
                      <a:pt x="47" y="34"/>
                      <a:pt x="47" y="34"/>
                      <a:pt x="47" y="34"/>
                    </a:cubicBezTo>
                    <a:cubicBezTo>
                      <a:pt x="47" y="34"/>
                      <a:pt x="47" y="33"/>
                      <a:pt x="47" y="33"/>
                    </a:cubicBezTo>
                    <a:cubicBezTo>
                      <a:pt x="47" y="33"/>
                      <a:pt x="48" y="35"/>
                      <a:pt x="48" y="35"/>
                    </a:cubicBezTo>
                    <a:cubicBezTo>
                      <a:pt x="49" y="36"/>
                      <a:pt x="49" y="35"/>
                      <a:pt x="48" y="35"/>
                    </a:cubicBezTo>
                    <a:cubicBezTo>
                      <a:pt x="48" y="35"/>
                      <a:pt x="48" y="35"/>
                      <a:pt x="48" y="34"/>
                    </a:cubicBezTo>
                    <a:cubicBezTo>
                      <a:pt x="48" y="34"/>
                      <a:pt x="48" y="35"/>
                      <a:pt x="48" y="35"/>
                    </a:cubicBezTo>
                    <a:cubicBezTo>
                      <a:pt x="48" y="34"/>
                      <a:pt x="48" y="34"/>
                      <a:pt x="49" y="34"/>
                    </a:cubicBezTo>
                    <a:cubicBezTo>
                      <a:pt x="49" y="34"/>
                      <a:pt x="49" y="34"/>
                      <a:pt x="49" y="34"/>
                    </a:cubicBezTo>
                    <a:cubicBezTo>
                      <a:pt x="49" y="34"/>
                      <a:pt x="49" y="35"/>
                      <a:pt x="49" y="35"/>
                    </a:cubicBezTo>
                    <a:cubicBezTo>
                      <a:pt x="49" y="35"/>
                      <a:pt x="49" y="35"/>
                      <a:pt x="49" y="35"/>
                    </a:cubicBezTo>
                    <a:cubicBezTo>
                      <a:pt x="49" y="35"/>
                      <a:pt x="49" y="35"/>
                      <a:pt x="49" y="35"/>
                    </a:cubicBezTo>
                    <a:cubicBezTo>
                      <a:pt x="49" y="35"/>
                      <a:pt x="49" y="35"/>
                      <a:pt x="49" y="35"/>
                    </a:cubicBezTo>
                    <a:cubicBezTo>
                      <a:pt x="50" y="36"/>
                      <a:pt x="50" y="36"/>
                      <a:pt x="50" y="36"/>
                    </a:cubicBezTo>
                    <a:cubicBezTo>
                      <a:pt x="50" y="36"/>
                      <a:pt x="50" y="35"/>
                      <a:pt x="49" y="34"/>
                    </a:cubicBezTo>
                    <a:cubicBezTo>
                      <a:pt x="50" y="35"/>
                      <a:pt x="50" y="33"/>
                      <a:pt x="50" y="32"/>
                    </a:cubicBezTo>
                    <a:cubicBezTo>
                      <a:pt x="50" y="33"/>
                      <a:pt x="51" y="34"/>
                      <a:pt x="50" y="33"/>
                    </a:cubicBezTo>
                    <a:cubicBezTo>
                      <a:pt x="50" y="33"/>
                      <a:pt x="50" y="31"/>
                      <a:pt x="50" y="32"/>
                    </a:cubicBezTo>
                    <a:cubicBezTo>
                      <a:pt x="50" y="32"/>
                      <a:pt x="51" y="33"/>
                      <a:pt x="51" y="33"/>
                    </a:cubicBezTo>
                    <a:cubicBezTo>
                      <a:pt x="52" y="33"/>
                      <a:pt x="51" y="32"/>
                      <a:pt x="51" y="32"/>
                    </a:cubicBezTo>
                    <a:cubicBezTo>
                      <a:pt x="52" y="34"/>
                      <a:pt x="51" y="30"/>
                      <a:pt x="52" y="31"/>
                    </a:cubicBezTo>
                    <a:cubicBezTo>
                      <a:pt x="52" y="31"/>
                      <a:pt x="53" y="32"/>
                      <a:pt x="53" y="33"/>
                    </a:cubicBezTo>
                    <a:cubicBezTo>
                      <a:pt x="53" y="32"/>
                      <a:pt x="53" y="31"/>
                      <a:pt x="52" y="29"/>
                    </a:cubicBezTo>
                    <a:cubicBezTo>
                      <a:pt x="53" y="31"/>
                      <a:pt x="53" y="31"/>
                      <a:pt x="53" y="31"/>
                    </a:cubicBezTo>
                    <a:cubicBezTo>
                      <a:pt x="53" y="31"/>
                      <a:pt x="53" y="30"/>
                      <a:pt x="53" y="29"/>
                    </a:cubicBezTo>
                    <a:cubicBezTo>
                      <a:pt x="52" y="28"/>
                      <a:pt x="51" y="27"/>
                      <a:pt x="52" y="27"/>
                    </a:cubicBezTo>
                    <a:cubicBezTo>
                      <a:pt x="52" y="27"/>
                      <a:pt x="52" y="27"/>
                      <a:pt x="52" y="27"/>
                    </a:cubicBezTo>
                    <a:cubicBezTo>
                      <a:pt x="52" y="26"/>
                      <a:pt x="52" y="26"/>
                      <a:pt x="52" y="26"/>
                    </a:cubicBezTo>
                    <a:cubicBezTo>
                      <a:pt x="52" y="27"/>
                      <a:pt x="52" y="27"/>
                      <a:pt x="53" y="28"/>
                    </a:cubicBezTo>
                    <a:cubicBezTo>
                      <a:pt x="54" y="30"/>
                      <a:pt x="54" y="29"/>
                      <a:pt x="54" y="29"/>
                    </a:cubicBezTo>
                    <a:cubicBezTo>
                      <a:pt x="53" y="27"/>
                      <a:pt x="53" y="27"/>
                      <a:pt x="53" y="27"/>
                    </a:cubicBezTo>
                    <a:cubicBezTo>
                      <a:pt x="53" y="27"/>
                      <a:pt x="54" y="29"/>
                      <a:pt x="54" y="28"/>
                    </a:cubicBezTo>
                    <a:cubicBezTo>
                      <a:pt x="52" y="24"/>
                      <a:pt x="52" y="24"/>
                      <a:pt x="52" y="24"/>
                    </a:cubicBezTo>
                    <a:cubicBezTo>
                      <a:pt x="52" y="24"/>
                      <a:pt x="54" y="26"/>
                      <a:pt x="54" y="27"/>
                    </a:cubicBezTo>
                    <a:cubicBezTo>
                      <a:pt x="54" y="26"/>
                      <a:pt x="53" y="24"/>
                      <a:pt x="52" y="22"/>
                    </a:cubicBezTo>
                    <a:cubicBezTo>
                      <a:pt x="52" y="22"/>
                      <a:pt x="52" y="21"/>
                      <a:pt x="52" y="21"/>
                    </a:cubicBezTo>
                    <a:cubicBezTo>
                      <a:pt x="53" y="22"/>
                      <a:pt x="52" y="21"/>
                      <a:pt x="53" y="22"/>
                    </a:cubicBezTo>
                    <a:cubicBezTo>
                      <a:pt x="54" y="23"/>
                      <a:pt x="54" y="23"/>
                      <a:pt x="54" y="23"/>
                    </a:cubicBezTo>
                    <a:cubicBezTo>
                      <a:pt x="54" y="23"/>
                      <a:pt x="55" y="25"/>
                      <a:pt x="55" y="26"/>
                    </a:cubicBezTo>
                    <a:cubicBezTo>
                      <a:pt x="55" y="25"/>
                      <a:pt x="56" y="26"/>
                      <a:pt x="57" y="26"/>
                    </a:cubicBezTo>
                    <a:cubicBezTo>
                      <a:pt x="55" y="23"/>
                      <a:pt x="56" y="24"/>
                      <a:pt x="55" y="22"/>
                    </a:cubicBezTo>
                    <a:cubicBezTo>
                      <a:pt x="55" y="22"/>
                      <a:pt x="56" y="24"/>
                      <a:pt x="57" y="24"/>
                    </a:cubicBezTo>
                    <a:cubicBezTo>
                      <a:pt x="56" y="23"/>
                      <a:pt x="57" y="23"/>
                      <a:pt x="57" y="23"/>
                    </a:cubicBezTo>
                    <a:cubicBezTo>
                      <a:pt x="58" y="23"/>
                      <a:pt x="58" y="23"/>
                      <a:pt x="58" y="23"/>
                    </a:cubicBezTo>
                    <a:cubicBezTo>
                      <a:pt x="57" y="23"/>
                      <a:pt x="58" y="23"/>
                      <a:pt x="57" y="21"/>
                    </a:cubicBezTo>
                    <a:cubicBezTo>
                      <a:pt x="58" y="22"/>
                      <a:pt x="58" y="22"/>
                      <a:pt x="58" y="22"/>
                    </a:cubicBezTo>
                    <a:cubicBezTo>
                      <a:pt x="59" y="22"/>
                      <a:pt x="56" y="19"/>
                      <a:pt x="57" y="20"/>
                    </a:cubicBezTo>
                    <a:cubicBezTo>
                      <a:pt x="58" y="21"/>
                      <a:pt x="58" y="21"/>
                      <a:pt x="58" y="21"/>
                    </a:cubicBezTo>
                    <a:cubicBezTo>
                      <a:pt x="57" y="20"/>
                      <a:pt x="59" y="22"/>
                      <a:pt x="58" y="20"/>
                    </a:cubicBezTo>
                    <a:cubicBezTo>
                      <a:pt x="59" y="21"/>
                      <a:pt x="59" y="21"/>
                      <a:pt x="59" y="21"/>
                    </a:cubicBezTo>
                    <a:cubicBezTo>
                      <a:pt x="59" y="21"/>
                      <a:pt x="59" y="21"/>
                      <a:pt x="58" y="19"/>
                    </a:cubicBezTo>
                    <a:cubicBezTo>
                      <a:pt x="60" y="21"/>
                      <a:pt x="60" y="21"/>
                      <a:pt x="60" y="21"/>
                    </a:cubicBezTo>
                    <a:cubicBezTo>
                      <a:pt x="60" y="22"/>
                      <a:pt x="58" y="19"/>
                      <a:pt x="59" y="19"/>
                    </a:cubicBezTo>
                    <a:cubicBezTo>
                      <a:pt x="59" y="19"/>
                      <a:pt x="60" y="20"/>
                      <a:pt x="60" y="20"/>
                    </a:cubicBezTo>
                    <a:cubicBezTo>
                      <a:pt x="59" y="19"/>
                      <a:pt x="60" y="19"/>
                      <a:pt x="60" y="19"/>
                    </a:cubicBezTo>
                    <a:cubicBezTo>
                      <a:pt x="61" y="20"/>
                      <a:pt x="61" y="20"/>
                      <a:pt x="61" y="20"/>
                    </a:cubicBezTo>
                    <a:cubicBezTo>
                      <a:pt x="62" y="19"/>
                      <a:pt x="64" y="18"/>
                      <a:pt x="63" y="16"/>
                    </a:cubicBezTo>
                    <a:cubicBezTo>
                      <a:pt x="65" y="17"/>
                      <a:pt x="64" y="17"/>
                      <a:pt x="65" y="18"/>
                    </a:cubicBezTo>
                    <a:cubicBezTo>
                      <a:pt x="64" y="17"/>
                      <a:pt x="65" y="18"/>
                      <a:pt x="65" y="17"/>
                    </a:cubicBezTo>
                    <a:cubicBezTo>
                      <a:pt x="65" y="17"/>
                      <a:pt x="65" y="17"/>
                      <a:pt x="65" y="17"/>
                    </a:cubicBezTo>
                    <a:cubicBezTo>
                      <a:pt x="65" y="17"/>
                      <a:pt x="66" y="18"/>
                      <a:pt x="66" y="17"/>
                    </a:cubicBezTo>
                    <a:cubicBezTo>
                      <a:pt x="65" y="17"/>
                      <a:pt x="65" y="17"/>
                      <a:pt x="65" y="17"/>
                    </a:cubicBezTo>
                    <a:cubicBezTo>
                      <a:pt x="64" y="15"/>
                      <a:pt x="68" y="18"/>
                      <a:pt x="66" y="16"/>
                    </a:cubicBezTo>
                    <a:cubicBezTo>
                      <a:pt x="67" y="17"/>
                      <a:pt x="67" y="17"/>
                      <a:pt x="67" y="17"/>
                    </a:cubicBezTo>
                    <a:cubicBezTo>
                      <a:pt x="65" y="15"/>
                      <a:pt x="68" y="17"/>
                      <a:pt x="66" y="16"/>
                    </a:cubicBezTo>
                    <a:cubicBezTo>
                      <a:pt x="67" y="16"/>
                      <a:pt x="67" y="16"/>
                      <a:pt x="67" y="16"/>
                    </a:cubicBezTo>
                    <a:cubicBezTo>
                      <a:pt x="68" y="17"/>
                      <a:pt x="65" y="14"/>
                      <a:pt x="67" y="15"/>
                    </a:cubicBezTo>
                    <a:cubicBezTo>
                      <a:pt x="67" y="15"/>
                      <a:pt x="66" y="14"/>
                      <a:pt x="65" y="13"/>
                    </a:cubicBezTo>
                    <a:cubicBezTo>
                      <a:pt x="67" y="14"/>
                      <a:pt x="67" y="14"/>
                      <a:pt x="67" y="14"/>
                    </a:cubicBezTo>
                    <a:cubicBezTo>
                      <a:pt x="67" y="13"/>
                      <a:pt x="68" y="12"/>
                      <a:pt x="66" y="10"/>
                    </a:cubicBezTo>
                    <a:cubicBezTo>
                      <a:pt x="67" y="10"/>
                      <a:pt x="67" y="10"/>
                      <a:pt x="67" y="10"/>
                    </a:cubicBezTo>
                    <a:cubicBezTo>
                      <a:pt x="65" y="9"/>
                      <a:pt x="70" y="11"/>
                      <a:pt x="66" y="8"/>
                    </a:cubicBezTo>
                    <a:cubicBezTo>
                      <a:pt x="65" y="7"/>
                      <a:pt x="65" y="7"/>
                      <a:pt x="65" y="7"/>
                    </a:cubicBezTo>
                    <a:cubicBezTo>
                      <a:pt x="67" y="8"/>
                      <a:pt x="67" y="8"/>
                      <a:pt x="67" y="8"/>
                    </a:cubicBezTo>
                    <a:cubicBezTo>
                      <a:pt x="66" y="8"/>
                      <a:pt x="67" y="8"/>
                      <a:pt x="66" y="7"/>
                    </a:cubicBezTo>
                    <a:cubicBezTo>
                      <a:pt x="67" y="8"/>
                      <a:pt x="67" y="8"/>
                      <a:pt x="67" y="8"/>
                    </a:cubicBezTo>
                    <a:cubicBezTo>
                      <a:pt x="67" y="8"/>
                      <a:pt x="65" y="6"/>
                      <a:pt x="65" y="7"/>
                    </a:cubicBezTo>
                    <a:cubicBezTo>
                      <a:pt x="66" y="7"/>
                      <a:pt x="66" y="7"/>
                      <a:pt x="66" y="7"/>
                    </a:cubicBezTo>
                    <a:cubicBezTo>
                      <a:pt x="69" y="7"/>
                      <a:pt x="72" y="3"/>
                      <a:pt x="68" y="4"/>
                    </a:cubicBezTo>
                    <a:close/>
                    <a:moveTo>
                      <a:pt x="61" y="9"/>
                    </a:moveTo>
                    <a:cubicBezTo>
                      <a:pt x="60" y="9"/>
                      <a:pt x="61" y="7"/>
                      <a:pt x="62" y="6"/>
                    </a:cubicBezTo>
                    <a:cubicBezTo>
                      <a:pt x="62" y="8"/>
                      <a:pt x="61" y="9"/>
                      <a:pt x="61" y="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7" name="Google Shape;1557;p106"/>
              <p:cNvSpPr/>
              <p:nvPr/>
            </p:nvSpPr>
            <p:spPr>
              <a:xfrm>
                <a:off x="4011" y="3063"/>
                <a:ext cx="5" cy="5"/>
              </a:xfrm>
              <a:custGeom>
                <a:rect b="b" l="l" r="r" t="t"/>
                <a:pathLst>
                  <a:path extrusionOk="0" h="5" w="5">
                    <a:moveTo>
                      <a:pt x="5" y="5"/>
                    </a:moveTo>
                    <a:lnTo>
                      <a:pt x="0" y="0"/>
                    </a:lnTo>
                    <a:lnTo>
                      <a:pt x="2" y="5"/>
                    </a:lnTo>
                    <a:lnTo>
                      <a:pt x="5" y="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8" name="Google Shape;1558;p106"/>
              <p:cNvSpPr/>
              <p:nvPr/>
            </p:nvSpPr>
            <p:spPr>
              <a:xfrm>
                <a:off x="3912" y="3100"/>
                <a:ext cx="2" cy="2"/>
              </a:xfrm>
              <a:custGeom>
                <a:rect b="b" l="l" r="r" t="t"/>
                <a:pathLst>
                  <a:path extrusionOk="0" h="1" w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1"/>
                      <a:pt x="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9" name="Google Shape;1559;p106"/>
              <p:cNvSpPr/>
              <p:nvPr/>
            </p:nvSpPr>
            <p:spPr>
              <a:xfrm>
                <a:off x="3996" y="3089"/>
                <a:ext cx="3" cy="0"/>
              </a:xfrm>
              <a:custGeom>
                <a:rect b="b" l="l" r="r" t="t"/>
                <a:pathLst>
                  <a:path extrusionOk="0" h="120000" w="1">
                    <a:moveTo>
                      <a:pt x="0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0" name="Google Shape;1560;p106"/>
              <p:cNvSpPr/>
              <p:nvPr/>
            </p:nvSpPr>
            <p:spPr>
              <a:xfrm>
                <a:off x="3595" y="1825"/>
                <a:ext cx="0" cy="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1" name="Google Shape;1561;p106"/>
              <p:cNvSpPr/>
              <p:nvPr/>
            </p:nvSpPr>
            <p:spPr>
              <a:xfrm>
                <a:off x="3598" y="1825"/>
                <a:ext cx="2" cy="0"/>
              </a:xfrm>
              <a:custGeom>
                <a:rect b="b" l="l" r="r" t="t"/>
                <a:pathLst>
                  <a:path extrusionOk="0" h="120000"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2" name="Google Shape;1562;p106"/>
              <p:cNvSpPr/>
              <p:nvPr/>
            </p:nvSpPr>
            <p:spPr>
              <a:xfrm>
                <a:off x="3918" y="2851"/>
                <a:ext cx="0" cy="0"/>
              </a:xfrm>
              <a:custGeom>
                <a:rect b="b" l="l" r="r" t="t"/>
                <a:pathLst>
                  <a:path extrusionOk="0" h="120000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3" name="Google Shape;1563;p106"/>
              <p:cNvSpPr/>
              <p:nvPr/>
            </p:nvSpPr>
            <p:spPr>
              <a:xfrm>
                <a:off x="3924" y="3038"/>
                <a:ext cx="2" cy="2"/>
              </a:xfrm>
              <a:custGeom>
                <a:rect b="b" l="l" r="r" t="t"/>
                <a:pathLst>
                  <a:path extrusionOk="0" h="2" w="2">
                    <a:moveTo>
                      <a:pt x="0" y="0"/>
                    </a:moveTo>
                    <a:lnTo>
                      <a:pt x="2" y="2"/>
                    </a:lnTo>
                    <a:lnTo>
                      <a:pt x="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4" name="Google Shape;1564;p106"/>
              <p:cNvSpPr/>
              <p:nvPr/>
            </p:nvSpPr>
            <p:spPr>
              <a:xfrm>
                <a:off x="3986" y="3027"/>
                <a:ext cx="2" cy="3"/>
              </a:xfrm>
              <a:custGeom>
                <a:rect b="b" l="l" r="r" t="t"/>
                <a:pathLst>
                  <a:path extrusionOk="0" h="1" w="1">
                    <a:moveTo>
                      <a:pt x="1" y="1"/>
                    </a:moveTo>
                    <a:cubicBezTo>
                      <a:pt x="0" y="1"/>
                      <a:pt x="0" y="0"/>
                      <a:pt x="0" y="0"/>
                    </a:cubicBezTo>
                    <a:cubicBezTo>
                      <a:pt x="0" y="0"/>
                      <a:pt x="0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5" name="Google Shape;1565;p106"/>
              <p:cNvSpPr/>
              <p:nvPr/>
            </p:nvSpPr>
            <p:spPr>
              <a:xfrm>
                <a:off x="3899" y="3091"/>
                <a:ext cx="2" cy="2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cubicBezTo>
                      <a:pt x="0" y="1"/>
                      <a:pt x="1" y="0"/>
                      <a:pt x="1" y="1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6" name="Google Shape;1566;p106"/>
              <p:cNvSpPr/>
              <p:nvPr/>
            </p:nvSpPr>
            <p:spPr>
              <a:xfrm>
                <a:off x="4013" y="3004"/>
                <a:ext cx="0" cy="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7" name="Google Shape;1567;p106"/>
              <p:cNvSpPr/>
              <p:nvPr/>
            </p:nvSpPr>
            <p:spPr>
              <a:xfrm>
                <a:off x="3903" y="3055"/>
                <a:ext cx="6" cy="2"/>
              </a:xfrm>
              <a:custGeom>
                <a:rect b="b" l="l" r="r" t="t"/>
                <a:pathLst>
                  <a:path extrusionOk="0" h="1" w="3">
                    <a:moveTo>
                      <a:pt x="3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2" y="1"/>
                      <a:pt x="2" y="0"/>
                      <a:pt x="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8" name="Google Shape;1568;p106"/>
              <p:cNvSpPr/>
              <p:nvPr/>
            </p:nvSpPr>
            <p:spPr>
              <a:xfrm>
                <a:off x="3905" y="3055"/>
                <a:ext cx="4" cy="0"/>
              </a:xfrm>
              <a:custGeom>
                <a:rect b="b" l="l" r="r" t="t"/>
                <a:pathLst>
                  <a:path extrusionOk="0" h="120000" w="2">
                    <a:moveTo>
                      <a:pt x="1" y="0"/>
                    </a:moveTo>
                    <a:cubicBezTo>
                      <a:pt x="0" y="0"/>
                      <a:pt x="1" y="0"/>
                      <a:pt x="2" y="0"/>
                    </a:cubicBezTo>
                    <a:cubicBezTo>
                      <a:pt x="2" y="0"/>
                      <a:pt x="2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9" name="Google Shape;1569;p106"/>
              <p:cNvSpPr/>
              <p:nvPr/>
            </p:nvSpPr>
            <p:spPr>
              <a:xfrm>
                <a:off x="3897" y="3085"/>
                <a:ext cx="4" cy="2"/>
              </a:xfrm>
              <a:custGeom>
                <a:rect b="b" l="l" r="r" t="t"/>
                <a:pathLst>
                  <a:path extrusionOk="0" h="1" w="2">
                    <a:moveTo>
                      <a:pt x="2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1"/>
                      <a:pt x="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0" name="Google Shape;1570;p106"/>
              <p:cNvSpPr/>
              <p:nvPr/>
            </p:nvSpPr>
            <p:spPr>
              <a:xfrm>
                <a:off x="3897" y="3095"/>
                <a:ext cx="2" cy="2"/>
              </a:xfrm>
              <a:custGeom>
                <a:rect b="b" l="l" r="r" t="t"/>
                <a:pathLst>
                  <a:path extrusionOk="0" h="1" w="1">
                    <a:moveTo>
                      <a:pt x="0" y="1"/>
                    </a:moveTo>
                    <a:cubicBezTo>
                      <a:pt x="0" y="1"/>
                      <a:pt x="0" y="0"/>
                      <a:pt x="1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1" name="Google Shape;1571;p106"/>
              <p:cNvSpPr/>
              <p:nvPr/>
            </p:nvSpPr>
            <p:spPr>
              <a:xfrm>
                <a:off x="3984" y="3095"/>
                <a:ext cx="0" cy="2"/>
              </a:xfrm>
              <a:custGeom>
                <a:rect b="b" l="l" r="r" t="t"/>
                <a:pathLst>
                  <a:path extrusionOk="0" h="2" w="120000">
                    <a:moveTo>
                      <a:pt x="0" y="2"/>
                    </a:moveTo>
                    <a:lnTo>
                      <a:pt x="0" y="2"/>
                    </a:lnTo>
                    <a:lnTo>
                      <a:pt x="0" y="0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2" name="Google Shape;1572;p106"/>
              <p:cNvSpPr/>
              <p:nvPr/>
            </p:nvSpPr>
            <p:spPr>
              <a:xfrm>
                <a:off x="3600" y="1823"/>
                <a:ext cx="0" cy="0"/>
              </a:xfrm>
              <a:custGeom>
                <a:rect b="b" l="l" r="r" t="t"/>
                <a:pathLst>
                  <a:path extrusionOk="0" h="120000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3" name="Google Shape;1573;p106"/>
              <p:cNvSpPr/>
              <p:nvPr/>
            </p:nvSpPr>
            <p:spPr>
              <a:xfrm>
                <a:off x="3905" y="3100"/>
                <a:ext cx="4" cy="4"/>
              </a:xfrm>
              <a:custGeom>
                <a:rect b="b" l="l" r="r" t="t"/>
                <a:pathLst>
                  <a:path extrusionOk="0" h="2" w="2">
                    <a:moveTo>
                      <a:pt x="1" y="0"/>
                    </a:moveTo>
                    <a:cubicBezTo>
                      <a:pt x="0" y="2"/>
                      <a:pt x="1" y="0"/>
                      <a:pt x="1" y="1"/>
                    </a:cubicBezTo>
                    <a:cubicBezTo>
                      <a:pt x="2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4" name="Google Shape;1574;p106"/>
              <p:cNvSpPr/>
              <p:nvPr/>
            </p:nvSpPr>
            <p:spPr>
              <a:xfrm>
                <a:off x="4230" y="2480"/>
                <a:ext cx="4" cy="2"/>
              </a:xfrm>
              <a:custGeom>
                <a:rect b="b" l="l" r="r" t="t"/>
                <a:pathLst>
                  <a:path extrusionOk="0" h="1" w="2">
                    <a:moveTo>
                      <a:pt x="1" y="1"/>
                    </a:moveTo>
                    <a:cubicBezTo>
                      <a:pt x="0" y="1"/>
                      <a:pt x="1" y="1"/>
                      <a:pt x="2" y="1"/>
                    </a:cubicBezTo>
                    <a:cubicBezTo>
                      <a:pt x="2" y="0"/>
                      <a:pt x="2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5" name="Google Shape;1575;p106"/>
              <p:cNvSpPr/>
              <p:nvPr/>
            </p:nvSpPr>
            <p:spPr>
              <a:xfrm>
                <a:off x="3895" y="3080"/>
                <a:ext cx="4" cy="3"/>
              </a:xfrm>
              <a:custGeom>
                <a:rect b="b" l="l" r="r" t="t"/>
                <a:pathLst>
                  <a:path extrusionOk="0" h="1" w="2">
                    <a:moveTo>
                      <a:pt x="0" y="0"/>
                    </a:moveTo>
                    <a:cubicBezTo>
                      <a:pt x="0" y="1"/>
                      <a:pt x="1" y="0"/>
                      <a:pt x="1" y="0"/>
                    </a:cubicBezTo>
                    <a:cubicBezTo>
                      <a:pt x="1" y="0"/>
                      <a:pt x="2" y="0"/>
                      <a:pt x="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6" name="Google Shape;1576;p106"/>
              <p:cNvSpPr/>
              <p:nvPr/>
            </p:nvSpPr>
            <p:spPr>
              <a:xfrm>
                <a:off x="4007" y="3076"/>
                <a:ext cx="0" cy="0"/>
              </a:xfrm>
              <a:custGeom>
                <a:rect b="b" l="l" r="r" t="t"/>
                <a:pathLst>
                  <a:path extrusionOk="0" h="120000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7" name="Google Shape;1577;p106"/>
              <p:cNvSpPr/>
              <p:nvPr/>
            </p:nvSpPr>
            <p:spPr>
              <a:xfrm>
                <a:off x="3598" y="1825"/>
                <a:ext cx="0" cy="0"/>
              </a:xfrm>
              <a:custGeom>
                <a:rect b="b" l="l" r="r" t="t"/>
                <a:pathLst>
                  <a:path extrusionOk="0" h="120000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8" name="Google Shape;1578;p106"/>
              <p:cNvSpPr/>
              <p:nvPr/>
            </p:nvSpPr>
            <p:spPr>
              <a:xfrm>
                <a:off x="4005" y="3074"/>
                <a:ext cx="2" cy="2"/>
              </a:xfrm>
              <a:custGeom>
                <a:rect b="b" l="l" r="r" t="t"/>
                <a:pathLst>
                  <a:path extrusionOk="0" h="1" w="1">
                    <a:moveTo>
                      <a:pt x="1" y="1"/>
                    </a:moveTo>
                    <a:cubicBezTo>
                      <a:pt x="1" y="1"/>
                      <a:pt x="1" y="1"/>
                      <a:pt x="0" y="1"/>
                    </a:cubicBezTo>
                    <a:cubicBezTo>
                      <a:pt x="0" y="0"/>
                      <a:pt x="0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9" name="Google Shape;1579;p106"/>
              <p:cNvSpPr/>
              <p:nvPr/>
            </p:nvSpPr>
            <p:spPr>
              <a:xfrm>
                <a:off x="4007" y="3085"/>
                <a:ext cx="0" cy="0"/>
              </a:xfrm>
              <a:custGeom>
                <a:rect b="b" l="l" r="r" t="t"/>
                <a:pathLst>
                  <a:path extrusionOk="0" h="120000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0" name="Google Shape;1580;p106"/>
              <p:cNvSpPr/>
              <p:nvPr/>
            </p:nvSpPr>
            <p:spPr>
              <a:xfrm>
                <a:off x="3598" y="1823"/>
                <a:ext cx="2" cy="0"/>
              </a:xfrm>
              <a:custGeom>
                <a:rect b="b" l="l" r="r" t="t"/>
                <a:pathLst>
                  <a:path extrusionOk="0" h="120000"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1" name="Google Shape;1581;p106"/>
              <p:cNvSpPr/>
              <p:nvPr/>
            </p:nvSpPr>
            <p:spPr>
              <a:xfrm>
                <a:off x="3598" y="1823"/>
                <a:ext cx="2" cy="0"/>
              </a:xfrm>
              <a:custGeom>
                <a:rect b="b" l="l" r="r" t="t"/>
                <a:pathLst>
                  <a:path extrusionOk="0" h="120000"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2" name="Google Shape;1582;p106"/>
              <p:cNvSpPr/>
              <p:nvPr/>
            </p:nvSpPr>
            <p:spPr>
              <a:xfrm>
                <a:off x="4009" y="3083"/>
                <a:ext cx="0" cy="2"/>
              </a:xfrm>
              <a:custGeom>
                <a:rect b="b" l="l" r="r" t="t"/>
                <a:pathLst>
                  <a:path extrusionOk="0" h="1" w="120000">
                    <a:moveTo>
                      <a:pt x="0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3" name="Google Shape;1583;p106"/>
              <p:cNvSpPr/>
              <p:nvPr/>
            </p:nvSpPr>
            <p:spPr>
              <a:xfrm>
                <a:off x="3602" y="1823"/>
                <a:ext cx="0" cy="0"/>
              </a:xfrm>
              <a:custGeom>
                <a:rect b="b" l="l" r="r" t="t"/>
                <a:pathLst>
                  <a:path extrusionOk="0" h="120000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4" name="Google Shape;1584;p106"/>
              <p:cNvSpPr/>
              <p:nvPr/>
            </p:nvSpPr>
            <p:spPr>
              <a:xfrm>
                <a:off x="3929" y="1870"/>
                <a:ext cx="4" cy="8"/>
              </a:xfrm>
              <a:custGeom>
                <a:rect b="b" l="l" r="r" t="t"/>
                <a:pathLst>
                  <a:path extrusionOk="0" h="4" w="2">
                    <a:moveTo>
                      <a:pt x="2" y="1"/>
                    </a:moveTo>
                    <a:cubicBezTo>
                      <a:pt x="2" y="1"/>
                      <a:pt x="0" y="1"/>
                      <a:pt x="1" y="4"/>
                    </a:cubicBezTo>
                    <a:cubicBezTo>
                      <a:pt x="1" y="0"/>
                      <a:pt x="2" y="4"/>
                      <a:pt x="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5" name="Google Shape;1585;p106"/>
              <p:cNvSpPr/>
              <p:nvPr/>
            </p:nvSpPr>
            <p:spPr>
              <a:xfrm>
                <a:off x="3687" y="1579"/>
                <a:ext cx="4" cy="4"/>
              </a:xfrm>
              <a:custGeom>
                <a:rect b="b" l="l" r="r" t="t"/>
                <a:pathLst>
                  <a:path extrusionOk="0" h="4" w="4">
                    <a:moveTo>
                      <a:pt x="0" y="4"/>
                    </a:moveTo>
                    <a:lnTo>
                      <a:pt x="4" y="0"/>
                    </a:lnTo>
                    <a:lnTo>
                      <a:pt x="0" y="2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6" name="Google Shape;1586;p106"/>
              <p:cNvSpPr/>
              <p:nvPr/>
            </p:nvSpPr>
            <p:spPr>
              <a:xfrm>
                <a:off x="4086" y="1583"/>
                <a:ext cx="8" cy="4"/>
              </a:xfrm>
              <a:custGeom>
                <a:rect b="b" l="l" r="r" t="t"/>
                <a:pathLst>
                  <a:path extrusionOk="0" h="2" w="4">
                    <a:moveTo>
                      <a:pt x="2" y="2"/>
                    </a:moveTo>
                    <a:cubicBezTo>
                      <a:pt x="2" y="2"/>
                      <a:pt x="3" y="1"/>
                      <a:pt x="1" y="0"/>
                    </a:cubicBezTo>
                    <a:cubicBezTo>
                      <a:pt x="4" y="2"/>
                      <a:pt x="0" y="1"/>
                      <a:pt x="2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7" name="Google Shape;1587;p106"/>
              <p:cNvSpPr/>
              <p:nvPr/>
            </p:nvSpPr>
            <p:spPr>
              <a:xfrm>
                <a:off x="3574" y="1912"/>
                <a:ext cx="2" cy="21"/>
              </a:xfrm>
              <a:custGeom>
                <a:rect b="b" l="l" r="r" t="t"/>
                <a:pathLst>
                  <a:path extrusionOk="0" h="10" w="1">
                    <a:moveTo>
                      <a:pt x="0" y="0"/>
                    </a:moveTo>
                    <a:cubicBezTo>
                      <a:pt x="0" y="4"/>
                      <a:pt x="0" y="10"/>
                      <a:pt x="1" y="1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8" name="Google Shape;1588;p106"/>
              <p:cNvSpPr/>
              <p:nvPr/>
            </p:nvSpPr>
            <p:spPr>
              <a:xfrm>
                <a:off x="3559" y="1774"/>
                <a:ext cx="77" cy="91"/>
              </a:xfrm>
              <a:custGeom>
                <a:rect b="b" l="l" r="r" t="t"/>
                <a:pathLst>
                  <a:path extrusionOk="0" h="43" w="36">
                    <a:moveTo>
                      <a:pt x="5" y="16"/>
                    </a:moveTo>
                    <a:cubicBezTo>
                      <a:pt x="6" y="19"/>
                      <a:pt x="3" y="20"/>
                      <a:pt x="0" y="23"/>
                    </a:cubicBezTo>
                    <a:cubicBezTo>
                      <a:pt x="0" y="23"/>
                      <a:pt x="1" y="25"/>
                      <a:pt x="1" y="28"/>
                    </a:cubicBezTo>
                    <a:cubicBezTo>
                      <a:pt x="5" y="39"/>
                      <a:pt x="13" y="43"/>
                      <a:pt x="19" y="41"/>
                    </a:cubicBezTo>
                    <a:cubicBezTo>
                      <a:pt x="18" y="40"/>
                      <a:pt x="18" y="39"/>
                      <a:pt x="19" y="39"/>
                    </a:cubicBezTo>
                    <a:cubicBezTo>
                      <a:pt x="19" y="39"/>
                      <a:pt x="19" y="39"/>
                      <a:pt x="19" y="39"/>
                    </a:cubicBezTo>
                    <a:cubicBezTo>
                      <a:pt x="19" y="38"/>
                      <a:pt x="19" y="38"/>
                      <a:pt x="19" y="38"/>
                    </a:cubicBezTo>
                    <a:cubicBezTo>
                      <a:pt x="19" y="38"/>
                      <a:pt x="19" y="39"/>
                      <a:pt x="19" y="40"/>
                    </a:cubicBezTo>
                    <a:cubicBezTo>
                      <a:pt x="20" y="39"/>
                      <a:pt x="21" y="39"/>
                      <a:pt x="23" y="39"/>
                    </a:cubicBezTo>
                    <a:cubicBezTo>
                      <a:pt x="22" y="36"/>
                      <a:pt x="23" y="38"/>
                      <a:pt x="23" y="36"/>
                    </a:cubicBezTo>
                    <a:cubicBezTo>
                      <a:pt x="23" y="37"/>
                      <a:pt x="23" y="37"/>
                      <a:pt x="23" y="37"/>
                    </a:cubicBezTo>
                    <a:cubicBezTo>
                      <a:pt x="23" y="36"/>
                      <a:pt x="23" y="36"/>
                      <a:pt x="25" y="38"/>
                    </a:cubicBezTo>
                    <a:cubicBezTo>
                      <a:pt x="29" y="38"/>
                      <a:pt x="31" y="35"/>
                      <a:pt x="33" y="33"/>
                    </a:cubicBezTo>
                    <a:cubicBezTo>
                      <a:pt x="36" y="30"/>
                      <a:pt x="36" y="26"/>
                      <a:pt x="36" y="21"/>
                    </a:cubicBezTo>
                    <a:cubicBezTo>
                      <a:pt x="33" y="20"/>
                      <a:pt x="35" y="19"/>
                      <a:pt x="32" y="19"/>
                    </a:cubicBezTo>
                    <a:cubicBezTo>
                      <a:pt x="33" y="19"/>
                      <a:pt x="33" y="19"/>
                      <a:pt x="33" y="19"/>
                    </a:cubicBezTo>
                    <a:cubicBezTo>
                      <a:pt x="31" y="18"/>
                      <a:pt x="33" y="18"/>
                      <a:pt x="34" y="17"/>
                    </a:cubicBezTo>
                    <a:cubicBezTo>
                      <a:pt x="33" y="17"/>
                      <a:pt x="34" y="17"/>
                      <a:pt x="32" y="17"/>
                    </a:cubicBezTo>
                    <a:cubicBezTo>
                      <a:pt x="30" y="17"/>
                      <a:pt x="35" y="17"/>
                      <a:pt x="34" y="16"/>
                    </a:cubicBezTo>
                    <a:cubicBezTo>
                      <a:pt x="34" y="16"/>
                      <a:pt x="33" y="17"/>
                      <a:pt x="33" y="16"/>
                    </a:cubicBezTo>
                    <a:cubicBezTo>
                      <a:pt x="31" y="16"/>
                      <a:pt x="34" y="17"/>
                      <a:pt x="36" y="15"/>
                    </a:cubicBezTo>
                    <a:cubicBezTo>
                      <a:pt x="35" y="13"/>
                      <a:pt x="32" y="12"/>
                      <a:pt x="33" y="10"/>
                    </a:cubicBezTo>
                    <a:cubicBezTo>
                      <a:pt x="33" y="11"/>
                      <a:pt x="32" y="11"/>
                      <a:pt x="32" y="11"/>
                    </a:cubicBezTo>
                    <a:cubicBezTo>
                      <a:pt x="35" y="9"/>
                      <a:pt x="31" y="11"/>
                      <a:pt x="32" y="10"/>
                    </a:cubicBezTo>
                    <a:cubicBezTo>
                      <a:pt x="33" y="10"/>
                      <a:pt x="33" y="10"/>
                      <a:pt x="33" y="10"/>
                    </a:cubicBezTo>
                    <a:cubicBezTo>
                      <a:pt x="34" y="9"/>
                      <a:pt x="32" y="9"/>
                      <a:pt x="32" y="7"/>
                    </a:cubicBezTo>
                    <a:cubicBezTo>
                      <a:pt x="30" y="7"/>
                      <a:pt x="32" y="5"/>
                      <a:pt x="30" y="5"/>
                    </a:cubicBezTo>
                    <a:cubicBezTo>
                      <a:pt x="31" y="5"/>
                      <a:pt x="30" y="4"/>
                      <a:pt x="30" y="4"/>
                    </a:cubicBezTo>
                    <a:cubicBezTo>
                      <a:pt x="27" y="6"/>
                      <a:pt x="29" y="1"/>
                      <a:pt x="27" y="3"/>
                    </a:cubicBezTo>
                    <a:cubicBezTo>
                      <a:pt x="27" y="2"/>
                      <a:pt x="27" y="2"/>
                      <a:pt x="27" y="2"/>
                    </a:cubicBezTo>
                    <a:cubicBezTo>
                      <a:pt x="25" y="1"/>
                      <a:pt x="21" y="0"/>
                      <a:pt x="18" y="3"/>
                    </a:cubicBezTo>
                    <a:cubicBezTo>
                      <a:pt x="16" y="3"/>
                      <a:pt x="12" y="1"/>
                      <a:pt x="13" y="3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3" y="5"/>
                      <a:pt x="13" y="4"/>
                      <a:pt x="12" y="3"/>
                    </a:cubicBezTo>
                    <a:cubicBezTo>
                      <a:pt x="13" y="5"/>
                      <a:pt x="11" y="4"/>
                      <a:pt x="11" y="4"/>
                    </a:cubicBezTo>
                    <a:cubicBezTo>
                      <a:pt x="11" y="5"/>
                      <a:pt x="11" y="5"/>
                      <a:pt x="11" y="6"/>
                    </a:cubicBezTo>
                    <a:cubicBezTo>
                      <a:pt x="9" y="4"/>
                      <a:pt x="11" y="8"/>
                      <a:pt x="9" y="7"/>
                    </a:cubicBezTo>
                    <a:cubicBezTo>
                      <a:pt x="12" y="9"/>
                      <a:pt x="10" y="8"/>
                      <a:pt x="10" y="9"/>
                    </a:cubicBezTo>
                    <a:cubicBezTo>
                      <a:pt x="10" y="9"/>
                      <a:pt x="10" y="9"/>
                      <a:pt x="9" y="8"/>
                    </a:cubicBezTo>
                    <a:cubicBezTo>
                      <a:pt x="9" y="9"/>
                      <a:pt x="9" y="9"/>
                      <a:pt x="8" y="9"/>
                    </a:cubicBezTo>
                    <a:cubicBezTo>
                      <a:pt x="8" y="9"/>
                      <a:pt x="10" y="10"/>
                      <a:pt x="9" y="10"/>
                    </a:cubicBezTo>
                    <a:cubicBezTo>
                      <a:pt x="7" y="9"/>
                      <a:pt x="9" y="11"/>
                      <a:pt x="8" y="10"/>
                    </a:cubicBezTo>
                    <a:cubicBezTo>
                      <a:pt x="10" y="11"/>
                      <a:pt x="11" y="13"/>
                      <a:pt x="10" y="12"/>
                    </a:cubicBezTo>
                    <a:cubicBezTo>
                      <a:pt x="8" y="11"/>
                      <a:pt x="8" y="11"/>
                      <a:pt x="8" y="11"/>
                    </a:cubicBezTo>
                    <a:cubicBezTo>
                      <a:pt x="9" y="12"/>
                      <a:pt x="5" y="12"/>
                      <a:pt x="8" y="14"/>
                    </a:cubicBezTo>
                    <a:cubicBezTo>
                      <a:pt x="6" y="13"/>
                      <a:pt x="6" y="13"/>
                      <a:pt x="6" y="13"/>
                    </a:cubicBezTo>
                    <a:cubicBezTo>
                      <a:pt x="8" y="15"/>
                      <a:pt x="6" y="15"/>
                      <a:pt x="8" y="17"/>
                    </a:cubicBezTo>
                    <a:cubicBezTo>
                      <a:pt x="8" y="17"/>
                      <a:pt x="7" y="17"/>
                      <a:pt x="7" y="17"/>
                    </a:cubicBezTo>
                    <a:cubicBezTo>
                      <a:pt x="6" y="17"/>
                      <a:pt x="5" y="16"/>
                      <a:pt x="5" y="16"/>
                    </a:cubicBezTo>
                    <a:close/>
                    <a:moveTo>
                      <a:pt x="16" y="26"/>
                    </a:moveTo>
                    <a:cubicBezTo>
                      <a:pt x="16" y="26"/>
                      <a:pt x="16" y="26"/>
                      <a:pt x="16" y="26"/>
                    </a:cubicBezTo>
                    <a:cubicBezTo>
                      <a:pt x="16" y="27"/>
                      <a:pt x="16" y="27"/>
                      <a:pt x="16" y="26"/>
                    </a:cubicBezTo>
                    <a:close/>
                    <a:moveTo>
                      <a:pt x="17" y="24"/>
                    </a:moveTo>
                    <a:cubicBezTo>
                      <a:pt x="17" y="25"/>
                      <a:pt x="16" y="25"/>
                      <a:pt x="17" y="27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4"/>
                      <a:pt x="16" y="24"/>
                      <a:pt x="17" y="24"/>
                    </a:cubicBezTo>
                    <a:cubicBezTo>
                      <a:pt x="17" y="25"/>
                      <a:pt x="17" y="25"/>
                      <a:pt x="17" y="24"/>
                    </a:cubicBezTo>
                    <a:close/>
                    <a:moveTo>
                      <a:pt x="16" y="25"/>
                    </a:move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4"/>
                      <a:pt x="16" y="24"/>
                      <a:pt x="16" y="24"/>
                    </a:cubicBezTo>
                    <a:cubicBezTo>
                      <a:pt x="16" y="25"/>
                      <a:pt x="17" y="23"/>
                      <a:pt x="16" y="24"/>
                    </a:cubicBezTo>
                    <a:cubicBezTo>
                      <a:pt x="16" y="24"/>
                      <a:pt x="16" y="24"/>
                      <a:pt x="16" y="24"/>
                    </a:cubicBezTo>
                    <a:cubicBezTo>
                      <a:pt x="16" y="24"/>
                      <a:pt x="16" y="24"/>
                      <a:pt x="16" y="24"/>
                    </a:cubicBezTo>
                    <a:cubicBezTo>
                      <a:pt x="16" y="24"/>
                      <a:pt x="16" y="24"/>
                      <a:pt x="16" y="24"/>
                    </a:cubicBezTo>
                    <a:cubicBezTo>
                      <a:pt x="16" y="24"/>
                      <a:pt x="16" y="24"/>
                      <a:pt x="16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6" y="25"/>
                      <a:pt x="17" y="24"/>
                      <a:pt x="16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6" y="24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lose/>
                    <a:moveTo>
                      <a:pt x="17" y="24"/>
                    </a:move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lose/>
                    <a:moveTo>
                      <a:pt x="17" y="23"/>
                    </a:moveTo>
                    <a:cubicBezTo>
                      <a:pt x="17" y="23"/>
                      <a:pt x="17" y="23"/>
                      <a:pt x="17" y="23"/>
                    </a:cubicBezTo>
                    <a:cubicBezTo>
                      <a:pt x="17" y="23"/>
                      <a:pt x="17" y="23"/>
                      <a:pt x="17" y="23"/>
                    </a:cubicBezTo>
                    <a:cubicBezTo>
                      <a:pt x="17" y="23"/>
                      <a:pt x="17" y="23"/>
                      <a:pt x="17" y="23"/>
                    </a:cubicBezTo>
                    <a:cubicBezTo>
                      <a:pt x="17" y="23"/>
                      <a:pt x="17" y="23"/>
                      <a:pt x="17" y="23"/>
                    </a:cubicBezTo>
                    <a:close/>
                    <a:moveTo>
                      <a:pt x="17" y="24"/>
                    </a:move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lose/>
                    <a:moveTo>
                      <a:pt x="17" y="23"/>
                    </a:moveTo>
                    <a:cubicBezTo>
                      <a:pt x="17" y="23"/>
                      <a:pt x="17" y="23"/>
                      <a:pt x="17" y="23"/>
                    </a:cubicBezTo>
                    <a:cubicBezTo>
                      <a:pt x="18" y="23"/>
                      <a:pt x="18" y="23"/>
                      <a:pt x="18" y="23"/>
                    </a:cubicBezTo>
                    <a:cubicBezTo>
                      <a:pt x="18" y="23"/>
                      <a:pt x="17" y="23"/>
                      <a:pt x="17" y="23"/>
                    </a:cubicBezTo>
                    <a:cubicBezTo>
                      <a:pt x="17" y="23"/>
                      <a:pt x="17" y="23"/>
                      <a:pt x="17" y="23"/>
                    </a:cubicBezTo>
                    <a:cubicBezTo>
                      <a:pt x="17" y="23"/>
                      <a:pt x="17" y="23"/>
                      <a:pt x="17" y="23"/>
                    </a:cubicBezTo>
                    <a:cubicBezTo>
                      <a:pt x="17" y="23"/>
                      <a:pt x="17" y="23"/>
                      <a:pt x="17" y="23"/>
                    </a:cubicBezTo>
                    <a:close/>
                    <a:moveTo>
                      <a:pt x="17" y="24"/>
                    </a:move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lose/>
                    <a:moveTo>
                      <a:pt x="17" y="24"/>
                    </a:move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lose/>
                    <a:moveTo>
                      <a:pt x="17" y="24"/>
                    </a:move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8" y="25"/>
                      <a:pt x="17" y="24"/>
                      <a:pt x="17" y="24"/>
                    </a:cubicBezTo>
                    <a:close/>
                    <a:moveTo>
                      <a:pt x="18" y="24"/>
                    </a:move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lose/>
                    <a:moveTo>
                      <a:pt x="20" y="23"/>
                    </a:move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19" y="23"/>
                      <a:pt x="19" y="23"/>
                    </a:cubicBezTo>
                    <a:cubicBezTo>
                      <a:pt x="19" y="23"/>
                      <a:pt x="18" y="23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9" y="23"/>
                      <a:pt x="19" y="23"/>
                      <a:pt x="18" y="24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9" y="23"/>
                      <a:pt x="19" y="23"/>
                      <a:pt x="19" y="24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9" y="24"/>
                      <a:pt x="18" y="25"/>
                      <a:pt x="19" y="26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3"/>
                      <a:pt x="17" y="23"/>
                    </a:cubicBezTo>
                    <a:cubicBezTo>
                      <a:pt x="17" y="23"/>
                      <a:pt x="18" y="23"/>
                      <a:pt x="18" y="23"/>
                    </a:cubicBezTo>
                    <a:cubicBezTo>
                      <a:pt x="18" y="23"/>
                      <a:pt x="18" y="23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3"/>
                      <a:pt x="18" y="23"/>
                      <a:pt x="18" y="23"/>
                    </a:cubicBezTo>
                    <a:cubicBezTo>
                      <a:pt x="18" y="23"/>
                      <a:pt x="18" y="23"/>
                      <a:pt x="18" y="23"/>
                    </a:cubicBezTo>
                    <a:cubicBezTo>
                      <a:pt x="18" y="22"/>
                      <a:pt x="17" y="22"/>
                      <a:pt x="17" y="22"/>
                    </a:cubicBezTo>
                    <a:cubicBezTo>
                      <a:pt x="18" y="22"/>
                      <a:pt x="18" y="23"/>
                      <a:pt x="18" y="23"/>
                    </a:cubicBezTo>
                    <a:cubicBezTo>
                      <a:pt x="19" y="22"/>
                      <a:pt x="19" y="22"/>
                      <a:pt x="19" y="22"/>
                    </a:cubicBezTo>
                    <a:cubicBezTo>
                      <a:pt x="19" y="22"/>
                      <a:pt x="19" y="23"/>
                      <a:pt x="19" y="23"/>
                    </a:cubicBezTo>
                    <a:cubicBezTo>
                      <a:pt x="19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1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lose/>
                    <a:moveTo>
                      <a:pt x="21" y="24"/>
                    </a:move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lose/>
                    <a:moveTo>
                      <a:pt x="21" y="24"/>
                    </a:move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lose/>
                    <a:moveTo>
                      <a:pt x="21" y="24"/>
                    </a:move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lose/>
                    <a:moveTo>
                      <a:pt x="21" y="24"/>
                    </a:move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lose/>
                    <a:moveTo>
                      <a:pt x="21" y="23"/>
                    </a:move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lose/>
                    <a:moveTo>
                      <a:pt x="21" y="23"/>
                    </a:move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lose/>
                    <a:moveTo>
                      <a:pt x="21" y="23"/>
                    </a:move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lose/>
                    <a:moveTo>
                      <a:pt x="21" y="23"/>
                    </a:move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lose/>
                    <a:moveTo>
                      <a:pt x="21" y="24"/>
                    </a:moveTo>
                    <a:cubicBezTo>
                      <a:pt x="21" y="24"/>
                      <a:pt x="21" y="24"/>
                      <a:pt x="21" y="24"/>
                    </a:cubicBezTo>
                    <a:cubicBezTo>
                      <a:pt x="20" y="24"/>
                      <a:pt x="20" y="24"/>
                      <a:pt x="20" y="24"/>
                    </a:cubicBezTo>
                    <a:cubicBezTo>
                      <a:pt x="20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lose/>
                    <a:moveTo>
                      <a:pt x="21" y="24"/>
                    </a:move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lose/>
                    <a:moveTo>
                      <a:pt x="21" y="23"/>
                    </a:move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lose/>
                    <a:moveTo>
                      <a:pt x="20" y="24"/>
                    </a:moveTo>
                    <a:cubicBezTo>
                      <a:pt x="20" y="24"/>
                      <a:pt x="20" y="24"/>
                      <a:pt x="20" y="24"/>
                    </a:cubicBezTo>
                    <a:cubicBezTo>
                      <a:pt x="20" y="24"/>
                      <a:pt x="20" y="24"/>
                      <a:pt x="20" y="24"/>
                    </a:cubicBezTo>
                    <a:cubicBezTo>
                      <a:pt x="20" y="24"/>
                      <a:pt x="20" y="24"/>
                      <a:pt x="20" y="24"/>
                    </a:cubicBezTo>
                    <a:cubicBezTo>
                      <a:pt x="20" y="24"/>
                      <a:pt x="20" y="24"/>
                      <a:pt x="20" y="24"/>
                    </a:cubicBezTo>
                    <a:close/>
                    <a:moveTo>
                      <a:pt x="20" y="24"/>
                    </a:moveTo>
                    <a:cubicBezTo>
                      <a:pt x="20" y="24"/>
                      <a:pt x="20" y="24"/>
                      <a:pt x="20" y="24"/>
                    </a:cubicBezTo>
                    <a:cubicBezTo>
                      <a:pt x="21" y="24"/>
                      <a:pt x="21" y="24"/>
                      <a:pt x="21" y="25"/>
                    </a:cubicBezTo>
                    <a:lnTo>
                      <a:pt x="20" y="24"/>
                    </a:lnTo>
                    <a:close/>
                    <a:moveTo>
                      <a:pt x="21" y="24"/>
                    </a:move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lose/>
                    <a:moveTo>
                      <a:pt x="21" y="24"/>
                    </a:move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2" y="25"/>
                    </a:cubicBezTo>
                    <a:lnTo>
                      <a:pt x="21" y="24"/>
                    </a:lnTo>
                    <a:close/>
                    <a:moveTo>
                      <a:pt x="22" y="23"/>
                    </a:moveTo>
                    <a:cubicBezTo>
                      <a:pt x="21" y="23"/>
                      <a:pt x="21" y="23"/>
                      <a:pt x="21" y="23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22" y="23"/>
                      <a:pt x="22" y="23"/>
                      <a:pt x="22" y="23"/>
                    </a:cubicBezTo>
                    <a:close/>
                    <a:moveTo>
                      <a:pt x="22" y="23"/>
                    </a:moveTo>
                    <a:cubicBezTo>
                      <a:pt x="22" y="23"/>
                      <a:pt x="22" y="23"/>
                      <a:pt x="22" y="23"/>
                    </a:cubicBezTo>
                    <a:cubicBezTo>
                      <a:pt x="22" y="24"/>
                      <a:pt x="22" y="24"/>
                      <a:pt x="22" y="24"/>
                    </a:cubicBezTo>
                    <a:cubicBezTo>
                      <a:pt x="22" y="24"/>
                      <a:pt x="22" y="24"/>
                      <a:pt x="22" y="24"/>
                    </a:cubicBezTo>
                    <a:cubicBezTo>
                      <a:pt x="22" y="24"/>
                      <a:pt x="22" y="24"/>
                      <a:pt x="22" y="24"/>
                    </a:cubicBezTo>
                    <a:lnTo>
                      <a:pt x="22" y="23"/>
                    </a:lnTo>
                    <a:close/>
                    <a:moveTo>
                      <a:pt x="22" y="23"/>
                    </a:moveTo>
                    <a:cubicBezTo>
                      <a:pt x="22" y="23"/>
                      <a:pt x="22" y="23"/>
                      <a:pt x="22" y="23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22" y="23"/>
                      <a:pt x="22" y="23"/>
                      <a:pt x="22" y="23"/>
                    </a:cubicBezTo>
                    <a:close/>
                    <a:moveTo>
                      <a:pt x="22" y="24"/>
                    </a:moveTo>
                    <a:cubicBezTo>
                      <a:pt x="22" y="24"/>
                      <a:pt x="22" y="24"/>
                      <a:pt x="22" y="24"/>
                    </a:cubicBezTo>
                    <a:cubicBezTo>
                      <a:pt x="22" y="24"/>
                      <a:pt x="22" y="24"/>
                      <a:pt x="22" y="24"/>
                    </a:cubicBezTo>
                    <a:cubicBezTo>
                      <a:pt x="22" y="24"/>
                      <a:pt x="22" y="24"/>
                      <a:pt x="22" y="24"/>
                    </a:cubicBezTo>
                    <a:cubicBezTo>
                      <a:pt x="22" y="24"/>
                      <a:pt x="22" y="24"/>
                      <a:pt x="22" y="24"/>
                    </a:cubicBezTo>
                    <a:close/>
                    <a:moveTo>
                      <a:pt x="22" y="24"/>
                    </a:moveTo>
                    <a:cubicBezTo>
                      <a:pt x="22" y="24"/>
                      <a:pt x="22" y="24"/>
                      <a:pt x="22" y="24"/>
                    </a:cubicBezTo>
                    <a:cubicBezTo>
                      <a:pt x="22" y="24"/>
                      <a:pt x="22" y="24"/>
                      <a:pt x="22" y="24"/>
                    </a:cubicBezTo>
                    <a:close/>
                    <a:moveTo>
                      <a:pt x="22" y="24"/>
                    </a:moveTo>
                    <a:cubicBezTo>
                      <a:pt x="22" y="24"/>
                      <a:pt x="22" y="24"/>
                      <a:pt x="22" y="24"/>
                    </a:cubicBezTo>
                    <a:cubicBezTo>
                      <a:pt x="22" y="24"/>
                      <a:pt x="22" y="24"/>
                      <a:pt x="22" y="24"/>
                    </a:cubicBezTo>
                    <a:cubicBezTo>
                      <a:pt x="22" y="24"/>
                      <a:pt x="23" y="24"/>
                      <a:pt x="22" y="24"/>
                    </a:cubicBezTo>
                    <a:close/>
                    <a:moveTo>
                      <a:pt x="22" y="22"/>
                    </a:moveTo>
                    <a:cubicBezTo>
                      <a:pt x="22" y="22"/>
                      <a:pt x="22" y="22"/>
                      <a:pt x="22" y="22"/>
                    </a:cubicBezTo>
                    <a:cubicBezTo>
                      <a:pt x="23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3" y="22"/>
                      <a:pt x="23" y="22"/>
                    </a:cubicBezTo>
                    <a:cubicBezTo>
                      <a:pt x="23" y="22"/>
                      <a:pt x="23" y="22"/>
                      <a:pt x="22" y="22"/>
                    </a:cubicBezTo>
                    <a:close/>
                    <a:moveTo>
                      <a:pt x="22" y="19"/>
                    </a:move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lose/>
                    <a:moveTo>
                      <a:pt x="22" y="19"/>
                    </a:move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lose/>
                    <a:moveTo>
                      <a:pt x="22" y="19"/>
                    </a:move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lose/>
                    <a:moveTo>
                      <a:pt x="22" y="19"/>
                    </a:move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20"/>
                      <a:pt x="22" y="20"/>
                      <a:pt x="22" y="20"/>
                    </a:cubicBezTo>
                    <a:cubicBezTo>
                      <a:pt x="22" y="20"/>
                      <a:pt x="22" y="19"/>
                      <a:pt x="22" y="19"/>
                    </a:cubicBezTo>
                    <a:close/>
                    <a:moveTo>
                      <a:pt x="22" y="19"/>
                    </a:move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20"/>
                      <a:pt x="23" y="20"/>
                      <a:pt x="22" y="19"/>
                    </a:cubicBezTo>
                    <a:close/>
                    <a:moveTo>
                      <a:pt x="22" y="20"/>
                    </a:move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20"/>
                      <a:pt x="22" y="20"/>
                      <a:pt x="22" y="20"/>
                    </a:cubicBezTo>
                    <a:close/>
                    <a:moveTo>
                      <a:pt x="23" y="23"/>
                    </a:moveTo>
                    <a:cubicBezTo>
                      <a:pt x="23" y="23"/>
                      <a:pt x="23" y="22"/>
                      <a:pt x="22" y="22"/>
                    </a:cubicBezTo>
                    <a:cubicBezTo>
                      <a:pt x="22" y="22"/>
                      <a:pt x="23" y="22"/>
                      <a:pt x="23" y="22"/>
                    </a:cubicBezTo>
                    <a:cubicBezTo>
                      <a:pt x="23" y="22"/>
                      <a:pt x="23" y="22"/>
                      <a:pt x="23" y="23"/>
                    </a:cubicBezTo>
                    <a:cubicBezTo>
                      <a:pt x="23" y="23"/>
                      <a:pt x="23" y="23"/>
                      <a:pt x="23" y="23"/>
                    </a:cubicBezTo>
                    <a:close/>
                    <a:moveTo>
                      <a:pt x="23" y="22"/>
                    </a:moveTo>
                    <a:cubicBezTo>
                      <a:pt x="23" y="22"/>
                      <a:pt x="23" y="22"/>
                      <a:pt x="23" y="22"/>
                    </a:cubicBezTo>
                    <a:cubicBezTo>
                      <a:pt x="23" y="22"/>
                      <a:pt x="23" y="22"/>
                      <a:pt x="23" y="23"/>
                    </a:cubicBezTo>
                    <a:cubicBezTo>
                      <a:pt x="23" y="23"/>
                      <a:pt x="23" y="23"/>
                      <a:pt x="23" y="23"/>
                    </a:cubicBezTo>
                    <a:cubicBezTo>
                      <a:pt x="23" y="23"/>
                      <a:pt x="23" y="22"/>
                      <a:pt x="23" y="22"/>
                    </a:cubicBezTo>
                    <a:close/>
                    <a:moveTo>
                      <a:pt x="27" y="24"/>
                    </a:moveTo>
                    <a:cubicBezTo>
                      <a:pt x="26" y="24"/>
                      <a:pt x="27" y="24"/>
                      <a:pt x="27" y="24"/>
                    </a:cubicBezTo>
                    <a:cubicBezTo>
                      <a:pt x="27" y="24"/>
                      <a:pt x="27" y="24"/>
                      <a:pt x="27" y="24"/>
                    </a:cubicBezTo>
                    <a:close/>
                    <a:moveTo>
                      <a:pt x="27" y="24"/>
                    </a:moveTo>
                    <a:cubicBezTo>
                      <a:pt x="27" y="24"/>
                      <a:pt x="27" y="24"/>
                      <a:pt x="27" y="24"/>
                    </a:cubicBezTo>
                    <a:cubicBezTo>
                      <a:pt x="27" y="24"/>
                      <a:pt x="27" y="24"/>
                      <a:pt x="27" y="24"/>
                    </a:cubicBezTo>
                    <a:cubicBezTo>
                      <a:pt x="27" y="24"/>
                      <a:pt x="27" y="24"/>
                      <a:pt x="27" y="24"/>
                    </a:cubicBezTo>
                    <a:cubicBezTo>
                      <a:pt x="27" y="24"/>
                      <a:pt x="27" y="24"/>
                      <a:pt x="27" y="24"/>
                    </a:cubicBezTo>
                    <a:close/>
                    <a:moveTo>
                      <a:pt x="27" y="24"/>
                    </a:moveTo>
                    <a:cubicBezTo>
                      <a:pt x="27" y="24"/>
                      <a:pt x="27" y="24"/>
                      <a:pt x="27" y="24"/>
                    </a:cubicBezTo>
                    <a:cubicBezTo>
                      <a:pt x="27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7" y="24"/>
                    </a:cubicBezTo>
                    <a:close/>
                    <a:moveTo>
                      <a:pt x="26" y="24"/>
                    </a:move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lose/>
                    <a:moveTo>
                      <a:pt x="26" y="24"/>
                    </a:moveTo>
                    <a:cubicBezTo>
                      <a:pt x="26" y="24"/>
                      <a:pt x="26" y="24"/>
                      <a:pt x="25" y="24"/>
                    </a:cubicBezTo>
                    <a:cubicBezTo>
                      <a:pt x="26" y="24"/>
                      <a:pt x="25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lose/>
                    <a:moveTo>
                      <a:pt x="26" y="24"/>
                    </a:move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6" y="24"/>
                    </a:cubicBezTo>
                    <a:close/>
                    <a:moveTo>
                      <a:pt x="25" y="24"/>
                    </a:move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6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lose/>
                    <a:moveTo>
                      <a:pt x="25" y="24"/>
                    </a:move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4"/>
                      <a:pt x="25" y="24"/>
                      <a:pt x="25" y="24"/>
                    </a:cubicBezTo>
                    <a:close/>
                    <a:moveTo>
                      <a:pt x="26" y="24"/>
                    </a:move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lose/>
                    <a:moveTo>
                      <a:pt x="26" y="23"/>
                    </a:moveTo>
                    <a:cubicBezTo>
                      <a:pt x="26" y="23"/>
                      <a:pt x="26" y="23"/>
                      <a:pt x="26" y="23"/>
                    </a:cubicBezTo>
                    <a:cubicBezTo>
                      <a:pt x="26" y="23"/>
                      <a:pt x="26" y="23"/>
                      <a:pt x="26" y="23"/>
                    </a:cubicBezTo>
                    <a:cubicBezTo>
                      <a:pt x="26" y="23"/>
                      <a:pt x="26" y="23"/>
                      <a:pt x="26" y="23"/>
                    </a:cubicBezTo>
                    <a:close/>
                    <a:moveTo>
                      <a:pt x="26" y="23"/>
                    </a:moveTo>
                    <a:cubicBezTo>
                      <a:pt x="25" y="23"/>
                      <a:pt x="25" y="23"/>
                      <a:pt x="25" y="23"/>
                    </a:cubicBezTo>
                    <a:cubicBezTo>
                      <a:pt x="25" y="23"/>
                      <a:pt x="26" y="23"/>
                      <a:pt x="25" y="23"/>
                    </a:cubicBezTo>
                    <a:cubicBezTo>
                      <a:pt x="25" y="23"/>
                      <a:pt x="25" y="23"/>
                      <a:pt x="25" y="23"/>
                    </a:cubicBezTo>
                    <a:cubicBezTo>
                      <a:pt x="25" y="23"/>
                      <a:pt x="25" y="23"/>
                      <a:pt x="25" y="23"/>
                    </a:cubicBezTo>
                    <a:cubicBezTo>
                      <a:pt x="26" y="23"/>
                      <a:pt x="26" y="23"/>
                      <a:pt x="26" y="23"/>
                    </a:cubicBezTo>
                    <a:cubicBezTo>
                      <a:pt x="26" y="23"/>
                      <a:pt x="26" y="23"/>
                      <a:pt x="26" y="23"/>
                    </a:cubicBezTo>
                    <a:cubicBezTo>
                      <a:pt x="26" y="23"/>
                      <a:pt x="26" y="23"/>
                      <a:pt x="26" y="23"/>
                    </a:cubicBezTo>
                    <a:close/>
                    <a:moveTo>
                      <a:pt x="25" y="23"/>
                    </a:moveTo>
                    <a:cubicBezTo>
                      <a:pt x="25" y="23"/>
                      <a:pt x="25" y="23"/>
                      <a:pt x="25" y="23"/>
                    </a:cubicBezTo>
                    <a:cubicBezTo>
                      <a:pt x="25" y="23"/>
                      <a:pt x="25" y="23"/>
                      <a:pt x="25" y="23"/>
                    </a:cubicBezTo>
                    <a:cubicBezTo>
                      <a:pt x="25" y="23"/>
                      <a:pt x="25" y="23"/>
                      <a:pt x="26" y="23"/>
                    </a:cubicBezTo>
                    <a:cubicBezTo>
                      <a:pt x="25" y="23"/>
                      <a:pt x="25" y="23"/>
                      <a:pt x="25" y="23"/>
                    </a:cubicBezTo>
                    <a:close/>
                    <a:moveTo>
                      <a:pt x="25" y="24"/>
                    </a:move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lose/>
                    <a:moveTo>
                      <a:pt x="25" y="24"/>
                    </a:move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lose/>
                    <a:moveTo>
                      <a:pt x="24" y="24"/>
                    </a:move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4" y="24"/>
                      <a:pt x="24" y="24"/>
                      <a:pt x="24" y="24"/>
                    </a:cubicBezTo>
                    <a:close/>
                    <a:moveTo>
                      <a:pt x="24" y="24"/>
                    </a:move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4" y="24"/>
                      <a:pt x="24" y="24"/>
                      <a:pt x="24" y="24"/>
                    </a:cubicBezTo>
                    <a:close/>
                    <a:moveTo>
                      <a:pt x="24" y="24"/>
                    </a:move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lose/>
                    <a:moveTo>
                      <a:pt x="24" y="22"/>
                    </a:moveTo>
                    <a:cubicBezTo>
                      <a:pt x="24" y="22"/>
                      <a:pt x="24" y="22"/>
                      <a:pt x="24" y="22"/>
                    </a:cubicBezTo>
                    <a:cubicBezTo>
                      <a:pt x="24" y="22"/>
                      <a:pt x="24" y="22"/>
                      <a:pt x="24" y="22"/>
                    </a:cubicBezTo>
                    <a:cubicBezTo>
                      <a:pt x="24" y="22"/>
                      <a:pt x="24" y="22"/>
                      <a:pt x="24" y="22"/>
                    </a:cubicBezTo>
                    <a:cubicBezTo>
                      <a:pt x="24" y="22"/>
                      <a:pt x="24" y="22"/>
                      <a:pt x="24" y="22"/>
                    </a:cubicBezTo>
                    <a:close/>
                    <a:moveTo>
                      <a:pt x="24" y="22"/>
                    </a:moveTo>
                    <a:cubicBezTo>
                      <a:pt x="24" y="22"/>
                      <a:pt x="24" y="22"/>
                      <a:pt x="24" y="22"/>
                    </a:cubicBezTo>
                    <a:cubicBezTo>
                      <a:pt x="24" y="22"/>
                      <a:pt x="24" y="22"/>
                      <a:pt x="24" y="22"/>
                    </a:cubicBezTo>
                    <a:cubicBezTo>
                      <a:pt x="24" y="22"/>
                      <a:pt x="24" y="22"/>
                      <a:pt x="24" y="22"/>
                    </a:cubicBezTo>
                    <a:cubicBezTo>
                      <a:pt x="24" y="22"/>
                      <a:pt x="24" y="22"/>
                      <a:pt x="24" y="22"/>
                    </a:cubicBezTo>
                    <a:close/>
                    <a:moveTo>
                      <a:pt x="24" y="22"/>
                    </a:moveTo>
                    <a:cubicBezTo>
                      <a:pt x="24" y="22"/>
                      <a:pt x="24" y="22"/>
                      <a:pt x="24" y="22"/>
                    </a:cubicBezTo>
                    <a:cubicBezTo>
                      <a:pt x="23" y="22"/>
                      <a:pt x="23" y="22"/>
                      <a:pt x="23" y="22"/>
                    </a:cubicBezTo>
                    <a:lnTo>
                      <a:pt x="24" y="22"/>
                    </a:lnTo>
                    <a:close/>
                    <a:moveTo>
                      <a:pt x="24" y="22"/>
                    </a:moveTo>
                    <a:cubicBezTo>
                      <a:pt x="24" y="22"/>
                      <a:pt x="24" y="22"/>
                      <a:pt x="24" y="22"/>
                    </a:cubicBezTo>
                    <a:cubicBezTo>
                      <a:pt x="23" y="22"/>
                      <a:pt x="23" y="22"/>
                      <a:pt x="23" y="22"/>
                    </a:cubicBezTo>
                    <a:cubicBezTo>
                      <a:pt x="23" y="22"/>
                      <a:pt x="23" y="22"/>
                      <a:pt x="23" y="22"/>
                    </a:cubicBezTo>
                    <a:cubicBezTo>
                      <a:pt x="23" y="22"/>
                      <a:pt x="23" y="22"/>
                      <a:pt x="23" y="22"/>
                    </a:cubicBezTo>
                    <a:cubicBezTo>
                      <a:pt x="23" y="22"/>
                      <a:pt x="24" y="22"/>
                      <a:pt x="24" y="22"/>
                    </a:cubicBezTo>
                    <a:close/>
                    <a:moveTo>
                      <a:pt x="24" y="24"/>
                    </a:move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lose/>
                    <a:moveTo>
                      <a:pt x="23" y="22"/>
                    </a:moveTo>
                    <a:cubicBezTo>
                      <a:pt x="23" y="22"/>
                      <a:pt x="23" y="23"/>
                      <a:pt x="23" y="23"/>
                    </a:cubicBezTo>
                    <a:cubicBezTo>
                      <a:pt x="23" y="22"/>
                      <a:pt x="23" y="22"/>
                      <a:pt x="23" y="22"/>
                    </a:cubicBezTo>
                    <a:cubicBezTo>
                      <a:pt x="23" y="22"/>
                      <a:pt x="23" y="22"/>
                      <a:pt x="23" y="22"/>
                    </a:cubicBezTo>
                    <a:cubicBezTo>
                      <a:pt x="23" y="22"/>
                      <a:pt x="23" y="22"/>
                      <a:pt x="23" y="22"/>
                    </a:cubicBezTo>
                    <a:close/>
                    <a:moveTo>
                      <a:pt x="24" y="24"/>
                    </a:move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lose/>
                    <a:moveTo>
                      <a:pt x="23" y="24"/>
                    </a:move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3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3" y="24"/>
                    </a:cubicBezTo>
                    <a:close/>
                    <a:moveTo>
                      <a:pt x="24" y="24"/>
                    </a:move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lose/>
                    <a:moveTo>
                      <a:pt x="24" y="24"/>
                    </a:move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lose/>
                    <a:moveTo>
                      <a:pt x="24" y="24"/>
                    </a:move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lose/>
                    <a:moveTo>
                      <a:pt x="24" y="24"/>
                    </a:move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lose/>
                    <a:moveTo>
                      <a:pt x="24" y="24"/>
                    </a:moveTo>
                    <a:cubicBezTo>
                      <a:pt x="24" y="24"/>
                      <a:pt x="24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lose/>
                    <a:moveTo>
                      <a:pt x="24" y="24"/>
                    </a:moveTo>
                    <a:cubicBezTo>
                      <a:pt x="25" y="24"/>
                      <a:pt x="25" y="24"/>
                      <a:pt x="26" y="24"/>
                    </a:cubicBezTo>
                    <a:cubicBezTo>
                      <a:pt x="26" y="25"/>
                      <a:pt x="26" y="25"/>
                      <a:pt x="26" y="25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5"/>
                      <a:pt x="27" y="25"/>
                      <a:pt x="27" y="25"/>
                    </a:cubicBezTo>
                    <a:cubicBezTo>
                      <a:pt x="26" y="24"/>
                      <a:pt x="25" y="24"/>
                      <a:pt x="24" y="24"/>
                    </a:cubicBezTo>
                    <a:close/>
                    <a:moveTo>
                      <a:pt x="27" y="25"/>
                    </a:moveTo>
                    <a:cubicBezTo>
                      <a:pt x="27" y="25"/>
                      <a:pt x="27" y="25"/>
                      <a:pt x="27" y="25"/>
                    </a:cubicBezTo>
                    <a:cubicBezTo>
                      <a:pt x="27" y="25"/>
                      <a:pt x="27" y="25"/>
                      <a:pt x="27" y="25"/>
                    </a:cubicBezTo>
                    <a:cubicBezTo>
                      <a:pt x="27" y="25"/>
                      <a:pt x="27" y="25"/>
                      <a:pt x="27" y="25"/>
                    </a:cubicBezTo>
                    <a:close/>
                    <a:moveTo>
                      <a:pt x="27" y="24"/>
                    </a:moveTo>
                    <a:cubicBezTo>
                      <a:pt x="27" y="24"/>
                      <a:pt x="27" y="24"/>
                      <a:pt x="27" y="24"/>
                    </a:cubicBezTo>
                    <a:cubicBezTo>
                      <a:pt x="27" y="24"/>
                      <a:pt x="27" y="24"/>
                      <a:pt x="27" y="24"/>
                    </a:cubicBezTo>
                    <a:cubicBezTo>
                      <a:pt x="28" y="24"/>
                      <a:pt x="28" y="24"/>
                      <a:pt x="27" y="24"/>
                    </a:cubicBezTo>
                    <a:close/>
                    <a:moveTo>
                      <a:pt x="29" y="24"/>
                    </a:moveTo>
                    <a:cubicBezTo>
                      <a:pt x="29" y="24"/>
                      <a:pt x="26" y="24"/>
                      <a:pt x="27" y="24"/>
                    </a:cubicBezTo>
                    <a:cubicBezTo>
                      <a:pt x="28" y="24"/>
                      <a:pt x="28" y="24"/>
                      <a:pt x="28" y="24"/>
                    </a:cubicBezTo>
                    <a:cubicBezTo>
                      <a:pt x="27" y="24"/>
                      <a:pt x="27" y="24"/>
                      <a:pt x="27" y="24"/>
                    </a:cubicBezTo>
                    <a:cubicBezTo>
                      <a:pt x="27" y="24"/>
                      <a:pt x="27" y="24"/>
                      <a:pt x="27" y="24"/>
                    </a:cubicBezTo>
                    <a:cubicBezTo>
                      <a:pt x="27" y="24"/>
                      <a:pt x="27" y="24"/>
                      <a:pt x="26" y="24"/>
                    </a:cubicBezTo>
                    <a:lnTo>
                      <a:pt x="29" y="24"/>
                    </a:lnTo>
                    <a:close/>
                    <a:moveTo>
                      <a:pt x="27" y="24"/>
                    </a:moveTo>
                    <a:cubicBezTo>
                      <a:pt x="27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7" y="24"/>
                    </a:cubicBezTo>
                    <a:close/>
                    <a:moveTo>
                      <a:pt x="26" y="24"/>
                    </a:move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lose/>
                    <a:moveTo>
                      <a:pt x="26" y="22"/>
                    </a:moveTo>
                    <a:cubicBezTo>
                      <a:pt x="26" y="22"/>
                      <a:pt x="25" y="22"/>
                      <a:pt x="25" y="22"/>
                    </a:cubicBezTo>
                    <a:cubicBezTo>
                      <a:pt x="25" y="22"/>
                      <a:pt x="25" y="22"/>
                      <a:pt x="25" y="22"/>
                    </a:cubicBezTo>
                    <a:cubicBezTo>
                      <a:pt x="25" y="22"/>
                      <a:pt x="26" y="22"/>
                      <a:pt x="26" y="22"/>
                    </a:cubicBezTo>
                    <a:close/>
                    <a:moveTo>
                      <a:pt x="25" y="22"/>
                    </a:moveTo>
                    <a:cubicBezTo>
                      <a:pt x="25" y="22"/>
                      <a:pt x="25" y="22"/>
                      <a:pt x="25" y="22"/>
                    </a:cubicBezTo>
                    <a:cubicBezTo>
                      <a:pt x="25" y="22"/>
                      <a:pt x="25" y="22"/>
                      <a:pt x="25" y="22"/>
                    </a:cubicBezTo>
                    <a:cubicBezTo>
                      <a:pt x="25" y="22"/>
                      <a:pt x="25" y="22"/>
                      <a:pt x="25" y="22"/>
                    </a:cubicBezTo>
                    <a:cubicBezTo>
                      <a:pt x="25" y="22"/>
                      <a:pt x="25" y="22"/>
                      <a:pt x="25" y="22"/>
                    </a:cubicBezTo>
                    <a:cubicBezTo>
                      <a:pt x="25" y="22"/>
                      <a:pt x="25" y="22"/>
                      <a:pt x="25" y="22"/>
                    </a:cubicBezTo>
                    <a:cubicBezTo>
                      <a:pt x="25" y="22"/>
                      <a:pt x="25" y="22"/>
                      <a:pt x="25" y="23"/>
                    </a:cubicBezTo>
                    <a:cubicBezTo>
                      <a:pt x="25" y="23"/>
                      <a:pt x="25" y="23"/>
                      <a:pt x="25" y="23"/>
                    </a:cubicBezTo>
                    <a:cubicBezTo>
                      <a:pt x="25" y="23"/>
                      <a:pt x="25" y="22"/>
                      <a:pt x="25" y="22"/>
                    </a:cubicBezTo>
                    <a:cubicBezTo>
                      <a:pt x="25" y="22"/>
                      <a:pt x="24" y="22"/>
                      <a:pt x="24" y="22"/>
                    </a:cubicBezTo>
                    <a:cubicBezTo>
                      <a:pt x="24" y="22"/>
                      <a:pt x="24" y="22"/>
                      <a:pt x="24" y="22"/>
                    </a:cubicBezTo>
                    <a:cubicBezTo>
                      <a:pt x="24" y="22"/>
                      <a:pt x="24" y="22"/>
                      <a:pt x="25" y="22"/>
                    </a:cubicBezTo>
                    <a:cubicBezTo>
                      <a:pt x="24" y="22"/>
                      <a:pt x="24" y="21"/>
                      <a:pt x="23" y="21"/>
                    </a:cubicBezTo>
                    <a:cubicBezTo>
                      <a:pt x="23" y="21"/>
                      <a:pt x="23" y="21"/>
                      <a:pt x="23" y="21"/>
                    </a:cubicBezTo>
                    <a:cubicBezTo>
                      <a:pt x="23" y="21"/>
                      <a:pt x="23" y="21"/>
                      <a:pt x="23" y="21"/>
                    </a:cubicBezTo>
                    <a:cubicBezTo>
                      <a:pt x="23" y="21"/>
                      <a:pt x="23" y="21"/>
                      <a:pt x="23" y="21"/>
                    </a:cubicBezTo>
                    <a:cubicBezTo>
                      <a:pt x="23" y="21"/>
                      <a:pt x="22" y="21"/>
                      <a:pt x="22" y="20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3" y="21"/>
                      <a:pt x="23" y="21"/>
                      <a:pt x="23" y="21"/>
                    </a:cubicBezTo>
                    <a:cubicBezTo>
                      <a:pt x="23" y="21"/>
                      <a:pt x="23" y="21"/>
                      <a:pt x="24" y="21"/>
                    </a:cubicBezTo>
                    <a:cubicBezTo>
                      <a:pt x="24" y="22"/>
                      <a:pt x="24" y="22"/>
                      <a:pt x="25" y="22"/>
                    </a:cubicBezTo>
                    <a:cubicBezTo>
                      <a:pt x="25" y="22"/>
                      <a:pt x="25" y="22"/>
                      <a:pt x="25" y="22"/>
                    </a:cubicBezTo>
                    <a:close/>
                    <a:moveTo>
                      <a:pt x="23" y="21"/>
                    </a:move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3" y="21"/>
                      <a:pt x="23" y="21"/>
                      <a:pt x="23" y="21"/>
                    </a:cubicBezTo>
                    <a:close/>
                    <a:moveTo>
                      <a:pt x="24" y="21"/>
                    </a:move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lose/>
                    <a:moveTo>
                      <a:pt x="24" y="21"/>
                    </a:move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lose/>
                    <a:moveTo>
                      <a:pt x="24" y="21"/>
                    </a:move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lose/>
                    <a:moveTo>
                      <a:pt x="24" y="21"/>
                    </a:move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5" y="21"/>
                    </a:cubicBezTo>
                    <a:cubicBezTo>
                      <a:pt x="25" y="21"/>
                      <a:pt x="24" y="21"/>
                      <a:pt x="24" y="21"/>
                    </a:cubicBezTo>
                    <a:close/>
                    <a:moveTo>
                      <a:pt x="24" y="21"/>
                    </a:moveTo>
                    <a:cubicBezTo>
                      <a:pt x="25" y="21"/>
                      <a:pt x="25" y="21"/>
                      <a:pt x="25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lose/>
                    <a:moveTo>
                      <a:pt x="24" y="21"/>
                    </a:move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lose/>
                    <a:moveTo>
                      <a:pt x="24" y="21"/>
                    </a:move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lose/>
                    <a:moveTo>
                      <a:pt x="24" y="21"/>
                    </a:moveTo>
                    <a:cubicBezTo>
                      <a:pt x="23" y="21"/>
                      <a:pt x="23" y="21"/>
                      <a:pt x="23" y="21"/>
                    </a:cubicBezTo>
                    <a:cubicBezTo>
                      <a:pt x="23" y="21"/>
                      <a:pt x="23" y="21"/>
                      <a:pt x="23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lose/>
                    <a:moveTo>
                      <a:pt x="23" y="20"/>
                    </a:move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20"/>
                      <a:pt x="23" y="20"/>
                      <a:pt x="23" y="20"/>
                    </a:cubicBezTo>
                    <a:close/>
                    <a:moveTo>
                      <a:pt x="23" y="20"/>
                    </a:move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20"/>
                      <a:pt x="23" y="20"/>
                      <a:pt x="23" y="20"/>
                    </a:cubicBezTo>
                    <a:close/>
                    <a:moveTo>
                      <a:pt x="23" y="20"/>
                    </a:move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19"/>
                      <a:pt x="23" y="19"/>
                      <a:pt x="23" y="20"/>
                    </a:cubicBezTo>
                    <a:close/>
                    <a:moveTo>
                      <a:pt x="23" y="20"/>
                    </a:moveTo>
                    <a:cubicBezTo>
                      <a:pt x="23" y="20"/>
                      <a:pt x="23" y="20"/>
                      <a:pt x="23" y="20"/>
                    </a:cubicBezTo>
                    <a:cubicBezTo>
                      <a:pt x="22" y="19"/>
                      <a:pt x="22" y="18"/>
                      <a:pt x="22" y="18"/>
                    </a:cubicBezTo>
                    <a:cubicBezTo>
                      <a:pt x="21" y="17"/>
                      <a:pt x="22" y="18"/>
                      <a:pt x="23" y="20"/>
                    </a:cubicBezTo>
                    <a:close/>
                    <a:moveTo>
                      <a:pt x="22" y="19"/>
                    </a:move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lose/>
                    <a:moveTo>
                      <a:pt x="22" y="20"/>
                    </a:move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20"/>
                      <a:pt x="22" y="20"/>
                      <a:pt x="22" y="20"/>
                    </a:cubicBezTo>
                    <a:close/>
                    <a:moveTo>
                      <a:pt x="22" y="19"/>
                    </a:move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lose/>
                    <a:moveTo>
                      <a:pt x="22" y="19"/>
                    </a:move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lose/>
                    <a:moveTo>
                      <a:pt x="22" y="20"/>
                    </a:move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21"/>
                      <a:pt x="22" y="21"/>
                      <a:pt x="22" y="21"/>
                    </a:cubicBezTo>
                    <a:cubicBezTo>
                      <a:pt x="22" y="21"/>
                      <a:pt x="22" y="21"/>
                      <a:pt x="22" y="21"/>
                    </a:cubicBezTo>
                    <a:cubicBezTo>
                      <a:pt x="22" y="21"/>
                      <a:pt x="22" y="20"/>
                      <a:pt x="22" y="20"/>
                    </a:cubicBezTo>
                    <a:cubicBezTo>
                      <a:pt x="22" y="20"/>
                      <a:pt x="22" y="20"/>
                      <a:pt x="22" y="20"/>
                    </a:cubicBezTo>
                    <a:close/>
                    <a:moveTo>
                      <a:pt x="21" y="19"/>
                    </a:moveTo>
                    <a:cubicBezTo>
                      <a:pt x="21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lose/>
                    <a:moveTo>
                      <a:pt x="21" y="19"/>
                    </a:move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lose/>
                    <a:moveTo>
                      <a:pt x="21" y="19"/>
                    </a:move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20"/>
                      <a:pt x="21" y="20"/>
                      <a:pt x="21" y="20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21" y="20"/>
                      <a:pt x="21" y="20"/>
                      <a:pt x="21" y="19"/>
                    </a:cubicBezTo>
                    <a:close/>
                    <a:moveTo>
                      <a:pt x="22" y="21"/>
                    </a:moveTo>
                    <a:cubicBezTo>
                      <a:pt x="22" y="21"/>
                      <a:pt x="22" y="21"/>
                      <a:pt x="22" y="21"/>
                    </a:cubicBezTo>
                    <a:cubicBezTo>
                      <a:pt x="22" y="21"/>
                      <a:pt x="22" y="21"/>
                      <a:pt x="22" y="21"/>
                    </a:cubicBezTo>
                    <a:cubicBezTo>
                      <a:pt x="22" y="21"/>
                      <a:pt x="21" y="21"/>
                      <a:pt x="21" y="21"/>
                    </a:cubicBezTo>
                    <a:cubicBezTo>
                      <a:pt x="21" y="21"/>
                      <a:pt x="21" y="21"/>
                      <a:pt x="22" y="21"/>
                    </a:cubicBezTo>
                    <a:close/>
                    <a:moveTo>
                      <a:pt x="22" y="21"/>
                    </a:move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1"/>
                      <a:pt x="22" y="21"/>
                      <a:pt x="22" y="21"/>
                    </a:cubicBezTo>
                    <a:cubicBezTo>
                      <a:pt x="22" y="21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1"/>
                      <a:pt x="21" y="21"/>
                      <a:pt x="21" y="21"/>
                    </a:cubicBezTo>
                    <a:cubicBezTo>
                      <a:pt x="21" y="21"/>
                      <a:pt x="22" y="21"/>
                      <a:pt x="22" y="21"/>
                    </a:cubicBezTo>
                    <a:close/>
                    <a:moveTo>
                      <a:pt x="20" y="21"/>
                    </a:moveTo>
                    <a:cubicBezTo>
                      <a:pt x="20" y="21"/>
                      <a:pt x="20" y="22"/>
                      <a:pt x="20" y="22"/>
                    </a:cubicBezTo>
                    <a:cubicBezTo>
                      <a:pt x="20" y="21"/>
                      <a:pt x="20" y="21"/>
                      <a:pt x="20" y="21"/>
                    </a:cubicBezTo>
                    <a:cubicBezTo>
                      <a:pt x="20" y="21"/>
                      <a:pt x="20" y="21"/>
                      <a:pt x="20" y="21"/>
                    </a:cubicBezTo>
                    <a:cubicBezTo>
                      <a:pt x="20" y="21"/>
                      <a:pt x="20" y="21"/>
                      <a:pt x="20" y="21"/>
                    </a:cubicBezTo>
                    <a:cubicBezTo>
                      <a:pt x="20" y="21"/>
                      <a:pt x="20" y="21"/>
                      <a:pt x="20" y="20"/>
                    </a:cubicBezTo>
                    <a:cubicBezTo>
                      <a:pt x="19" y="20"/>
                      <a:pt x="19" y="20"/>
                      <a:pt x="19" y="20"/>
                    </a:cubicBezTo>
                    <a:cubicBezTo>
                      <a:pt x="19" y="20"/>
                      <a:pt x="19" y="20"/>
                      <a:pt x="19" y="20"/>
                    </a:cubicBezTo>
                    <a:cubicBezTo>
                      <a:pt x="19" y="20"/>
                      <a:pt x="19" y="20"/>
                      <a:pt x="19" y="20"/>
                    </a:cubicBezTo>
                    <a:cubicBezTo>
                      <a:pt x="19" y="20"/>
                      <a:pt x="19" y="20"/>
                      <a:pt x="19" y="20"/>
                    </a:cubicBezTo>
                    <a:cubicBezTo>
                      <a:pt x="18" y="21"/>
                      <a:pt x="18" y="20"/>
                      <a:pt x="17" y="21"/>
                    </a:cubicBezTo>
                    <a:cubicBezTo>
                      <a:pt x="18" y="20"/>
                      <a:pt x="18" y="20"/>
                      <a:pt x="18" y="20"/>
                    </a:cubicBezTo>
                    <a:cubicBezTo>
                      <a:pt x="18" y="20"/>
                      <a:pt x="18" y="20"/>
                      <a:pt x="18" y="20"/>
                    </a:cubicBezTo>
                    <a:cubicBezTo>
                      <a:pt x="17" y="20"/>
                      <a:pt x="18" y="20"/>
                      <a:pt x="18" y="20"/>
                    </a:cubicBezTo>
                    <a:cubicBezTo>
                      <a:pt x="18" y="20"/>
                      <a:pt x="18" y="20"/>
                      <a:pt x="18" y="20"/>
                    </a:cubicBezTo>
                    <a:cubicBezTo>
                      <a:pt x="18" y="20"/>
                      <a:pt x="18" y="20"/>
                      <a:pt x="18" y="20"/>
                    </a:cubicBezTo>
                    <a:cubicBezTo>
                      <a:pt x="18" y="20"/>
                      <a:pt x="18" y="19"/>
                      <a:pt x="18" y="19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8" y="20"/>
                      <a:pt x="18" y="20"/>
                      <a:pt x="18" y="20"/>
                    </a:cubicBezTo>
                    <a:cubicBezTo>
                      <a:pt x="18" y="20"/>
                      <a:pt x="17" y="20"/>
                      <a:pt x="17" y="20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8" y="19"/>
                      <a:pt x="17" y="19"/>
                      <a:pt x="17" y="19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8"/>
                      <a:pt x="19" y="18"/>
                      <a:pt x="20" y="18"/>
                    </a:cubicBezTo>
                    <a:cubicBezTo>
                      <a:pt x="20" y="18"/>
                      <a:pt x="20" y="18"/>
                      <a:pt x="20" y="18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8"/>
                      <a:pt x="19" y="18"/>
                      <a:pt x="20" y="18"/>
                    </a:cubicBezTo>
                    <a:cubicBezTo>
                      <a:pt x="19" y="19"/>
                      <a:pt x="19" y="20"/>
                      <a:pt x="19" y="20"/>
                    </a:cubicBezTo>
                    <a:cubicBezTo>
                      <a:pt x="19" y="20"/>
                      <a:pt x="19" y="20"/>
                      <a:pt x="19" y="20"/>
                    </a:cubicBezTo>
                    <a:cubicBezTo>
                      <a:pt x="19" y="19"/>
                      <a:pt x="19" y="19"/>
                      <a:pt x="19" y="19"/>
                    </a:cubicBezTo>
                    <a:cubicBezTo>
                      <a:pt x="20" y="18"/>
                      <a:pt x="19" y="21"/>
                      <a:pt x="20" y="19"/>
                    </a:cubicBezTo>
                    <a:cubicBezTo>
                      <a:pt x="20" y="19"/>
                      <a:pt x="20" y="19"/>
                      <a:pt x="20" y="19"/>
                    </a:cubicBezTo>
                    <a:cubicBezTo>
                      <a:pt x="20" y="19"/>
                      <a:pt x="20" y="19"/>
                      <a:pt x="20" y="19"/>
                    </a:cubicBezTo>
                    <a:cubicBezTo>
                      <a:pt x="20" y="20"/>
                      <a:pt x="19" y="20"/>
                      <a:pt x="19" y="20"/>
                    </a:cubicBezTo>
                    <a:cubicBezTo>
                      <a:pt x="19" y="20"/>
                      <a:pt x="19" y="20"/>
                      <a:pt x="20" y="20"/>
                    </a:cubicBezTo>
                    <a:cubicBezTo>
                      <a:pt x="20" y="20"/>
                      <a:pt x="20" y="19"/>
                      <a:pt x="20" y="19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0" y="19"/>
                      <a:pt x="20" y="19"/>
                      <a:pt x="20" y="19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0" y="20"/>
                      <a:pt x="20" y="20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20" y="20"/>
                      <a:pt x="20" y="21"/>
                      <a:pt x="20" y="21"/>
                    </a:cubicBezTo>
                    <a:cubicBezTo>
                      <a:pt x="21" y="21"/>
                      <a:pt x="21" y="21"/>
                      <a:pt x="21" y="21"/>
                    </a:cubicBezTo>
                    <a:cubicBezTo>
                      <a:pt x="21" y="21"/>
                      <a:pt x="21" y="21"/>
                      <a:pt x="21" y="21"/>
                    </a:cubicBezTo>
                    <a:cubicBezTo>
                      <a:pt x="21" y="21"/>
                      <a:pt x="21" y="21"/>
                      <a:pt x="20" y="21"/>
                    </a:cubicBezTo>
                    <a:close/>
                    <a:moveTo>
                      <a:pt x="18" y="18"/>
                    </a:moveTo>
                    <a:cubicBezTo>
                      <a:pt x="19" y="18"/>
                      <a:pt x="19" y="18"/>
                      <a:pt x="18" y="18"/>
                    </a:cubicBezTo>
                    <a:cubicBezTo>
                      <a:pt x="19" y="18"/>
                      <a:pt x="19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lose/>
                    <a:moveTo>
                      <a:pt x="18" y="18"/>
                    </a:move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lose/>
                    <a:moveTo>
                      <a:pt x="19" y="18"/>
                    </a:move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8"/>
                      <a:pt x="19" y="18"/>
                      <a:pt x="19" y="18"/>
                    </a:cubicBezTo>
                    <a:close/>
                    <a:moveTo>
                      <a:pt x="19" y="18"/>
                    </a:move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8"/>
                      <a:pt x="18" y="18"/>
                      <a:pt x="18" y="18"/>
                    </a:cubicBezTo>
                    <a:cubicBezTo>
                      <a:pt x="18" y="18"/>
                      <a:pt x="19" y="18"/>
                      <a:pt x="19" y="18"/>
                    </a:cubicBezTo>
                    <a:close/>
                    <a:moveTo>
                      <a:pt x="19" y="18"/>
                    </a:move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8"/>
                      <a:pt x="20" y="18"/>
                      <a:pt x="19" y="18"/>
                    </a:cubicBezTo>
                    <a:cubicBezTo>
                      <a:pt x="19" y="18"/>
                      <a:pt x="19" y="18"/>
                      <a:pt x="19" y="18"/>
                    </a:cubicBezTo>
                    <a:close/>
                    <a:moveTo>
                      <a:pt x="19" y="18"/>
                    </a:move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8"/>
                      <a:pt x="20" y="18"/>
                      <a:pt x="19" y="18"/>
                    </a:cubicBezTo>
                    <a:close/>
                    <a:moveTo>
                      <a:pt x="20" y="18"/>
                    </a:moveTo>
                    <a:cubicBezTo>
                      <a:pt x="20" y="18"/>
                      <a:pt x="20" y="19"/>
                      <a:pt x="20" y="19"/>
                    </a:cubicBezTo>
                    <a:cubicBezTo>
                      <a:pt x="20" y="19"/>
                      <a:pt x="20" y="19"/>
                      <a:pt x="20" y="19"/>
                    </a:cubicBezTo>
                    <a:cubicBezTo>
                      <a:pt x="20" y="18"/>
                      <a:pt x="20" y="18"/>
                      <a:pt x="20" y="18"/>
                    </a:cubicBezTo>
                    <a:cubicBezTo>
                      <a:pt x="20" y="18"/>
                      <a:pt x="20" y="18"/>
                      <a:pt x="20" y="18"/>
                    </a:cubicBezTo>
                    <a:close/>
                    <a:moveTo>
                      <a:pt x="20" y="18"/>
                    </a:moveTo>
                    <a:cubicBezTo>
                      <a:pt x="20" y="18"/>
                      <a:pt x="20" y="18"/>
                      <a:pt x="20" y="18"/>
                    </a:cubicBezTo>
                    <a:cubicBezTo>
                      <a:pt x="20" y="18"/>
                      <a:pt x="20" y="18"/>
                      <a:pt x="20" y="18"/>
                    </a:cubicBezTo>
                    <a:cubicBezTo>
                      <a:pt x="20" y="18"/>
                      <a:pt x="20" y="18"/>
                      <a:pt x="20" y="18"/>
                    </a:cubicBezTo>
                    <a:close/>
                    <a:moveTo>
                      <a:pt x="21" y="19"/>
                    </a:moveTo>
                    <a:cubicBezTo>
                      <a:pt x="21" y="19"/>
                      <a:pt x="21" y="19"/>
                      <a:pt x="21" y="19"/>
                    </a:cubicBezTo>
                    <a:cubicBezTo>
                      <a:pt x="20" y="19"/>
                      <a:pt x="20" y="19"/>
                      <a:pt x="20" y="19"/>
                    </a:cubicBezTo>
                    <a:cubicBezTo>
                      <a:pt x="20" y="19"/>
                      <a:pt x="20" y="19"/>
                      <a:pt x="20" y="18"/>
                    </a:cubicBezTo>
                    <a:cubicBezTo>
                      <a:pt x="20" y="19"/>
                      <a:pt x="20" y="19"/>
                      <a:pt x="21" y="19"/>
                    </a:cubicBezTo>
                    <a:close/>
                    <a:moveTo>
                      <a:pt x="20" y="18"/>
                    </a:moveTo>
                    <a:cubicBezTo>
                      <a:pt x="20" y="19"/>
                      <a:pt x="20" y="19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0" y="19"/>
                      <a:pt x="20" y="18"/>
                      <a:pt x="20" y="18"/>
                    </a:cubicBezTo>
                    <a:close/>
                    <a:moveTo>
                      <a:pt x="21" y="19"/>
                    </a:move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lose/>
                    <a:moveTo>
                      <a:pt x="21" y="19"/>
                    </a:move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lose/>
                    <a:moveTo>
                      <a:pt x="21" y="19"/>
                    </a:move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lose/>
                    <a:moveTo>
                      <a:pt x="20" y="18"/>
                    </a:moveTo>
                    <a:cubicBezTo>
                      <a:pt x="20" y="18"/>
                      <a:pt x="20" y="18"/>
                      <a:pt x="20" y="18"/>
                    </a:cubicBezTo>
                    <a:cubicBezTo>
                      <a:pt x="20" y="18"/>
                      <a:pt x="20" y="18"/>
                      <a:pt x="21" y="19"/>
                    </a:cubicBezTo>
                    <a:lnTo>
                      <a:pt x="20" y="18"/>
                    </a:lnTo>
                    <a:close/>
                    <a:moveTo>
                      <a:pt x="19" y="18"/>
                    </a:moveTo>
                    <a:cubicBezTo>
                      <a:pt x="20" y="17"/>
                      <a:pt x="20" y="17"/>
                      <a:pt x="20" y="17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8"/>
                      <a:pt x="19" y="18"/>
                      <a:pt x="19" y="18"/>
                    </a:cubicBezTo>
                    <a:close/>
                    <a:moveTo>
                      <a:pt x="19" y="18"/>
                    </a:moveTo>
                    <a:cubicBezTo>
                      <a:pt x="20" y="18"/>
                      <a:pt x="20" y="18"/>
                      <a:pt x="20" y="18"/>
                    </a:cubicBezTo>
                    <a:cubicBezTo>
                      <a:pt x="20" y="18"/>
                      <a:pt x="19" y="18"/>
                      <a:pt x="19" y="18"/>
                    </a:cubicBezTo>
                    <a:cubicBezTo>
                      <a:pt x="19" y="18"/>
                      <a:pt x="19" y="18"/>
                      <a:pt x="19" y="18"/>
                    </a:cubicBezTo>
                    <a:close/>
                    <a:moveTo>
                      <a:pt x="18" y="18"/>
                    </a:move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8" y="18"/>
                      <a:pt x="18" y="18"/>
                      <a:pt x="18" y="18"/>
                    </a:cubicBezTo>
                    <a:close/>
                    <a:moveTo>
                      <a:pt x="18" y="18"/>
                    </a:moveTo>
                    <a:cubicBezTo>
                      <a:pt x="18" y="18"/>
                      <a:pt x="18" y="18"/>
                      <a:pt x="18" y="18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8"/>
                      <a:pt x="18" y="18"/>
                      <a:pt x="18" y="18"/>
                    </a:cubicBezTo>
                    <a:close/>
                    <a:moveTo>
                      <a:pt x="18" y="18"/>
                    </a:move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lose/>
                    <a:moveTo>
                      <a:pt x="18" y="18"/>
                    </a:move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lose/>
                    <a:moveTo>
                      <a:pt x="18" y="18"/>
                    </a:move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lose/>
                    <a:moveTo>
                      <a:pt x="18" y="18"/>
                    </a:moveTo>
                    <a:cubicBezTo>
                      <a:pt x="17" y="18"/>
                      <a:pt x="17" y="18"/>
                      <a:pt x="17" y="18"/>
                    </a:cubicBezTo>
                    <a:cubicBezTo>
                      <a:pt x="17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6" y="19"/>
                      <a:pt x="18" y="18"/>
                      <a:pt x="16" y="18"/>
                    </a:cubicBezTo>
                    <a:cubicBezTo>
                      <a:pt x="18" y="18"/>
                      <a:pt x="16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6" y="18"/>
                      <a:pt x="17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7" y="18"/>
                      <a:pt x="18" y="18"/>
                      <a:pt x="17" y="18"/>
                    </a:cubicBezTo>
                    <a:cubicBezTo>
                      <a:pt x="17" y="18"/>
                      <a:pt x="17" y="18"/>
                      <a:pt x="17" y="18"/>
                    </a:cubicBezTo>
                    <a:cubicBezTo>
                      <a:pt x="15" y="18"/>
                      <a:pt x="15" y="18"/>
                      <a:pt x="15" y="18"/>
                    </a:cubicBezTo>
                    <a:cubicBezTo>
                      <a:pt x="15" y="18"/>
                      <a:pt x="17" y="18"/>
                      <a:pt x="18" y="18"/>
                    </a:cubicBezTo>
                    <a:cubicBezTo>
                      <a:pt x="17" y="18"/>
                      <a:pt x="17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7" y="18"/>
                      <a:pt x="17" y="18"/>
                      <a:pt x="17" y="19"/>
                    </a:cubicBezTo>
                    <a:cubicBezTo>
                      <a:pt x="16" y="19"/>
                      <a:pt x="17" y="18"/>
                      <a:pt x="18" y="18"/>
                    </a:cubicBezTo>
                    <a:cubicBezTo>
                      <a:pt x="16" y="19"/>
                      <a:pt x="17" y="18"/>
                      <a:pt x="16" y="19"/>
                    </a:cubicBezTo>
                    <a:cubicBezTo>
                      <a:pt x="16" y="19"/>
                      <a:pt x="17" y="19"/>
                      <a:pt x="17" y="19"/>
                    </a:cubicBezTo>
                    <a:cubicBezTo>
                      <a:pt x="17" y="19"/>
                      <a:pt x="19" y="18"/>
                      <a:pt x="17" y="19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9" y="18"/>
                    </a:cubicBezTo>
                    <a:cubicBezTo>
                      <a:pt x="18" y="18"/>
                      <a:pt x="18" y="19"/>
                      <a:pt x="18" y="19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7" y="19"/>
                      <a:pt x="16" y="19"/>
                      <a:pt x="16" y="19"/>
                    </a:cubicBezTo>
                    <a:cubicBezTo>
                      <a:pt x="16" y="19"/>
                      <a:pt x="16" y="19"/>
                      <a:pt x="16" y="19"/>
                    </a:cubicBezTo>
                    <a:cubicBezTo>
                      <a:pt x="16" y="19"/>
                      <a:pt x="16" y="19"/>
                      <a:pt x="16" y="19"/>
                    </a:cubicBezTo>
                    <a:cubicBezTo>
                      <a:pt x="16" y="19"/>
                      <a:pt x="15" y="18"/>
                      <a:pt x="15" y="18"/>
                    </a:cubicBezTo>
                    <a:cubicBezTo>
                      <a:pt x="16" y="18"/>
                      <a:pt x="16" y="18"/>
                      <a:pt x="16" y="19"/>
                    </a:cubicBezTo>
                    <a:cubicBezTo>
                      <a:pt x="18" y="18"/>
                      <a:pt x="15" y="19"/>
                      <a:pt x="18" y="18"/>
                    </a:cubicBezTo>
                    <a:close/>
                    <a:moveTo>
                      <a:pt x="17" y="24"/>
                    </a:move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6" y="24"/>
                      <a:pt x="16" y="24"/>
                    </a:cubicBezTo>
                    <a:cubicBezTo>
                      <a:pt x="16" y="24"/>
                      <a:pt x="15" y="24"/>
                      <a:pt x="15" y="23"/>
                    </a:cubicBezTo>
                    <a:cubicBezTo>
                      <a:pt x="16" y="23"/>
                      <a:pt x="16" y="24"/>
                      <a:pt x="17" y="24"/>
                    </a:cubicBezTo>
                    <a:close/>
                    <a:moveTo>
                      <a:pt x="15" y="26"/>
                    </a:moveTo>
                    <a:cubicBezTo>
                      <a:pt x="15" y="26"/>
                      <a:pt x="15" y="26"/>
                      <a:pt x="15" y="26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6"/>
                      <a:pt x="16" y="26"/>
                      <a:pt x="16" y="26"/>
                    </a:cubicBezTo>
                    <a:cubicBezTo>
                      <a:pt x="15" y="26"/>
                      <a:pt x="15" y="26"/>
                      <a:pt x="15" y="27"/>
                    </a:cubicBezTo>
                    <a:cubicBezTo>
                      <a:pt x="15" y="26"/>
                      <a:pt x="15" y="26"/>
                      <a:pt x="15" y="26"/>
                    </a:cubicBezTo>
                    <a:cubicBezTo>
                      <a:pt x="15" y="26"/>
                      <a:pt x="15" y="26"/>
                      <a:pt x="15" y="26"/>
                    </a:cubicBezTo>
                    <a:close/>
                    <a:moveTo>
                      <a:pt x="15" y="26"/>
                    </a:moveTo>
                    <a:cubicBezTo>
                      <a:pt x="14" y="27"/>
                      <a:pt x="15" y="26"/>
                      <a:pt x="14" y="27"/>
                    </a:cubicBezTo>
                    <a:cubicBezTo>
                      <a:pt x="14" y="27"/>
                      <a:pt x="14" y="27"/>
                      <a:pt x="14" y="26"/>
                    </a:cubicBezTo>
                    <a:cubicBezTo>
                      <a:pt x="14" y="26"/>
                      <a:pt x="15" y="26"/>
                      <a:pt x="15" y="26"/>
                    </a:cubicBezTo>
                    <a:close/>
                    <a:moveTo>
                      <a:pt x="15" y="29"/>
                    </a:moveTo>
                    <a:cubicBezTo>
                      <a:pt x="14" y="30"/>
                      <a:pt x="14" y="30"/>
                      <a:pt x="14" y="29"/>
                    </a:cubicBezTo>
                    <a:cubicBezTo>
                      <a:pt x="14" y="29"/>
                      <a:pt x="14" y="29"/>
                      <a:pt x="15" y="29"/>
                    </a:cubicBezTo>
                    <a:close/>
                    <a:moveTo>
                      <a:pt x="13" y="28"/>
                    </a:moveTo>
                    <a:cubicBezTo>
                      <a:pt x="13" y="28"/>
                      <a:pt x="13" y="27"/>
                      <a:pt x="13" y="27"/>
                    </a:cubicBezTo>
                    <a:cubicBezTo>
                      <a:pt x="13" y="27"/>
                      <a:pt x="13" y="28"/>
                      <a:pt x="13" y="28"/>
                    </a:cubicBezTo>
                    <a:cubicBezTo>
                      <a:pt x="13" y="28"/>
                      <a:pt x="13" y="28"/>
                      <a:pt x="13" y="28"/>
                    </a:cubicBezTo>
                    <a:cubicBezTo>
                      <a:pt x="13" y="28"/>
                      <a:pt x="12" y="28"/>
                      <a:pt x="12" y="29"/>
                    </a:cubicBezTo>
                    <a:lnTo>
                      <a:pt x="13" y="2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9" name="Google Shape;1589;p106"/>
              <p:cNvSpPr/>
              <p:nvPr/>
            </p:nvSpPr>
            <p:spPr>
              <a:xfrm>
                <a:off x="3608" y="1908"/>
                <a:ext cx="4" cy="6"/>
              </a:xfrm>
              <a:custGeom>
                <a:rect b="b" l="l" r="r" t="t"/>
                <a:pathLst>
                  <a:path extrusionOk="0" h="3" w="2">
                    <a:moveTo>
                      <a:pt x="1" y="0"/>
                    </a:moveTo>
                    <a:cubicBezTo>
                      <a:pt x="1" y="0"/>
                      <a:pt x="0" y="1"/>
                      <a:pt x="0" y="2"/>
                    </a:cubicBezTo>
                    <a:cubicBezTo>
                      <a:pt x="1" y="2"/>
                      <a:pt x="1" y="2"/>
                      <a:pt x="1" y="3"/>
                    </a:cubicBezTo>
                    <a:cubicBezTo>
                      <a:pt x="2" y="2"/>
                      <a:pt x="1" y="1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0" name="Google Shape;1590;p106"/>
              <p:cNvSpPr/>
              <p:nvPr/>
            </p:nvSpPr>
            <p:spPr>
              <a:xfrm>
                <a:off x="4113" y="1587"/>
                <a:ext cx="4" cy="5"/>
              </a:xfrm>
              <a:custGeom>
                <a:rect b="b" l="l" r="r" t="t"/>
                <a:pathLst>
                  <a:path extrusionOk="0" h="2" w="2">
                    <a:moveTo>
                      <a:pt x="0" y="2"/>
                    </a:moveTo>
                    <a:cubicBezTo>
                      <a:pt x="1" y="2"/>
                      <a:pt x="1" y="2"/>
                      <a:pt x="2" y="2"/>
                    </a:cubicBezTo>
                    <a:cubicBezTo>
                      <a:pt x="0" y="0"/>
                      <a:pt x="1" y="2"/>
                      <a:pt x="0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1" name="Google Shape;1591;p106"/>
              <p:cNvSpPr/>
              <p:nvPr/>
            </p:nvSpPr>
            <p:spPr>
              <a:xfrm>
                <a:off x="3593" y="1827"/>
                <a:ext cx="0" cy="0"/>
              </a:xfrm>
              <a:custGeom>
                <a:rect b="b" l="l" r="r" t="t"/>
                <a:pathLst>
                  <a:path extrusionOk="0" h="120000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2" name="Google Shape;1592;p106"/>
              <p:cNvSpPr/>
              <p:nvPr/>
            </p:nvSpPr>
            <p:spPr>
              <a:xfrm>
                <a:off x="4251" y="1730"/>
                <a:ext cx="4" cy="4"/>
              </a:xfrm>
              <a:custGeom>
                <a:rect b="b" l="l" r="r" t="t"/>
                <a:pathLst>
                  <a:path extrusionOk="0" h="4" w="4">
                    <a:moveTo>
                      <a:pt x="0" y="2"/>
                    </a:moveTo>
                    <a:lnTo>
                      <a:pt x="2" y="4"/>
                    </a:lnTo>
                    <a:lnTo>
                      <a:pt x="4" y="0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3" name="Google Shape;1593;p106"/>
              <p:cNvSpPr/>
              <p:nvPr/>
            </p:nvSpPr>
            <p:spPr>
              <a:xfrm>
                <a:off x="3980" y="2436"/>
                <a:ext cx="2" cy="0"/>
              </a:xfrm>
              <a:custGeom>
                <a:rect b="b" l="l" r="r" t="t"/>
                <a:pathLst>
                  <a:path extrusionOk="0" h="120000" w="1">
                    <a:moveTo>
                      <a:pt x="0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4" name="Google Shape;1594;p106"/>
              <p:cNvSpPr/>
              <p:nvPr/>
            </p:nvSpPr>
            <p:spPr>
              <a:xfrm>
                <a:off x="3980" y="2446"/>
                <a:ext cx="4" cy="5"/>
              </a:xfrm>
              <a:custGeom>
                <a:rect b="b" l="l" r="r" t="t"/>
                <a:pathLst>
                  <a:path extrusionOk="0" h="2" w="2">
                    <a:moveTo>
                      <a:pt x="1" y="1"/>
                    </a:moveTo>
                    <a:cubicBezTo>
                      <a:pt x="2" y="2"/>
                      <a:pt x="0" y="0"/>
                      <a:pt x="1" y="0"/>
                    </a:cubicBezTo>
                    <a:cubicBezTo>
                      <a:pt x="0" y="0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5" name="Google Shape;1595;p106"/>
              <p:cNvSpPr/>
              <p:nvPr/>
            </p:nvSpPr>
            <p:spPr>
              <a:xfrm>
                <a:off x="4062" y="2253"/>
                <a:ext cx="0" cy="2"/>
              </a:xfrm>
              <a:custGeom>
                <a:rect b="b" l="l" r="r" t="t"/>
                <a:pathLst>
                  <a:path extrusionOk="0" h="2" w="120000">
                    <a:moveTo>
                      <a:pt x="0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6" name="Google Shape;1596;p106"/>
              <p:cNvSpPr/>
              <p:nvPr/>
            </p:nvSpPr>
            <p:spPr>
              <a:xfrm>
                <a:off x="4162" y="2200"/>
                <a:ext cx="2" cy="5"/>
              </a:xfrm>
              <a:custGeom>
                <a:rect b="b" l="l" r="r" t="t"/>
                <a:pathLst>
                  <a:path extrusionOk="0" h="2" w="1">
                    <a:moveTo>
                      <a:pt x="0" y="1"/>
                    </a:moveTo>
                    <a:cubicBezTo>
                      <a:pt x="0" y="0"/>
                      <a:pt x="1" y="2"/>
                      <a:pt x="1" y="1"/>
                    </a:cubicBezTo>
                    <a:cubicBezTo>
                      <a:pt x="1" y="1"/>
                      <a:pt x="0" y="0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7" name="Google Shape;1597;p106"/>
              <p:cNvSpPr/>
              <p:nvPr/>
            </p:nvSpPr>
            <p:spPr>
              <a:xfrm>
                <a:off x="4164" y="2139"/>
                <a:ext cx="4" cy="2"/>
              </a:xfrm>
              <a:custGeom>
                <a:rect b="b" l="l" r="r" t="t"/>
                <a:pathLst>
                  <a:path extrusionOk="0" h="2" w="4">
                    <a:moveTo>
                      <a:pt x="4" y="2"/>
                    </a:moveTo>
                    <a:lnTo>
                      <a:pt x="4" y="0"/>
                    </a:lnTo>
                    <a:lnTo>
                      <a:pt x="0" y="2"/>
                    </a:lnTo>
                    <a:lnTo>
                      <a:pt x="4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8" name="Google Shape;1598;p106"/>
              <p:cNvSpPr/>
              <p:nvPr/>
            </p:nvSpPr>
            <p:spPr>
              <a:xfrm>
                <a:off x="3606" y="1819"/>
                <a:ext cx="2" cy="0"/>
              </a:xfrm>
              <a:custGeom>
                <a:rect b="b" l="l" r="r" t="t"/>
                <a:pathLst>
                  <a:path extrusionOk="0" h="120000" w="1">
                    <a:moveTo>
                      <a:pt x="0" y="0"/>
                    </a:moveTo>
                    <a:cubicBezTo>
                      <a:pt x="0" y="0"/>
                      <a:pt x="0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9" name="Google Shape;1599;p106"/>
              <p:cNvSpPr/>
              <p:nvPr/>
            </p:nvSpPr>
            <p:spPr>
              <a:xfrm>
                <a:off x="3598" y="1817"/>
                <a:ext cx="0" cy="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0" name="Google Shape;1600;p106"/>
              <p:cNvSpPr/>
              <p:nvPr/>
            </p:nvSpPr>
            <p:spPr>
              <a:xfrm>
                <a:off x="3600" y="1817"/>
                <a:ext cx="0" cy="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1" name="Google Shape;1601;p106"/>
              <p:cNvSpPr/>
              <p:nvPr/>
            </p:nvSpPr>
            <p:spPr>
              <a:xfrm>
                <a:off x="3598" y="1817"/>
                <a:ext cx="2" cy="0"/>
              </a:xfrm>
              <a:custGeom>
                <a:rect b="b" l="l" r="r" t="t"/>
                <a:pathLst>
                  <a:path extrusionOk="0" h="120000" w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2" name="Google Shape;1602;p106"/>
              <p:cNvSpPr/>
              <p:nvPr/>
            </p:nvSpPr>
            <p:spPr>
              <a:xfrm>
                <a:off x="3602" y="1819"/>
                <a:ext cx="0" cy="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3" name="Google Shape;1603;p106"/>
              <p:cNvSpPr/>
              <p:nvPr/>
            </p:nvSpPr>
            <p:spPr>
              <a:xfrm>
                <a:off x="3602" y="1817"/>
                <a:ext cx="0" cy="2"/>
              </a:xfrm>
              <a:custGeom>
                <a:rect b="b" l="l" r="r" t="t"/>
                <a:pathLst>
                  <a:path extrusionOk="0" h="1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4" name="Google Shape;1604;p106"/>
              <p:cNvSpPr/>
              <p:nvPr/>
            </p:nvSpPr>
            <p:spPr>
              <a:xfrm>
                <a:off x="3602" y="1817"/>
                <a:ext cx="0" cy="2"/>
              </a:xfrm>
              <a:custGeom>
                <a:rect b="b" l="l" r="r" t="t"/>
                <a:pathLst>
                  <a:path extrusionOk="0" h="1" w="120000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5" name="Google Shape;1605;p106"/>
              <p:cNvSpPr/>
              <p:nvPr/>
            </p:nvSpPr>
            <p:spPr>
              <a:xfrm>
                <a:off x="3593" y="1814"/>
                <a:ext cx="0" cy="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6" name="Google Shape;1606;p106"/>
              <p:cNvSpPr/>
              <p:nvPr/>
            </p:nvSpPr>
            <p:spPr>
              <a:xfrm>
                <a:off x="3598" y="1814"/>
                <a:ext cx="0" cy="3"/>
              </a:xfrm>
              <a:custGeom>
                <a:rect b="b" l="l" r="r" t="t"/>
                <a:pathLst>
                  <a:path extrusionOk="0" h="1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7" name="Google Shape;1607;p106"/>
              <p:cNvSpPr/>
              <p:nvPr/>
            </p:nvSpPr>
            <p:spPr>
              <a:xfrm>
                <a:off x="3598" y="1812"/>
                <a:ext cx="0" cy="0"/>
              </a:xfrm>
              <a:custGeom>
                <a:rect b="b" l="l" r="r" t="t"/>
                <a:pathLst>
                  <a:path extrusionOk="0" h="120000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8" name="Google Shape;1608;p106"/>
              <p:cNvSpPr/>
              <p:nvPr/>
            </p:nvSpPr>
            <p:spPr>
              <a:xfrm>
                <a:off x="3612" y="1821"/>
                <a:ext cx="0" cy="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9" name="Google Shape;1609;p106"/>
              <p:cNvSpPr/>
              <p:nvPr/>
            </p:nvSpPr>
            <p:spPr>
              <a:xfrm>
                <a:off x="3977" y="2478"/>
                <a:ext cx="3" cy="0"/>
              </a:xfrm>
              <a:custGeom>
                <a:rect b="b" l="l" r="r" t="t"/>
                <a:pathLst>
                  <a:path extrusionOk="0" h="120000" w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0" name="Google Shape;1610;p106"/>
              <p:cNvSpPr/>
              <p:nvPr/>
            </p:nvSpPr>
            <p:spPr>
              <a:xfrm>
                <a:off x="3595" y="1812"/>
                <a:ext cx="3" cy="0"/>
              </a:xfrm>
              <a:custGeom>
                <a:rect b="b" l="l" r="r" t="t"/>
                <a:pathLst>
                  <a:path extrusionOk="0" h="120000" w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1" name="Google Shape;1611;p106"/>
              <p:cNvSpPr/>
              <p:nvPr/>
            </p:nvSpPr>
            <p:spPr>
              <a:xfrm>
                <a:off x="3598" y="1814"/>
                <a:ext cx="0" cy="3"/>
              </a:xfrm>
              <a:custGeom>
                <a:rect b="b" l="l" r="r" t="t"/>
                <a:pathLst>
                  <a:path extrusionOk="0" h="1" w="120000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2" name="Google Shape;1612;p106"/>
              <p:cNvSpPr/>
              <p:nvPr/>
            </p:nvSpPr>
            <p:spPr>
              <a:xfrm>
                <a:off x="3967" y="2491"/>
                <a:ext cx="4" cy="4"/>
              </a:xfrm>
              <a:custGeom>
                <a:rect b="b" l="l" r="r" t="t"/>
                <a:pathLst>
                  <a:path extrusionOk="0" h="2" w="2">
                    <a:moveTo>
                      <a:pt x="0" y="0"/>
                    </a:moveTo>
                    <a:cubicBezTo>
                      <a:pt x="2" y="2"/>
                      <a:pt x="2" y="2"/>
                      <a:pt x="2" y="2"/>
                    </a:cubicBezTo>
                    <a:cubicBezTo>
                      <a:pt x="2" y="1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3" name="Google Shape;1613;p106"/>
              <p:cNvSpPr/>
              <p:nvPr/>
            </p:nvSpPr>
            <p:spPr>
              <a:xfrm>
                <a:off x="3825" y="2268"/>
                <a:ext cx="2" cy="2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cubicBezTo>
                      <a:pt x="1" y="0"/>
                      <a:pt x="0" y="0"/>
                      <a:pt x="0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4" name="Google Shape;1614;p106"/>
              <p:cNvSpPr/>
              <p:nvPr/>
            </p:nvSpPr>
            <p:spPr>
              <a:xfrm>
                <a:off x="3810" y="2268"/>
                <a:ext cx="8" cy="2"/>
              </a:xfrm>
              <a:custGeom>
                <a:rect b="b" l="l" r="r" t="t"/>
                <a:pathLst>
                  <a:path extrusionOk="0" h="1" w="4">
                    <a:moveTo>
                      <a:pt x="4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2" y="1"/>
                      <a:pt x="2" y="0"/>
                      <a:pt x="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5" name="Google Shape;1615;p106"/>
              <p:cNvSpPr/>
              <p:nvPr/>
            </p:nvSpPr>
            <p:spPr>
              <a:xfrm>
                <a:off x="3835" y="2275"/>
                <a:ext cx="2" cy="2"/>
              </a:xfrm>
              <a:custGeom>
                <a:rect b="b" l="l" r="r" t="t"/>
                <a:pathLst>
                  <a:path extrusionOk="0" h="1" w="1">
                    <a:moveTo>
                      <a:pt x="0" y="0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6" name="Google Shape;1616;p106"/>
              <p:cNvSpPr/>
              <p:nvPr/>
            </p:nvSpPr>
            <p:spPr>
              <a:xfrm>
                <a:off x="3833" y="2268"/>
                <a:ext cx="2" cy="4"/>
              </a:xfrm>
              <a:custGeom>
                <a:rect b="b" l="l" r="r" t="t"/>
                <a:pathLst>
                  <a:path extrusionOk="0" h="2" w="1">
                    <a:moveTo>
                      <a:pt x="1" y="1"/>
                    </a:moveTo>
                    <a:cubicBezTo>
                      <a:pt x="0" y="1"/>
                      <a:pt x="0" y="0"/>
                      <a:pt x="0" y="1"/>
                    </a:cubicBezTo>
                    <a:cubicBezTo>
                      <a:pt x="1" y="2"/>
                      <a:pt x="0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7" name="Google Shape;1617;p106"/>
              <p:cNvSpPr/>
              <p:nvPr/>
            </p:nvSpPr>
            <p:spPr>
              <a:xfrm>
                <a:off x="3833" y="2328"/>
                <a:ext cx="9" cy="2"/>
              </a:xfrm>
              <a:custGeom>
                <a:rect b="b" l="l" r="r" t="t"/>
                <a:pathLst>
                  <a:path extrusionOk="0" h="1" w="4">
                    <a:moveTo>
                      <a:pt x="0" y="1"/>
                    </a:moveTo>
                    <a:cubicBezTo>
                      <a:pt x="1" y="1"/>
                      <a:pt x="3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0"/>
                      <a:pt x="3" y="0"/>
                      <a:pt x="3" y="0"/>
                    </a:cubicBezTo>
                    <a:cubicBezTo>
                      <a:pt x="2" y="0"/>
                      <a:pt x="1" y="0"/>
                      <a:pt x="2" y="0"/>
                    </a:cubicBezTo>
                    <a:cubicBezTo>
                      <a:pt x="1" y="1"/>
                      <a:pt x="0" y="0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8" name="Google Shape;1618;p106"/>
              <p:cNvSpPr/>
              <p:nvPr/>
            </p:nvSpPr>
            <p:spPr>
              <a:xfrm>
                <a:off x="3837" y="2330"/>
                <a:ext cx="5" cy="2"/>
              </a:xfrm>
              <a:custGeom>
                <a:rect b="b" l="l" r="r" t="t"/>
                <a:pathLst>
                  <a:path extrusionOk="0" h="1" w="2">
                    <a:moveTo>
                      <a:pt x="0" y="0"/>
                    </a:moveTo>
                    <a:cubicBezTo>
                      <a:pt x="0" y="0"/>
                      <a:pt x="1" y="1"/>
                      <a:pt x="2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9" name="Google Shape;1619;p106"/>
              <p:cNvSpPr/>
              <p:nvPr/>
            </p:nvSpPr>
            <p:spPr>
              <a:xfrm>
                <a:off x="3839" y="2328"/>
                <a:ext cx="5" cy="0"/>
              </a:xfrm>
              <a:custGeom>
                <a:rect b="b" l="l" r="r" t="t"/>
                <a:pathLst>
                  <a:path extrusionOk="0" h="120000" w="2">
                    <a:moveTo>
                      <a:pt x="1" y="0"/>
                    </a:move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1" y="0"/>
                      <a:pt x="2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0" name="Google Shape;1620;p106"/>
              <p:cNvSpPr/>
              <p:nvPr/>
            </p:nvSpPr>
            <p:spPr>
              <a:xfrm>
                <a:off x="3827" y="2268"/>
                <a:ext cx="2" cy="4"/>
              </a:xfrm>
              <a:custGeom>
                <a:rect b="b" l="l" r="r" t="t"/>
                <a:pathLst>
                  <a:path extrusionOk="0" h="2" w="1">
                    <a:moveTo>
                      <a:pt x="1" y="2"/>
                    </a:moveTo>
                    <a:cubicBezTo>
                      <a:pt x="1" y="1"/>
                      <a:pt x="1" y="1"/>
                      <a:pt x="0" y="0"/>
                    </a:cubicBezTo>
                    <a:lnTo>
                      <a:pt x="1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1" name="Google Shape;1621;p106"/>
              <p:cNvSpPr/>
              <p:nvPr/>
            </p:nvSpPr>
            <p:spPr>
              <a:xfrm>
                <a:off x="3729" y="2856"/>
                <a:ext cx="6" cy="4"/>
              </a:xfrm>
              <a:custGeom>
                <a:rect b="b" l="l" r="r" t="t"/>
                <a:pathLst>
                  <a:path extrusionOk="0" h="2" w="3">
                    <a:moveTo>
                      <a:pt x="3" y="0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2" y="1"/>
                      <a:pt x="2" y="1"/>
                      <a:pt x="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2" name="Google Shape;1622;p106"/>
              <p:cNvSpPr/>
              <p:nvPr/>
            </p:nvSpPr>
            <p:spPr>
              <a:xfrm>
                <a:off x="3731" y="2854"/>
                <a:ext cx="2" cy="4"/>
              </a:xfrm>
              <a:custGeom>
                <a:rect b="b" l="l" r="r" t="t"/>
                <a:pathLst>
                  <a:path extrusionOk="0" h="2" w="1">
                    <a:moveTo>
                      <a:pt x="0" y="0"/>
                    </a:moveTo>
                    <a:cubicBezTo>
                      <a:pt x="0" y="2"/>
                      <a:pt x="0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3" name="Google Shape;1623;p106"/>
              <p:cNvSpPr/>
              <p:nvPr/>
            </p:nvSpPr>
            <p:spPr>
              <a:xfrm>
                <a:off x="3897" y="2822"/>
                <a:ext cx="0" cy="2"/>
              </a:xfrm>
              <a:custGeom>
                <a:rect b="b" l="l" r="r" t="t"/>
                <a:pathLst>
                  <a:path extrusionOk="0" h="2" w="120000">
                    <a:moveTo>
                      <a:pt x="0" y="2"/>
                    </a:moveTo>
                    <a:lnTo>
                      <a:pt x="0" y="2"/>
                    </a:lnTo>
                    <a:lnTo>
                      <a:pt x="0" y="0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4" name="Google Shape;1624;p106"/>
              <p:cNvSpPr/>
              <p:nvPr/>
            </p:nvSpPr>
            <p:spPr>
              <a:xfrm>
                <a:off x="4007" y="2790"/>
                <a:ext cx="2" cy="4"/>
              </a:xfrm>
              <a:custGeom>
                <a:rect b="b" l="l" r="r" t="t"/>
                <a:pathLst>
                  <a:path extrusionOk="0" h="4" w="2">
                    <a:moveTo>
                      <a:pt x="2" y="4"/>
                    </a:moveTo>
                    <a:lnTo>
                      <a:pt x="2" y="4"/>
                    </a:lnTo>
                    <a:lnTo>
                      <a:pt x="0" y="0"/>
                    </a:lnTo>
                    <a:lnTo>
                      <a:pt x="2" y="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5" name="Google Shape;1625;p106"/>
              <p:cNvSpPr/>
              <p:nvPr/>
            </p:nvSpPr>
            <p:spPr>
              <a:xfrm>
                <a:off x="3971" y="2813"/>
                <a:ext cx="2" cy="4"/>
              </a:xfrm>
              <a:custGeom>
                <a:rect b="b" l="l" r="r" t="t"/>
                <a:pathLst>
                  <a:path extrusionOk="0" h="2" w="1">
                    <a:moveTo>
                      <a:pt x="0" y="0"/>
                    </a:moveTo>
                    <a:cubicBezTo>
                      <a:pt x="1" y="0"/>
                      <a:pt x="0" y="2"/>
                      <a:pt x="1" y="1"/>
                    </a:cubicBezTo>
                    <a:cubicBezTo>
                      <a:pt x="1" y="1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6" name="Google Shape;1626;p106"/>
              <p:cNvSpPr/>
              <p:nvPr/>
            </p:nvSpPr>
            <p:spPr>
              <a:xfrm>
                <a:off x="3969" y="2501"/>
                <a:ext cx="2" cy="3"/>
              </a:xfrm>
              <a:custGeom>
                <a:rect b="b" l="l" r="r" t="t"/>
                <a:pathLst>
                  <a:path extrusionOk="0" h="1" w="1">
                    <a:moveTo>
                      <a:pt x="1" y="1"/>
                    </a:moveTo>
                    <a:cubicBezTo>
                      <a:pt x="1" y="1"/>
                      <a:pt x="0" y="0"/>
                      <a:pt x="0" y="0"/>
                    </a:cubicBezTo>
                    <a:cubicBezTo>
                      <a:pt x="0" y="0"/>
                      <a:pt x="0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7" name="Google Shape;1627;p106"/>
              <p:cNvSpPr/>
              <p:nvPr/>
            </p:nvSpPr>
            <p:spPr>
              <a:xfrm>
                <a:off x="3850" y="2864"/>
                <a:ext cx="0" cy="0"/>
              </a:xfrm>
              <a:custGeom>
                <a:rect b="b" l="l" r="r" t="t"/>
                <a:pathLst>
                  <a:path extrusionOk="0" h="120000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8" name="Google Shape;1628;p106"/>
              <p:cNvSpPr/>
              <p:nvPr/>
            </p:nvSpPr>
            <p:spPr>
              <a:xfrm>
                <a:off x="3668" y="2060"/>
                <a:ext cx="8" cy="17"/>
              </a:xfrm>
              <a:custGeom>
                <a:rect b="b" l="l" r="r" t="t"/>
                <a:pathLst>
                  <a:path extrusionOk="0" h="8" w="4">
                    <a:moveTo>
                      <a:pt x="4" y="0"/>
                    </a:moveTo>
                    <a:cubicBezTo>
                      <a:pt x="2" y="1"/>
                      <a:pt x="1" y="5"/>
                      <a:pt x="0" y="6"/>
                    </a:cubicBezTo>
                    <a:cubicBezTo>
                      <a:pt x="1" y="8"/>
                      <a:pt x="3" y="1"/>
                      <a:pt x="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9" name="Google Shape;1629;p106"/>
              <p:cNvSpPr/>
              <p:nvPr/>
            </p:nvSpPr>
            <p:spPr>
              <a:xfrm>
                <a:off x="3837" y="2328"/>
                <a:ext cx="2" cy="0"/>
              </a:xfrm>
              <a:custGeom>
                <a:rect b="b" l="l" r="r" t="t"/>
                <a:pathLst>
                  <a:path extrusionOk="0" h="120000" w="1">
                    <a:moveTo>
                      <a:pt x="0" y="0"/>
                    </a:moveTo>
                    <a:cubicBezTo>
                      <a:pt x="0" y="0"/>
                      <a:pt x="0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0" name="Google Shape;1630;p106"/>
              <p:cNvSpPr/>
              <p:nvPr/>
            </p:nvSpPr>
            <p:spPr>
              <a:xfrm>
                <a:off x="3965" y="2504"/>
                <a:ext cx="4" cy="2"/>
              </a:xfrm>
              <a:custGeom>
                <a:rect b="b" l="l" r="r" t="t"/>
                <a:pathLst>
                  <a:path extrusionOk="0" h="1" w="2">
                    <a:moveTo>
                      <a:pt x="1" y="0"/>
                    </a:moveTo>
                    <a:cubicBezTo>
                      <a:pt x="1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1"/>
                    </a:cubicBezTo>
                    <a:cubicBezTo>
                      <a:pt x="2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1" name="Google Shape;1631;p106"/>
              <p:cNvSpPr/>
              <p:nvPr/>
            </p:nvSpPr>
            <p:spPr>
              <a:xfrm>
                <a:off x="3973" y="2476"/>
                <a:ext cx="2" cy="2"/>
              </a:xfrm>
              <a:custGeom>
                <a:rect b="b" l="l" r="r" t="t"/>
                <a:pathLst>
                  <a:path extrusionOk="0" h="1" w="1">
                    <a:moveTo>
                      <a:pt x="0" y="0"/>
                    </a:moveTo>
                    <a:cubicBezTo>
                      <a:pt x="1" y="1"/>
                      <a:pt x="0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2" name="Google Shape;1632;p106"/>
              <p:cNvSpPr/>
              <p:nvPr/>
            </p:nvSpPr>
            <p:spPr>
              <a:xfrm>
                <a:off x="3965" y="2497"/>
                <a:ext cx="10" cy="4"/>
              </a:xfrm>
              <a:custGeom>
                <a:rect b="b" l="l" r="r" t="t"/>
                <a:pathLst>
                  <a:path extrusionOk="0" h="2" w="5">
                    <a:moveTo>
                      <a:pt x="5" y="1"/>
                    </a:moveTo>
                    <a:cubicBezTo>
                      <a:pt x="4" y="0"/>
                      <a:pt x="2" y="1"/>
                      <a:pt x="1" y="2"/>
                    </a:cubicBezTo>
                    <a:cubicBezTo>
                      <a:pt x="1" y="2"/>
                      <a:pt x="1" y="2"/>
                      <a:pt x="0" y="2"/>
                    </a:cubicBezTo>
                    <a:cubicBezTo>
                      <a:pt x="1" y="2"/>
                      <a:pt x="2" y="2"/>
                      <a:pt x="2" y="2"/>
                    </a:cubicBezTo>
                    <a:cubicBezTo>
                      <a:pt x="2" y="2"/>
                      <a:pt x="4" y="2"/>
                      <a:pt x="3" y="1"/>
                    </a:cubicBezTo>
                    <a:cubicBezTo>
                      <a:pt x="4" y="1"/>
                      <a:pt x="5" y="1"/>
                      <a:pt x="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3" name="Google Shape;1633;p106"/>
              <p:cNvSpPr/>
              <p:nvPr/>
            </p:nvSpPr>
            <p:spPr>
              <a:xfrm>
                <a:off x="3835" y="2474"/>
                <a:ext cx="4" cy="0"/>
              </a:xfrm>
              <a:custGeom>
                <a:rect b="b" l="l" r="r" t="t"/>
                <a:pathLst>
                  <a:path extrusionOk="0" h="120000" w="2">
                    <a:moveTo>
                      <a:pt x="0" y="0"/>
                    </a:moveTo>
                    <a:cubicBezTo>
                      <a:pt x="0" y="0"/>
                      <a:pt x="2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4" name="Google Shape;1634;p106"/>
              <p:cNvSpPr/>
              <p:nvPr/>
            </p:nvSpPr>
            <p:spPr>
              <a:xfrm>
                <a:off x="3829" y="2345"/>
                <a:ext cx="4" cy="0"/>
              </a:xfrm>
              <a:custGeom>
                <a:rect b="b" l="l" r="r" t="t"/>
                <a:pathLst>
                  <a:path extrusionOk="0" h="120000" w="2">
                    <a:moveTo>
                      <a:pt x="1" y="0"/>
                    </a:moveTo>
                    <a:cubicBezTo>
                      <a:pt x="0" y="0"/>
                      <a:pt x="2" y="0"/>
                      <a:pt x="1" y="0"/>
                    </a:cubicBezTo>
                    <a:cubicBezTo>
                      <a:pt x="2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5" name="Google Shape;1635;p106"/>
              <p:cNvSpPr/>
              <p:nvPr/>
            </p:nvSpPr>
            <p:spPr>
              <a:xfrm>
                <a:off x="3831" y="2336"/>
                <a:ext cx="2" cy="0"/>
              </a:xfrm>
              <a:custGeom>
                <a:rect b="b" l="l" r="r" t="t"/>
                <a:pathLst>
                  <a:path extrusionOk="0" h="120000" w="1">
                    <a:moveTo>
                      <a:pt x="0" y="0"/>
                    </a:moveTo>
                    <a:cubicBezTo>
                      <a:pt x="0" y="0"/>
                      <a:pt x="0" y="0"/>
                      <a:pt x="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6" name="Google Shape;1636;p106"/>
              <p:cNvSpPr/>
              <p:nvPr/>
            </p:nvSpPr>
            <p:spPr>
              <a:xfrm>
                <a:off x="3850" y="2491"/>
                <a:ext cx="4" cy="2"/>
              </a:xfrm>
              <a:custGeom>
                <a:rect b="b" l="l" r="r" t="t"/>
                <a:pathLst>
                  <a:path extrusionOk="0" h="2" w="4">
                    <a:moveTo>
                      <a:pt x="0" y="2"/>
                    </a:moveTo>
                    <a:lnTo>
                      <a:pt x="0" y="2"/>
                    </a:lnTo>
                    <a:lnTo>
                      <a:pt x="4" y="0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7" name="Google Shape;1637;p106"/>
              <p:cNvSpPr/>
              <p:nvPr/>
            </p:nvSpPr>
            <p:spPr>
              <a:xfrm>
                <a:off x="3835" y="2336"/>
                <a:ext cx="2" cy="0"/>
              </a:xfrm>
              <a:custGeom>
                <a:rect b="b" l="l" r="r" t="t"/>
                <a:pathLst>
                  <a:path extrusionOk="0" h="120000" w="1">
                    <a:moveTo>
                      <a:pt x="1" y="0"/>
                    </a:moveTo>
                    <a:cubicBezTo>
                      <a:pt x="0" y="0"/>
                      <a:pt x="1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8" name="Google Shape;1638;p106"/>
              <p:cNvSpPr/>
              <p:nvPr/>
            </p:nvSpPr>
            <p:spPr>
              <a:xfrm>
                <a:off x="3835" y="2434"/>
                <a:ext cx="0" cy="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9" name="Google Shape;1639;p106"/>
              <p:cNvSpPr/>
              <p:nvPr/>
            </p:nvSpPr>
            <p:spPr>
              <a:xfrm>
                <a:off x="3831" y="2349"/>
                <a:ext cx="4" cy="0"/>
              </a:xfrm>
              <a:custGeom>
                <a:rect b="b" l="l" r="r" t="t"/>
                <a:pathLst>
                  <a:path extrusionOk="0" h="120000" w="2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1" y="0"/>
                      <a:pt x="2" y="0"/>
                      <a:pt x="2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0" name="Google Shape;1640;p106"/>
              <p:cNvSpPr/>
              <p:nvPr/>
            </p:nvSpPr>
            <p:spPr>
              <a:xfrm>
                <a:off x="3602" y="1823"/>
                <a:ext cx="2" cy="0"/>
              </a:xfrm>
              <a:custGeom>
                <a:rect b="b" l="l" r="r" t="t"/>
                <a:pathLst>
                  <a:path extrusionOk="0" h="120000"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1" name="Google Shape;1641;p106"/>
              <p:cNvSpPr/>
              <p:nvPr/>
            </p:nvSpPr>
            <p:spPr>
              <a:xfrm>
                <a:off x="3905" y="2272"/>
                <a:ext cx="0" cy="0"/>
              </a:xfrm>
              <a:custGeom>
                <a:rect b="b" l="l" r="r" t="t"/>
                <a:pathLst>
                  <a:path extrusionOk="0" h="120000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2" name="Google Shape;1642;p106"/>
              <p:cNvSpPr/>
              <p:nvPr/>
            </p:nvSpPr>
            <p:spPr>
              <a:xfrm>
                <a:off x="3778" y="2979"/>
                <a:ext cx="2" cy="2"/>
              </a:xfrm>
              <a:custGeom>
                <a:rect b="b" l="l" r="r" t="t"/>
                <a:pathLst>
                  <a:path extrusionOk="0" h="1" w="1">
                    <a:moveTo>
                      <a:pt x="1" y="1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0" y="1"/>
                      <a:pt x="1" y="0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3" name="Google Shape;1643;p106"/>
              <p:cNvSpPr/>
              <p:nvPr/>
            </p:nvSpPr>
            <p:spPr>
              <a:xfrm>
                <a:off x="3746" y="2826"/>
                <a:ext cx="399" cy="167"/>
              </a:xfrm>
              <a:custGeom>
                <a:rect b="b" l="l" r="r" t="t"/>
                <a:pathLst>
                  <a:path extrusionOk="0" h="79" w="188">
                    <a:moveTo>
                      <a:pt x="180" y="0"/>
                    </a:moveTo>
                    <a:cubicBezTo>
                      <a:pt x="179" y="5"/>
                      <a:pt x="175" y="6"/>
                      <a:pt x="171" y="7"/>
                    </a:cubicBezTo>
                    <a:cubicBezTo>
                      <a:pt x="170" y="8"/>
                      <a:pt x="169" y="10"/>
                      <a:pt x="168" y="10"/>
                    </a:cubicBezTo>
                    <a:cubicBezTo>
                      <a:pt x="164" y="15"/>
                      <a:pt x="157" y="14"/>
                      <a:pt x="154" y="19"/>
                    </a:cubicBezTo>
                    <a:cubicBezTo>
                      <a:pt x="155" y="19"/>
                      <a:pt x="155" y="20"/>
                      <a:pt x="155" y="21"/>
                    </a:cubicBezTo>
                    <a:cubicBezTo>
                      <a:pt x="154" y="20"/>
                      <a:pt x="154" y="20"/>
                      <a:pt x="154" y="20"/>
                    </a:cubicBezTo>
                    <a:cubicBezTo>
                      <a:pt x="155" y="22"/>
                      <a:pt x="155" y="22"/>
                      <a:pt x="155" y="22"/>
                    </a:cubicBezTo>
                    <a:cubicBezTo>
                      <a:pt x="155" y="22"/>
                      <a:pt x="154" y="20"/>
                      <a:pt x="154" y="20"/>
                    </a:cubicBezTo>
                    <a:cubicBezTo>
                      <a:pt x="152" y="21"/>
                      <a:pt x="151" y="23"/>
                      <a:pt x="149" y="23"/>
                    </a:cubicBezTo>
                    <a:cubicBezTo>
                      <a:pt x="149" y="25"/>
                      <a:pt x="148" y="24"/>
                      <a:pt x="149" y="26"/>
                    </a:cubicBezTo>
                    <a:cubicBezTo>
                      <a:pt x="148" y="25"/>
                      <a:pt x="148" y="25"/>
                      <a:pt x="148" y="25"/>
                    </a:cubicBezTo>
                    <a:cubicBezTo>
                      <a:pt x="147" y="27"/>
                      <a:pt x="147" y="27"/>
                      <a:pt x="145" y="25"/>
                    </a:cubicBezTo>
                    <a:cubicBezTo>
                      <a:pt x="139" y="27"/>
                      <a:pt x="134" y="30"/>
                      <a:pt x="128" y="32"/>
                    </a:cubicBezTo>
                    <a:cubicBezTo>
                      <a:pt x="123" y="34"/>
                      <a:pt x="118" y="39"/>
                      <a:pt x="112" y="41"/>
                    </a:cubicBezTo>
                    <a:cubicBezTo>
                      <a:pt x="112" y="45"/>
                      <a:pt x="111" y="43"/>
                      <a:pt x="110" y="47"/>
                    </a:cubicBezTo>
                    <a:cubicBezTo>
                      <a:pt x="110" y="46"/>
                      <a:pt x="110" y="46"/>
                      <a:pt x="110" y="46"/>
                    </a:cubicBezTo>
                    <a:cubicBezTo>
                      <a:pt x="110" y="47"/>
                      <a:pt x="109" y="46"/>
                      <a:pt x="107" y="45"/>
                    </a:cubicBezTo>
                    <a:cubicBezTo>
                      <a:pt x="108" y="46"/>
                      <a:pt x="107" y="45"/>
                      <a:pt x="108" y="47"/>
                    </a:cubicBezTo>
                    <a:cubicBezTo>
                      <a:pt x="108" y="49"/>
                      <a:pt x="106" y="45"/>
                      <a:pt x="106" y="46"/>
                    </a:cubicBezTo>
                    <a:cubicBezTo>
                      <a:pt x="105" y="45"/>
                      <a:pt x="106" y="47"/>
                      <a:pt x="106" y="46"/>
                    </a:cubicBezTo>
                    <a:cubicBezTo>
                      <a:pt x="105" y="49"/>
                      <a:pt x="106" y="45"/>
                      <a:pt x="103" y="44"/>
                    </a:cubicBezTo>
                    <a:cubicBezTo>
                      <a:pt x="101" y="45"/>
                      <a:pt x="98" y="48"/>
                      <a:pt x="95" y="47"/>
                    </a:cubicBezTo>
                    <a:cubicBezTo>
                      <a:pt x="95" y="47"/>
                      <a:pt x="96" y="49"/>
                      <a:pt x="96" y="49"/>
                    </a:cubicBezTo>
                    <a:cubicBezTo>
                      <a:pt x="95" y="46"/>
                      <a:pt x="95" y="50"/>
                      <a:pt x="94" y="49"/>
                    </a:cubicBezTo>
                    <a:cubicBezTo>
                      <a:pt x="94" y="48"/>
                      <a:pt x="94" y="48"/>
                      <a:pt x="94" y="48"/>
                    </a:cubicBezTo>
                    <a:cubicBezTo>
                      <a:pt x="93" y="47"/>
                      <a:pt x="92" y="49"/>
                      <a:pt x="91" y="48"/>
                    </a:cubicBezTo>
                    <a:cubicBezTo>
                      <a:pt x="90" y="49"/>
                      <a:pt x="88" y="47"/>
                      <a:pt x="88" y="49"/>
                    </a:cubicBezTo>
                    <a:cubicBezTo>
                      <a:pt x="88" y="47"/>
                      <a:pt x="87" y="48"/>
                      <a:pt x="87" y="47"/>
                    </a:cubicBezTo>
                    <a:cubicBezTo>
                      <a:pt x="87" y="51"/>
                      <a:pt x="84" y="46"/>
                      <a:pt x="84" y="49"/>
                    </a:cubicBezTo>
                    <a:cubicBezTo>
                      <a:pt x="84" y="48"/>
                      <a:pt x="84" y="48"/>
                      <a:pt x="84" y="48"/>
                    </a:cubicBezTo>
                    <a:cubicBezTo>
                      <a:pt x="81" y="49"/>
                      <a:pt x="77" y="49"/>
                      <a:pt x="74" y="51"/>
                    </a:cubicBezTo>
                    <a:cubicBezTo>
                      <a:pt x="73" y="52"/>
                      <a:pt x="70" y="48"/>
                      <a:pt x="69" y="50"/>
                    </a:cubicBezTo>
                    <a:cubicBezTo>
                      <a:pt x="68" y="52"/>
                      <a:pt x="68" y="52"/>
                      <a:pt x="68" y="52"/>
                    </a:cubicBezTo>
                    <a:cubicBezTo>
                      <a:pt x="68" y="52"/>
                      <a:pt x="68" y="51"/>
                      <a:pt x="68" y="51"/>
                    </a:cubicBezTo>
                    <a:cubicBezTo>
                      <a:pt x="67" y="52"/>
                      <a:pt x="66" y="51"/>
                      <a:pt x="65" y="51"/>
                    </a:cubicBezTo>
                    <a:cubicBezTo>
                      <a:pt x="65" y="51"/>
                      <a:pt x="64" y="52"/>
                      <a:pt x="64" y="52"/>
                    </a:cubicBezTo>
                    <a:cubicBezTo>
                      <a:pt x="63" y="50"/>
                      <a:pt x="61" y="54"/>
                      <a:pt x="60" y="52"/>
                    </a:cubicBezTo>
                    <a:cubicBezTo>
                      <a:pt x="61" y="55"/>
                      <a:pt x="59" y="54"/>
                      <a:pt x="59" y="55"/>
                    </a:cubicBezTo>
                    <a:cubicBezTo>
                      <a:pt x="58" y="55"/>
                      <a:pt x="58" y="54"/>
                      <a:pt x="58" y="53"/>
                    </a:cubicBezTo>
                    <a:cubicBezTo>
                      <a:pt x="57" y="53"/>
                      <a:pt x="57" y="54"/>
                      <a:pt x="56" y="53"/>
                    </a:cubicBezTo>
                    <a:cubicBezTo>
                      <a:pt x="55" y="53"/>
                      <a:pt x="55" y="55"/>
                      <a:pt x="54" y="55"/>
                    </a:cubicBezTo>
                    <a:cubicBezTo>
                      <a:pt x="54" y="52"/>
                      <a:pt x="53" y="54"/>
                      <a:pt x="52" y="54"/>
                    </a:cubicBezTo>
                    <a:cubicBezTo>
                      <a:pt x="52" y="56"/>
                      <a:pt x="52" y="57"/>
                      <a:pt x="51" y="56"/>
                    </a:cubicBezTo>
                    <a:cubicBezTo>
                      <a:pt x="51" y="54"/>
                      <a:pt x="51" y="54"/>
                      <a:pt x="51" y="54"/>
                    </a:cubicBezTo>
                    <a:cubicBezTo>
                      <a:pt x="49" y="56"/>
                      <a:pt x="46" y="53"/>
                      <a:pt x="43" y="56"/>
                    </a:cubicBezTo>
                    <a:cubicBezTo>
                      <a:pt x="43" y="54"/>
                      <a:pt x="43" y="54"/>
                      <a:pt x="43" y="54"/>
                    </a:cubicBezTo>
                    <a:cubicBezTo>
                      <a:pt x="41" y="56"/>
                      <a:pt x="38" y="54"/>
                      <a:pt x="36" y="57"/>
                    </a:cubicBezTo>
                    <a:cubicBezTo>
                      <a:pt x="35" y="56"/>
                      <a:pt x="34" y="56"/>
                      <a:pt x="33" y="56"/>
                    </a:cubicBezTo>
                    <a:cubicBezTo>
                      <a:pt x="32" y="57"/>
                      <a:pt x="32" y="57"/>
                      <a:pt x="31" y="59"/>
                    </a:cubicBezTo>
                    <a:cubicBezTo>
                      <a:pt x="31" y="59"/>
                      <a:pt x="31" y="58"/>
                      <a:pt x="31" y="57"/>
                    </a:cubicBezTo>
                    <a:cubicBezTo>
                      <a:pt x="30" y="57"/>
                      <a:pt x="29" y="54"/>
                      <a:pt x="28" y="57"/>
                    </a:cubicBezTo>
                    <a:cubicBezTo>
                      <a:pt x="28" y="55"/>
                      <a:pt x="28" y="55"/>
                      <a:pt x="28" y="55"/>
                    </a:cubicBezTo>
                    <a:cubicBezTo>
                      <a:pt x="27" y="57"/>
                      <a:pt x="25" y="58"/>
                      <a:pt x="25" y="57"/>
                    </a:cubicBezTo>
                    <a:cubicBezTo>
                      <a:pt x="24" y="58"/>
                      <a:pt x="23" y="58"/>
                      <a:pt x="23" y="60"/>
                    </a:cubicBezTo>
                    <a:cubicBezTo>
                      <a:pt x="23" y="60"/>
                      <a:pt x="23" y="57"/>
                      <a:pt x="23" y="59"/>
                    </a:cubicBezTo>
                    <a:cubicBezTo>
                      <a:pt x="23" y="57"/>
                      <a:pt x="23" y="57"/>
                      <a:pt x="23" y="57"/>
                    </a:cubicBezTo>
                    <a:cubicBezTo>
                      <a:pt x="21" y="56"/>
                      <a:pt x="19" y="56"/>
                      <a:pt x="17" y="57"/>
                    </a:cubicBezTo>
                    <a:cubicBezTo>
                      <a:pt x="17" y="55"/>
                      <a:pt x="15" y="57"/>
                      <a:pt x="14" y="55"/>
                    </a:cubicBezTo>
                    <a:cubicBezTo>
                      <a:pt x="13" y="56"/>
                      <a:pt x="13" y="54"/>
                      <a:pt x="11" y="56"/>
                    </a:cubicBezTo>
                    <a:cubicBezTo>
                      <a:pt x="12" y="55"/>
                      <a:pt x="12" y="55"/>
                      <a:pt x="12" y="55"/>
                    </a:cubicBezTo>
                    <a:cubicBezTo>
                      <a:pt x="11" y="54"/>
                      <a:pt x="10" y="54"/>
                      <a:pt x="9" y="53"/>
                    </a:cubicBezTo>
                    <a:cubicBezTo>
                      <a:pt x="9" y="52"/>
                      <a:pt x="8" y="54"/>
                      <a:pt x="7" y="54"/>
                    </a:cubicBezTo>
                    <a:cubicBezTo>
                      <a:pt x="8" y="53"/>
                      <a:pt x="8" y="53"/>
                      <a:pt x="8" y="53"/>
                    </a:cubicBezTo>
                    <a:cubicBezTo>
                      <a:pt x="8" y="53"/>
                      <a:pt x="7" y="54"/>
                      <a:pt x="6" y="55"/>
                    </a:cubicBezTo>
                    <a:cubicBezTo>
                      <a:pt x="6" y="54"/>
                      <a:pt x="6" y="54"/>
                      <a:pt x="6" y="54"/>
                    </a:cubicBezTo>
                    <a:cubicBezTo>
                      <a:pt x="5" y="55"/>
                      <a:pt x="5" y="55"/>
                      <a:pt x="5" y="55"/>
                    </a:cubicBezTo>
                    <a:cubicBezTo>
                      <a:pt x="5" y="55"/>
                      <a:pt x="5" y="56"/>
                      <a:pt x="5" y="56"/>
                    </a:cubicBezTo>
                    <a:cubicBezTo>
                      <a:pt x="5" y="55"/>
                      <a:pt x="4" y="56"/>
                      <a:pt x="4" y="54"/>
                    </a:cubicBezTo>
                    <a:cubicBezTo>
                      <a:pt x="5" y="54"/>
                      <a:pt x="7" y="53"/>
                      <a:pt x="8" y="52"/>
                    </a:cubicBezTo>
                    <a:cubicBezTo>
                      <a:pt x="8" y="51"/>
                      <a:pt x="5" y="53"/>
                      <a:pt x="6" y="52"/>
                    </a:cubicBezTo>
                    <a:cubicBezTo>
                      <a:pt x="6" y="51"/>
                      <a:pt x="6" y="51"/>
                      <a:pt x="5" y="51"/>
                    </a:cubicBezTo>
                    <a:cubicBezTo>
                      <a:pt x="5" y="52"/>
                      <a:pt x="5" y="52"/>
                      <a:pt x="5" y="53"/>
                    </a:cubicBezTo>
                    <a:cubicBezTo>
                      <a:pt x="5" y="53"/>
                      <a:pt x="5" y="52"/>
                      <a:pt x="5" y="52"/>
                    </a:cubicBezTo>
                    <a:cubicBezTo>
                      <a:pt x="4" y="52"/>
                      <a:pt x="4" y="52"/>
                      <a:pt x="4" y="52"/>
                    </a:cubicBezTo>
                    <a:cubicBezTo>
                      <a:pt x="4" y="52"/>
                      <a:pt x="4" y="52"/>
                      <a:pt x="5" y="52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4" y="52"/>
                      <a:pt x="4" y="52"/>
                      <a:pt x="4" y="52"/>
                    </a:cubicBezTo>
                    <a:cubicBezTo>
                      <a:pt x="4" y="51"/>
                      <a:pt x="4" y="51"/>
                      <a:pt x="4" y="51"/>
                    </a:cubicBezTo>
                    <a:cubicBezTo>
                      <a:pt x="3" y="51"/>
                      <a:pt x="3" y="51"/>
                      <a:pt x="2" y="50"/>
                    </a:cubicBezTo>
                    <a:cubicBezTo>
                      <a:pt x="1" y="52"/>
                      <a:pt x="4" y="46"/>
                      <a:pt x="0" y="55"/>
                    </a:cubicBezTo>
                    <a:cubicBezTo>
                      <a:pt x="1" y="55"/>
                      <a:pt x="1" y="55"/>
                      <a:pt x="1" y="55"/>
                    </a:cubicBezTo>
                    <a:cubicBezTo>
                      <a:pt x="2" y="54"/>
                      <a:pt x="2" y="54"/>
                      <a:pt x="2" y="54"/>
                    </a:cubicBezTo>
                    <a:cubicBezTo>
                      <a:pt x="2" y="54"/>
                      <a:pt x="3" y="54"/>
                      <a:pt x="3" y="54"/>
                    </a:cubicBezTo>
                    <a:cubicBezTo>
                      <a:pt x="3" y="54"/>
                      <a:pt x="3" y="53"/>
                      <a:pt x="3" y="53"/>
                    </a:cubicBezTo>
                    <a:cubicBezTo>
                      <a:pt x="3" y="53"/>
                      <a:pt x="3" y="54"/>
                      <a:pt x="3" y="53"/>
                    </a:cubicBezTo>
                    <a:cubicBezTo>
                      <a:pt x="3" y="52"/>
                      <a:pt x="4" y="51"/>
                      <a:pt x="4" y="53"/>
                    </a:cubicBezTo>
                    <a:cubicBezTo>
                      <a:pt x="4" y="54"/>
                      <a:pt x="4" y="54"/>
                      <a:pt x="4" y="55"/>
                    </a:cubicBezTo>
                    <a:cubicBezTo>
                      <a:pt x="4" y="55"/>
                      <a:pt x="3" y="56"/>
                      <a:pt x="3" y="56"/>
                    </a:cubicBezTo>
                    <a:cubicBezTo>
                      <a:pt x="3" y="56"/>
                      <a:pt x="3" y="56"/>
                      <a:pt x="3" y="56"/>
                    </a:cubicBezTo>
                    <a:cubicBezTo>
                      <a:pt x="3" y="56"/>
                      <a:pt x="3" y="56"/>
                      <a:pt x="3" y="56"/>
                    </a:cubicBezTo>
                    <a:cubicBezTo>
                      <a:pt x="3" y="56"/>
                      <a:pt x="3" y="56"/>
                      <a:pt x="3" y="56"/>
                    </a:cubicBezTo>
                    <a:cubicBezTo>
                      <a:pt x="3" y="56"/>
                      <a:pt x="3" y="56"/>
                      <a:pt x="3" y="56"/>
                    </a:cubicBezTo>
                    <a:cubicBezTo>
                      <a:pt x="3" y="56"/>
                      <a:pt x="3" y="55"/>
                      <a:pt x="3" y="55"/>
                    </a:cubicBezTo>
                    <a:cubicBezTo>
                      <a:pt x="2" y="55"/>
                      <a:pt x="2" y="56"/>
                      <a:pt x="1" y="56"/>
                    </a:cubicBezTo>
                    <a:cubicBezTo>
                      <a:pt x="2" y="56"/>
                      <a:pt x="2" y="56"/>
                      <a:pt x="2" y="56"/>
                    </a:cubicBezTo>
                    <a:cubicBezTo>
                      <a:pt x="0" y="58"/>
                      <a:pt x="0" y="58"/>
                      <a:pt x="0" y="58"/>
                    </a:cubicBezTo>
                    <a:cubicBezTo>
                      <a:pt x="2" y="57"/>
                      <a:pt x="2" y="57"/>
                      <a:pt x="3" y="58"/>
                    </a:cubicBezTo>
                    <a:cubicBezTo>
                      <a:pt x="3" y="58"/>
                      <a:pt x="3" y="58"/>
                      <a:pt x="3" y="58"/>
                    </a:cubicBezTo>
                    <a:cubicBezTo>
                      <a:pt x="3" y="58"/>
                      <a:pt x="3" y="58"/>
                      <a:pt x="3" y="58"/>
                    </a:cubicBezTo>
                    <a:cubicBezTo>
                      <a:pt x="3" y="58"/>
                      <a:pt x="3" y="58"/>
                      <a:pt x="3" y="58"/>
                    </a:cubicBezTo>
                    <a:cubicBezTo>
                      <a:pt x="3" y="60"/>
                      <a:pt x="4" y="57"/>
                      <a:pt x="4" y="58"/>
                    </a:cubicBezTo>
                    <a:cubicBezTo>
                      <a:pt x="4" y="58"/>
                      <a:pt x="2" y="60"/>
                      <a:pt x="2" y="61"/>
                    </a:cubicBezTo>
                    <a:cubicBezTo>
                      <a:pt x="3" y="62"/>
                      <a:pt x="6" y="61"/>
                      <a:pt x="6" y="63"/>
                    </a:cubicBezTo>
                    <a:cubicBezTo>
                      <a:pt x="7" y="63"/>
                      <a:pt x="8" y="63"/>
                      <a:pt x="9" y="62"/>
                    </a:cubicBezTo>
                    <a:cubicBezTo>
                      <a:pt x="10" y="62"/>
                      <a:pt x="8" y="65"/>
                      <a:pt x="9" y="64"/>
                    </a:cubicBezTo>
                    <a:cubicBezTo>
                      <a:pt x="9" y="65"/>
                      <a:pt x="9" y="66"/>
                      <a:pt x="8" y="66"/>
                    </a:cubicBezTo>
                    <a:cubicBezTo>
                      <a:pt x="9" y="66"/>
                      <a:pt x="10" y="67"/>
                      <a:pt x="10" y="65"/>
                    </a:cubicBezTo>
                    <a:cubicBezTo>
                      <a:pt x="11" y="66"/>
                      <a:pt x="12" y="67"/>
                      <a:pt x="13" y="66"/>
                    </a:cubicBezTo>
                    <a:cubicBezTo>
                      <a:pt x="13" y="66"/>
                      <a:pt x="12" y="68"/>
                      <a:pt x="12" y="69"/>
                    </a:cubicBezTo>
                    <a:cubicBezTo>
                      <a:pt x="13" y="67"/>
                      <a:pt x="15" y="67"/>
                      <a:pt x="15" y="67"/>
                    </a:cubicBezTo>
                    <a:cubicBezTo>
                      <a:pt x="16" y="66"/>
                      <a:pt x="16" y="66"/>
                      <a:pt x="16" y="64"/>
                    </a:cubicBezTo>
                    <a:cubicBezTo>
                      <a:pt x="16" y="64"/>
                      <a:pt x="17" y="63"/>
                      <a:pt x="17" y="63"/>
                    </a:cubicBezTo>
                    <a:cubicBezTo>
                      <a:pt x="17" y="65"/>
                      <a:pt x="16" y="68"/>
                      <a:pt x="17" y="68"/>
                    </a:cubicBezTo>
                    <a:cubicBezTo>
                      <a:pt x="16" y="71"/>
                      <a:pt x="15" y="67"/>
                      <a:pt x="15" y="70"/>
                    </a:cubicBezTo>
                    <a:cubicBezTo>
                      <a:pt x="14" y="72"/>
                      <a:pt x="12" y="72"/>
                      <a:pt x="12" y="70"/>
                    </a:cubicBezTo>
                    <a:cubicBezTo>
                      <a:pt x="11" y="73"/>
                      <a:pt x="13" y="71"/>
                      <a:pt x="12" y="73"/>
                    </a:cubicBezTo>
                    <a:cubicBezTo>
                      <a:pt x="13" y="73"/>
                      <a:pt x="14" y="72"/>
                      <a:pt x="15" y="72"/>
                    </a:cubicBezTo>
                    <a:cubicBezTo>
                      <a:pt x="15" y="71"/>
                      <a:pt x="15" y="70"/>
                      <a:pt x="16" y="70"/>
                    </a:cubicBezTo>
                    <a:cubicBezTo>
                      <a:pt x="17" y="67"/>
                      <a:pt x="16" y="72"/>
                      <a:pt x="17" y="72"/>
                    </a:cubicBezTo>
                    <a:cubicBezTo>
                      <a:pt x="16" y="72"/>
                      <a:pt x="16" y="72"/>
                      <a:pt x="16" y="72"/>
                    </a:cubicBezTo>
                    <a:cubicBezTo>
                      <a:pt x="16" y="73"/>
                      <a:pt x="17" y="72"/>
                      <a:pt x="18" y="72"/>
                    </a:cubicBezTo>
                    <a:cubicBezTo>
                      <a:pt x="17" y="75"/>
                      <a:pt x="17" y="72"/>
                      <a:pt x="16" y="74"/>
                    </a:cubicBezTo>
                    <a:cubicBezTo>
                      <a:pt x="16" y="76"/>
                      <a:pt x="16" y="76"/>
                      <a:pt x="16" y="76"/>
                    </a:cubicBezTo>
                    <a:cubicBezTo>
                      <a:pt x="17" y="77"/>
                      <a:pt x="17" y="74"/>
                      <a:pt x="18" y="75"/>
                    </a:cubicBezTo>
                    <a:cubicBezTo>
                      <a:pt x="17" y="76"/>
                      <a:pt x="17" y="76"/>
                      <a:pt x="17" y="76"/>
                    </a:cubicBezTo>
                    <a:cubicBezTo>
                      <a:pt x="18" y="76"/>
                      <a:pt x="18" y="76"/>
                      <a:pt x="18" y="76"/>
                    </a:cubicBezTo>
                    <a:cubicBezTo>
                      <a:pt x="18" y="74"/>
                      <a:pt x="19" y="73"/>
                      <a:pt x="18" y="73"/>
                    </a:cubicBezTo>
                    <a:cubicBezTo>
                      <a:pt x="19" y="70"/>
                      <a:pt x="19" y="72"/>
                      <a:pt x="20" y="72"/>
                    </a:cubicBezTo>
                    <a:cubicBezTo>
                      <a:pt x="20" y="70"/>
                      <a:pt x="19" y="72"/>
                      <a:pt x="20" y="70"/>
                    </a:cubicBezTo>
                    <a:cubicBezTo>
                      <a:pt x="20" y="69"/>
                      <a:pt x="20" y="69"/>
                      <a:pt x="21" y="69"/>
                    </a:cubicBezTo>
                    <a:cubicBezTo>
                      <a:pt x="22" y="69"/>
                      <a:pt x="21" y="71"/>
                      <a:pt x="21" y="72"/>
                    </a:cubicBezTo>
                    <a:cubicBezTo>
                      <a:pt x="21" y="72"/>
                      <a:pt x="20" y="72"/>
                      <a:pt x="21" y="71"/>
                    </a:cubicBezTo>
                    <a:cubicBezTo>
                      <a:pt x="19" y="73"/>
                      <a:pt x="20" y="75"/>
                      <a:pt x="19" y="76"/>
                    </a:cubicBezTo>
                    <a:cubicBezTo>
                      <a:pt x="20" y="77"/>
                      <a:pt x="20" y="75"/>
                      <a:pt x="21" y="75"/>
                    </a:cubicBezTo>
                    <a:cubicBezTo>
                      <a:pt x="21" y="74"/>
                      <a:pt x="21" y="73"/>
                      <a:pt x="21" y="72"/>
                    </a:cubicBezTo>
                    <a:cubicBezTo>
                      <a:pt x="23" y="68"/>
                      <a:pt x="21" y="76"/>
                      <a:pt x="23" y="75"/>
                    </a:cubicBezTo>
                    <a:cubicBezTo>
                      <a:pt x="23" y="72"/>
                      <a:pt x="25" y="71"/>
                      <a:pt x="25" y="68"/>
                    </a:cubicBezTo>
                    <a:cubicBezTo>
                      <a:pt x="25" y="67"/>
                      <a:pt x="25" y="66"/>
                      <a:pt x="26" y="67"/>
                    </a:cubicBezTo>
                    <a:cubicBezTo>
                      <a:pt x="25" y="69"/>
                      <a:pt x="26" y="68"/>
                      <a:pt x="25" y="70"/>
                    </a:cubicBezTo>
                    <a:cubicBezTo>
                      <a:pt x="25" y="70"/>
                      <a:pt x="25" y="70"/>
                      <a:pt x="25" y="70"/>
                    </a:cubicBezTo>
                    <a:cubicBezTo>
                      <a:pt x="24" y="73"/>
                      <a:pt x="24" y="73"/>
                      <a:pt x="24" y="73"/>
                    </a:cubicBezTo>
                    <a:cubicBezTo>
                      <a:pt x="25" y="74"/>
                      <a:pt x="25" y="76"/>
                      <a:pt x="26" y="77"/>
                    </a:cubicBezTo>
                    <a:cubicBezTo>
                      <a:pt x="26" y="76"/>
                      <a:pt x="26" y="75"/>
                      <a:pt x="26" y="74"/>
                    </a:cubicBezTo>
                    <a:cubicBezTo>
                      <a:pt x="26" y="75"/>
                      <a:pt x="26" y="76"/>
                      <a:pt x="27" y="76"/>
                    </a:cubicBezTo>
                    <a:cubicBezTo>
                      <a:pt x="26" y="76"/>
                      <a:pt x="27" y="74"/>
                      <a:pt x="27" y="73"/>
                    </a:cubicBezTo>
                    <a:cubicBezTo>
                      <a:pt x="28" y="73"/>
                      <a:pt x="28" y="75"/>
                      <a:pt x="28" y="76"/>
                    </a:cubicBezTo>
                    <a:cubicBezTo>
                      <a:pt x="27" y="77"/>
                      <a:pt x="27" y="77"/>
                      <a:pt x="27" y="77"/>
                    </a:cubicBezTo>
                    <a:cubicBezTo>
                      <a:pt x="28" y="76"/>
                      <a:pt x="28" y="78"/>
                      <a:pt x="28" y="78"/>
                    </a:cubicBezTo>
                    <a:cubicBezTo>
                      <a:pt x="28" y="76"/>
                      <a:pt x="29" y="75"/>
                      <a:pt x="29" y="73"/>
                    </a:cubicBezTo>
                    <a:cubicBezTo>
                      <a:pt x="30" y="73"/>
                      <a:pt x="30" y="74"/>
                      <a:pt x="30" y="74"/>
                    </a:cubicBezTo>
                    <a:cubicBezTo>
                      <a:pt x="29" y="75"/>
                      <a:pt x="29" y="75"/>
                      <a:pt x="29" y="75"/>
                    </a:cubicBezTo>
                    <a:cubicBezTo>
                      <a:pt x="30" y="75"/>
                      <a:pt x="29" y="78"/>
                      <a:pt x="30" y="78"/>
                    </a:cubicBezTo>
                    <a:cubicBezTo>
                      <a:pt x="30" y="76"/>
                      <a:pt x="30" y="76"/>
                      <a:pt x="30" y="76"/>
                    </a:cubicBezTo>
                    <a:cubicBezTo>
                      <a:pt x="30" y="78"/>
                      <a:pt x="30" y="78"/>
                      <a:pt x="30" y="78"/>
                    </a:cubicBezTo>
                    <a:cubicBezTo>
                      <a:pt x="31" y="77"/>
                      <a:pt x="31" y="77"/>
                      <a:pt x="31" y="76"/>
                    </a:cubicBezTo>
                    <a:cubicBezTo>
                      <a:pt x="31" y="78"/>
                      <a:pt x="31" y="78"/>
                      <a:pt x="31" y="78"/>
                    </a:cubicBezTo>
                    <a:cubicBezTo>
                      <a:pt x="32" y="77"/>
                      <a:pt x="32" y="75"/>
                      <a:pt x="33" y="77"/>
                    </a:cubicBezTo>
                    <a:cubicBezTo>
                      <a:pt x="32" y="74"/>
                      <a:pt x="32" y="77"/>
                      <a:pt x="32" y="75"/>
                    </a:cubicBezTo>
                    <a:cubicBezTo>
                      <a:pt x="31" y="73"/>
                      <a:pt x="32" y="74"/>
                      <a:pt x="33" y="73"/>
                    </a:cubicBezTo>
                    <a:cubicBezTo>
                      <a:pt x="32" y="76"/>
                      <a:pt x="33" y="74"/>
                      <a:pt x="34" y="74"/>
                    </a:cubicBezTo>
                    <a:cubicBezTo>
                      <a:pt x="34" y="75"/>
                      <a:pt x="34" y="75"/>
                      <a:pt x="34" y="76"/>
                    </a:cubicBezTo>
                    <a:cubicBezTo>
                      <a:pt x="35" y="74"/>
                      <a:pt x="35" y="74"/>
                      <a:pt x="35" y="74"/>
                    </a:cubicBezTo>
                    <a:cubicBezTo>
                      <a:pt x="35" y="78"/>
                      <a:pt x="36" y="73"/>
                      <a:pt x="36" y="74"/>
                    </a:cubicBezTo>
                    <a:cubicBezTo>
                      <a:pt x="36" y="75"/>
                      <a:pt x="36" y="77"/>
                      <a:pt x="36" y="77"/>
                    </a:cubicBezTo>
                    <a:cubicBezTo>
                      <a:pt x="36" y="75"/>
                      <a:pt x="37" y="74"/>
                      <a:pt x="37" y="72"/>
                    </a:cubicBezTo>
                    <a:cubicBezTo>
                      <a:pt x="38" y="73"/>
                      <a:pt x="36" y="76"/>
                      <a:pt x="37" y="78"/>
                    </a:cubicBezTo>
                    <a:cubicBezTo>
                      <a:pt x="37" y="75"/>
                      <a:pt x="38" y="79"/>
                      <a:pt x="38" y="76"/>
                    </a:cubicBezTo>
                    <a:cubicBezTo>
                      <a:pt x="37" y="75"/>
                      <a:pt x="38" y="75"/>
                      <a:pt x="38" y="73"/>
                    </a:cubicBezTo>
                    <a:cubicBezTo>
                      <a:pt x="39" y="74"/>
                      <a:pt x="38" y="75"/>
                      <a:pt x="39" y="75"/>
                    </a:cubicBezTo>
                    <a:cubicBezTo>
                      <a:pt x="39" y="75"/>
                      <a:pt x="39" y="73"/>
                      <a:pt x="39" y="72"/>
                    </a:cubicBezTo>
                    <a:cubicBezTo>
                      <a:pt x="39" y="73"/>
                      <a:pt x="40" y="70"/>
                      <a:pt x="40" y="72"/>
                    </a:cubicBezTo>
                    <a:cubicBezTo>
                      <a:pt x="41" y="74"/>
                      <a:pt x="39" y="73"/>
                      <a:pt x="40" y="74"/>
                    </a:cubicBezTo>
                    <a:cubicBezTo>
                      <a:pt x="41" y="74"/>
                      <a:pt x="40" y="70"/>
                      <a:pt x="41" y="69"/>
                    </a:cubicBezTo>
                    <a:cubicBezTo>
                      <a:pt x="41" y="68"/>
                      <a:pt x="41" y="65"/>
                      <a:pt x="42" y="64"/>
                    </a:cubicBezTo>
                    <a:cubicBezTo>
                      <a:pt x="43" y="65"/>
                      <a:pt x="41" y="65"/>
                      <a:pt x="42" y="68"/>
                    </a:cubicBezTo>
                    <a:cubicBezTo>
                      <a:pt x="42" y="67"/>
                      <a:pt x="42" y="67"/>
                      <a:pt x="42" y="67"/>
                    </a:cubicBezTo>
                    <a:cubicBezTo>
                      <a:pt x="43" y="70"/>
                      <a:pt x="41" y="72"/>
                      <a:pt x="41" y="74"/>
                    </a:cubicBezTo>
                    <a:cubicBezTo>
                      <a:pt x="42" y="73"/>
                      <a:pt x="42" y="73"/>
                      <a:pt x="42" y="73"/>
                    </a:cubicBezTo>
                    <a:cubicBezTo>
                      <a:pt x="42" y="77"/>
                      <a:pt x="42" y="77"/>
                      <a:pt x="42" y="77"/>
                    </a:cubicBezTo>
                    <a:cubicBezTo>
                      <a:pt x="42" y="75"/>
                      <a:pt x="43" y="76"/>
                      <a:pt x="43" y="76"/>
                    </a:cubicBezTo>
                    <a:cubicBezTo>
                      <a:pt x="43" y="74"/>
                      <a:pt x="43" y="76"/>
                      <a:pt x="43" y="75"/>
                    </a:cubicBezTo>
                    <a:cubicBezTo>
                      <a:pt x="43" y="74"/>
                      <a:pt x="43" y="71"/>
                      <a:pt x="44" y="73"/>
                    </a:cubicBezTo>
                    <a:cubicBezTo>
                      <a:pt x="44" y="74"/>
                      <a:pt x="44" y="75"/>
                      <a:pt x="44" y="76"/>
                    </a:cubicBezTo>
                    <a:cubicBezTo>
                      <a:pt x="45" y="77"/>
                      <a:pt x="44" y="74"/>
                      <a:pt x="45" y="75"/>
                    </a:cubicBezTo>
                    <a:cubicBezTo>
                      <a:pt x="45" y="76"/>
                      <a:pt x="45" y="76"/>
                      <a:pt x="45" y="76"/>
                    </a:cubicBezTo>
                    <a:cubicBezTo>
                      <a:pt x="47" y="76"/>
                      <a:pt x="50" y="76"/>
                      <a:pt x="51" y="72"/>
                    </a:cubicBezTo>
                    <a:cubicBezTo>
                      <a:pt x="52" y="73"/>
                      <a:pt x="52" y="73"/>
                      <a:pt x="53" y="74"/>
                    </a:cubicBezTo>
                    <a:cubicBezTo>
                      <a:pt x="53" y="74"/>
                      <a:pt x="53" y="73"/>
                      <a:pt x="53" y="72"/>
                    </a:cubicBezTo>
                    <a:cubicBezTo>
                      <a:pt x="54" y="74"/>
                      <a:pt x="54" y="74"/>
                      <a:pt x="54" y="74"/>
                    </a:cubicBezTo>
                    <a:cubicBezTo>
                      <a:pt x="55" y="76"/>
                      <a:pt x="55" y="74"/>
                      <a:pt x="56" y="72"/>
                    </a:cubicBezTo>
                    <a:cubicBezTo>
                      <a:pt x="56" y="74"/>
                      <a:pt x="56" y="74"/>
                      <a:pt x="56" y="74"/>
                    </a:cubicBezTo>
                    <a:cubicBezTo>
                      <a:pt x="57" y="75"/>
                      <a:pt x="56" y="73"/>
                      <a:pt x="57" y="72"/>
                    </a:cubicBezTo>
                    <a:cubicBezTo>
                      <a:pt x="57" y="74"/>
                      <a:pt x="57" y="74"/>
                      <a:pt x="57" y="74"/>
                    </a:cubicBezTo>
                    <a:cubicBezTo>
                      <a:pt x="57" y="72"/>
                      <a:pt x="57" y="72"/>
                      <a:pt x="57" y="72"/>
                    </a:cubicBezTo>
                    <a:cubicBezTo>
                      <a:pt x="58" y="72"/>
                      <a:pt x="58" y="72"/>
                      <a:pt x="58" y="74"/>
                    </a:cubicBezTo>
                    <a:cubicBezTo>
                      <a:pt x="59" y="74"/>
                      <a:pt x="59" y="73"/>
                      <a:pt x="58" y="73"/>
                    </a:cubicBezTo>
                    <a:cubicBezTo>
                      <a:pt x="59" y="74"/>
                      <a:pt x="60" y="74"/>
                      <a:pt x="61" y="73"/>
                    </a:cubicBezTo>
                    <a:cubicBezTo>
                      <a:pt x="61" y="72"/>
                      <a:pt x="61" y="72"/>
                      <a:pt x="61" y="70"/>
                    </a:cubicBezTo>
                    <a:cubicBezTo>
                      <a:pt x="61" y="68"/>
                      <a:pt x="61" y="71"/>
                      <a:pt x="61" y="69"/>
                    </a:cubicBezTo>
                    <a:cubicBezTo>
                      <a:pt x="61" y="70"/>
                      <a:pt x="62" y="71"/>
                      <a:pt x="61" y="72"/>
                    </a:cubicBezTo>
                    <a:cubicBezTo>
                      <a:pt x="63" y="75"/>
                      <a:pt x="64" y="72"/>
                      <a:pt x="66" y="72"/>
                    </a:cubicBezTo>
                    <a:cubicBezTo>
                      <a:pt x="66" y="71"/>
                      <a:pt x="66" y="71"/>
                      <a:pt x="66" y="71"/>
                    </a:cubicBezTo>
                    <a:cubicBezTo>
                      <a:pt x="68" y="73"/>
                      <a:pt x="68" y="71"/>
                      <a:pt x="70" y="72"/>
                    </a:cubicBezTo>
                    <a:cubicBezTo>
                      <a:pt x="69" y="71"/>
                      <a:pt x="69" y="68"/>
                      <a:pt x="70" y="68"/>
                    </a:cubicBezTo>
                    <a:cubicBezTo>
                      <a:pt x="70" y="66"/>
                      <a:pt x="70" y="70"/>
                      <a:pt x="71" y="71"/>
                    </a:cubicBezTo>
                    <a:cubicBezTo>
                      <a:pt x="71" y="71"/>
                      <a:pt x="72" y="70"/>
                      <a:pt x="72" y="70"/>
                    </a:cubicBezTo>
                    <a:cubicBezTo>
                      <a:pt x="72" y="71"/>
                      <a:pt x="72" y="71"/>
                      <a:pt x="72" y="71"/>
                    </a:cubicBezTo>
                    <a:cubicBezTo>
                      <a:pt x="72" y="70"/>
                      <a:pt x="73" y="69"/>
                      <a:pt x="73" y="70"/>
                    </a:cubicBezTo>
                    <a:cubicBezTo>
                      <a:pt x="73" y="70"/>
                      <a:pt x="73" y="70"/>
                      <a:pt x="73" y="70"/>
                    </a:cubicBezTo>
                    <a:cubicBezTo>
                      <a:pt x="74" y="70"/>
                      <a:pt x="74" y="71"/>
                      <a:pt x="75" y="71"/>
                    </a:cubicBezTo>
                    <a:cubicBezTo>
                      <a:pt x="75" y="69"/>
                      <a:pt x="76" y="70"/>
                      <a:pt x="76" y="69"/>
                    </a:cubicBezTo>
                    <a:cubicBezTo>
                      <a:pt x="76" y="69"/>
                      <a:pt x="76" y="69"/>
                      <a:pt x="76" y="69"/>
                    </a:cubicBezTo>
                    <a:cubicBezTo>
                      <a:pt x="76" y="68"/>
                      <a:pt x="76" y="68"/>
                      <a:pt x="76" y="68"/>
                    </a:cubicBezTo>
                    <a:cubicBezTo>
                      <a:pt x="76" y="68"/>
                      <a:pt x="76" y="68"/>
                      <a:pt x="76" y="68"/>
                    </a:cubicBezTo>
                    <a:cubicBezTo>
                      <a:pt x="76" y="70"/>
                      <a:pt x="76" y="70"/>
                      <a:pt x="76" y="70"/>
                    </a:cubicBezTo>
                    <a:cubicBezTo>
                      <a:pt x="77" y="71"/>
                      <a:pt x="76" y="69"/>
                      <a:pt x="77" y="68"/>
                    </a:cubicBezTo>
                    <a:cubicBezTo>
                      <a:pt x="77" y="67"/>
                      <a:pt x="77" y="68"/>
                      <a:pt x="77" y="69"/>
                    </a:cubicBezTo>
                    <a:cubicBezTo>
                      <a:pt x="77" y="70"/>
                      <a:pt x="77" y="68"/>
                      <a:pt x="77" y="69"/>
                    </a:cubicBezTo>
                    <a:cubicBezTo>
                      <a:pt x="77" y="70"/>
                      <a:pt x="77" y="69"/>
                      <a:pt x="77" y="70"/>
                    </a:cubicBezTo>
                    <a:cubicBezTo>
                      <a:pt x="78" y="70"/>
                      <a:pt x="77" y="68"/>
                      <a:pt x="78" y="69"/>
                    </a:cubicBezTo>
                    <a:cubicBezTo>
                      <a:pt x="78" y="69"/>
                      <a:pt x="79" y="68"/>
                      <a:pt x="79" y="70"/>
                    </a:cubicBezTo>
                    <a:cubicBezTo>
                      <a:pt x="79" y="69"/>
                      <a:pt x="80" y="69"/>
                      <a:pt x="80" y="68"/>
                    </a:cubicBezTo>
                    <a:cubicBezTo>
                      <a:pt x="79" y="68"/>
                      <a:pt x="79" y="68"/>
                      <a:pt x="79" y="66"/>
                    </a:cubicBezTo>
                    <a:cubicBezTo>
                      <a:pt x="79" y="66"/>
                      <a:pt x="79" y="66"/>
                      <a:pt x="79" y="66"/>
                    </a:cubicBezTo>
                    <a:cubicBezTo>
                      <a:pt x="79" y="67"/>
                      <a:pt x="79" y="67"/>
                      <a:pt x="79" y="67"/>
                    </a:cubicBezTo>
                    <a:cubicBezTo>
                      <a:pt x="79" y="66"/>
                      <a:pt x="80" y="67"/>
                      <a:pt x="80" y="65"/>
                    </a:cubicBezTo>
                    <a:cubicBezTo>
                      <a:pt x="80" y="67"/>
                      <a:pt x="80" y="67"/>
                      <a:pt x="80" y="67"/>
                    </a:cubicBezTo>
                    <a:cubicBezTo>
                      <a:pt x="80" y="66"/>
                      <a:pt x="81" y="66"/>
                      <a:pt x="81" y="66"/>
                    </a:cubicBezTo>
                    <a:cubicBezTo>
                      <a:pt x="82" y="67"/>
                      <a:pt x="82" y="69"/>
                      <a:pt x="82" y="70"/>
                    </a:cubicBezTo>
                    <a:cubicBezTo>
                      <a:pt x="83" y="68"/>
                      <a:pt x="83" y="68"/>
                      <a:pt x="83" y="68"/>
                    </a:cubicBezTo>
                    <a:cubicBezTo>
                      <a:pt x="83" y="68"/>
                      <a:pt x="83" y="68"/>
                      <a:pt x="83" y="69"/>
                    </a:cubicBezTo>
                    <a:cubicBezTo>
                      <a:pt x="85" y="70"/>
                      <a:pt x="84" y="64"/>
                      <a:pt x="85" y="65"/>
                    </a:cubicBezTo>
                    <a:cubicBezTo>
                      <a:pt x="85" y="67"/>
                      <a:pt x="85" y="68"/>
                      <a:pt x="86" y="68"/>
                    </a:cubicBezTo>
                    <a:cubicBezTo>
                      <a:pt x="86" y="68"/>
                      <a:pt x="86" y="67"/>
                      <a:pt x="86" y="67"/>
                    </a:cubicBezTo>
                    <a:cubicBezTo>
                      <a:pt x="86" y="66"/>
                      <a:pt x="86" y="68"/>
                      <a:pt x="85" y="67"/>
                    </a:cubicBezTo>
                    <a:cubicBezTo>
                      <a:pt x="85" y="66"/>
                      <a:pt x="86" y="66"/>
                      <a:pt x="86" y="66"/>
                    </a:cubicBezTo>
                    <a:cubicBezTo>
                      <a:pt x="87" y="70"/>
                      <a:pt x="89" y="66"/>
                      <a:pt x="91" y="68"/>
                    </a:cubicBezTo>
                    <a:cubicBezTo>
                      <a:pt x="90" y="66"/>
                      <a:pt x="91" y="67"/>
                      <a:pt x="91" y="66"/>
                    </a:cubicBezTo>
                    <a:cubicBezTo>
                      <a:pt x="92" y="69"/>
                      <a:pt x="92" y="66"/>
                      <a:pt x="93" y="67"/>
                    </a:cubicBezTo>
                    <a:cubicBezTo>
                      <a:pt x="92" y="65"/>
                      <a:pt x="92" y="65"/>
                      <a:pt x="92" y="65"/>
                    </a:cubicBezTo>
                    <a:cubicBezTo>
                      <a:pt x="93" y="66"/>
                      <a:pt x="92" y="61"/>
                      <a:pt x="94" y="63"/>
                    </a:cubicBezTo>
                    <a:cubicBezTo>
                      <a:pt x="94" y="64"/>
                      <a:pt x="94" y="65"/>
                      <a:pt x="94" y="66"/>
                    </a:cubicBezTo>
                    <a:cubicBezTo>
                      <a:pt x="95" y="68"/>
                      <a:pt x="95" y="63"/>
                      <a:pt x="96" y="66"/>
                    </a:cubicBezTo>
                    <a:cubicBezTo>
                      <a:pt x="96" y="65"/>
                      <a:pt x="95" y="63"/>
                      <a:pt x="96" y="62"/>
                    </a:cubicBezTo>
                    <a:cubicBezTo>
                      <a:pt x="96" y="63"/>
                      <a:pt x="98" y="64"/>
                      <a:pt x="98" y="65"/>
                    </a:cubicBezTo>
                    <a:cubicBezTo>
                      <a:pt x="98" y="64"/>
                      <a:pt x="98" y="64"/>
                      <a:pt x="98" y="64"/>
                    </a:cubicBezTo>
                    <a:cubicBezTo>
                      <a:pt x="99" y="65"/>
                      <a:pt x="98" y="65"/>
                      <a:pt x="98" y="65"/>
                    </a:cubicBezTo>
                    <a:cubicBezTo>
                      <a:pt x="99" y="66"/>
                      <a:pt x="99" y="65"/>
                      <a:pt x="100" y="64"/>
                    </a:cubicBezTo>
                    <a:cubicBezTo>
                      <a:pt x="101" y="65"/>
                      <a:pt x="101" y="64"/>
                      <a:pt x="102" y="65"/>
                    </a:cubicBezTo>
                    <a:cubicBezTo>
                      <a:pt x="102" y="63"/>
                      <a:pt x="104" y="66"/>
                      <a:pt x="103" y="63"/>
                    </a:cubicBezTo>
                    <a:cubicBezTo>
                      <a:pt x="104" y="64"/>
                      <a:pt x="104" y="64"/>
                      <a:pt x="104" y="64"/>
                    </a:cubicBezTo>
                    <a:cubicBezTo>
                      <a:pt x="104" y="63"/>
                      <a:pt x="103" y="61"/>
                      <a:pt x="104" y="60"/>
                    </a:cubicBezTo>
                    <a:cubicBezTo>
                      <a:pt x="104" y="62"/>
                      <a:pt x="104" y="62"/>
                      <a:pt x="104" y="62"/>
                    </a:cubicBezTo>
                    <a:cubicBezTo>
                      <a:pt x="105" y="65"/>
                      <a:pt x="105" y="63"/>
                      <a:pt x="106" y="64"/>
                    </a:cubicBezTo>
                    <a:cubicBezTo>
                      <a:pt x="105" y="62"/>
                      <a:pt x="106" y="64"/>
                      <a:pt x="106" y="62"/>
                    </a:cubicBezTo>
                    <a:cubicBezTo>
                      <a:pt x="106" y="62"/>
                      <a:pt x="106" y="62"/>
                      <a:pt x="106" y="62"/>
                    </a:cubicBezTo>
                    <a:cubicBezTo>
                      <a:pt x="106" y="61"/>
                      <a:pt x="106" y="61"/>
                      <a:pt x="106" y="60"/>
                    </a:cubicBezTo>
                    <a:cubicBezTo>
                      <a:pt x="107" y="60"/>
                      <a:pt x="107" y="62"/>
                      <a:pt x="107" y="62"/>
                    </a:cubicBezTo>
                    <a:cubicBezTo>
                      <a:pt x="108" y="63"/>
                      <a:pt x="108" y="62"/>
                      <a:pt x="108" y="62"/>
                    </a:cubicBezTo>
                    <a:cubicBezTo>
                      <a:pt x="108" y="62"/>
                      <a:pt x="108" y="62"/>
                      <a:pt x="108" y="61"/>
                    </a:cubicBezTo>
                    <a:cubicBezTo>
                      <a:pt x="108" y="62"/>
                      <a:pt x="108" y="62"/>
                      <a:pt x="108" y="62"/>
                    </a:cubicBezTo>
                    <a:cubicBezTo>
                      <a:pt x="108" y="62"/>
                      <a:pt x="108" y="61"/>
                      <a:pt x="109" y="61"/>
                    </a:cubicBezTo>
                    <a:cubicBezTo>
                      <a:pt x="109" y="61"/>
                      <a:pt x="109" y="61"/>
                      <a:pt x="109" y="61"/>
                    </a:cubicBezTo>
                    <a:cubicBezTo>
                      <a:pt x="108" y="62"/>
                      <a:pt x="108" y="62"/>
                      <a:pt x="108" y="62"/>
                    </a:cubicBezTo>
                    <a:cubicBezTo>
                      <a:pt x="108" y="62"/>
                      <a:pt x="109" y="62"/>
                      <a:pt x="109" y="62"/>
                    </a:cubicBezTo>
                    <a:cubicBezTo>
                      <a:pt x="109" y="62"/>
                      <a:pt x="109" y="62"/>
                      <a:pt x="109" y="62"/>
                    </a:cubicBezTo>
                    <a:cubicBezTo>
                      <a:pt x="109" y="62"/>
                      <a:pt x="109" y="62"/>
                      <a:pt x="109" y="62"/>
                    </a:cubicBezTo>
                    <a:cubicBezTo>
                      <a:pt x="110" y="64"/>
                      <a:pt x="110" y="64"/>
                      <a:pt x="110" y="64"/>
                    </a:cubicBezTo>
                    <a:cubicBezTo>
                      <a:pt x="110" y="64"/>
                      <a:pt x="110" y="62"/>
                      <a:pt x="110" y="61"/>
                    </a:cubicBezTo>
                    <a:cubicBezTo>
                      <a:pt x="112" y="62"/>
                      <a:pt x="113" y="60"/>
                      <a:pt x="114" y="59"/>
                    </a:cubicBezTo>
                    <a:cubicBezTo>
                      <a:pt x="113" y="59"/>
                      <a:pt x="114" y="60"/>
                      <a:pt x="114" y="60"/>
                    </a:cubicBezTo>
                    <a:cubicBezTo>
                      <a:pt x="114" y="59"/>
                      <a:pt x="114" y="58"/>
                      <a:pt x="114" y="59"/>
                    </a:cubicBezTo>
                    <a:cubicBezTo>
                      <a:pt x="114" y="58"/>
                      <a:pt x="115" y="60"/>
                      <a:pt x="116" y="60"/>
                    </a:cubicBezTo>
                    <a:cubicBezTo>
                      <a:pt x="116" y="60"/>
                      <a:pt x="115" y="58"/>
                      <a:pt x="115" y="58"/>
                    </a:cubicBezTo>
                    <a:cubicBezTo>
                      <a:pt x="117" y="60"/>
                      <a:pt x="117" y="56"/>
                      <a:pt x="118" y="57"/>
                    </a:cubicBezTo>
                    <a:cubicBezTo>
                      <a:pt x="118" y="58"/>
                      <a:pt x="118" y="58"/>
                      <a:pt x="119" y="59"/>
                    </a:cubicBezTo>
                    <a:cubicBezTo>
                      <a:pt x="119" y="58"/>
                      <a:pt x="120" y="57"/>
                      <a:pt x="120" y="55"/>
                    </a:cubicBezTo>
                    <a:cubicBezTo>
                      <a:pt x="120" y="57"/>
                      <a:pt x="120" y="57"/>
                      <a:pt x="120" y="57"/>
                    </a:cubicBezTo>
                    <a:cubicBezTo>
                      <a:pt x="121" y="57"/>
                      <a:pt x="121" y="56"/>
                      <a:pt x="121" y="55"/>
                    </a:cubicBezTo>
                    <a:cubicBezTo>
                      <a:pt x="120" y="54"/>
                      <a:pt x="121" y="52"/>
                      <a:pt x="121" y="53"/>
                    </a:cubicBezTo>
                    <a:cubicBezTo>
                      <a:pt x="121" y="53"/>
                      <a:pt x="121" y="53"/>
                      <a:pt x="121" y="53"/>
                    </a:cubicBezTo>
                    <a:cubicBezTo>
                      <a:pt x="122" y="52"/>
                      <a:pt x="122" y="52"/>
                      <a:pt x="122" y="52"/>
                    </a:cubicBezTo>
                    <a:cubicBezTo>
                      <a:pt x="123" y="52"/>
                      <a:pt x="122" y="52"/>
                      <a:pt x="122" y="53"/>
                    </a:cubicBezTo>
                    <a:cubicBezTo>
                      <a:pt x="123" y="55"/>
                      <a:pt x="124" y="54"/>
                      <a:pt x="125" y="54"/>
                    </a:cubicBezTo>
                    <a:cubicBezTo>
                      <a:pt x="124" y="53"/>
                      <a:pt x="124" y="53"/>
                      <a:pt x="124" y="53"/>
                    </a:cubicBezTo>
                    <a:cubicBezTo>
                      <a:pt x="125" y="52"/>
                      <a:pt x="125" y="54"/>
                      <a:pt x="125" y="54"/>
                    </a:cubicBezTo>
                    <a:cubicBezTo>
                      <a:pt x="125" y="49"/>
                      <a:pt x="125" y="49"/>
                      <a:pt x="125" y="49"/>
                    </a:cubicBezTo>
                    <a:cubicBezTo>
                      <a:pt x="125" y="49"/>
                      <a:pt x="126" y="51"/>
                      <a:pt x="126" y="52"/>
                    </a:cubicBezTo>
                    <a:cubicBezTo>
                      <a:pt x="127" y="51"/>
                      <a:pt x="126" y="48"/>
                      <a:pt x="126" y="46"/>
                    </a:cubicBezTo>
                    <a:cubicBezTo>
                      <a:pt x="127" y="47"/>
                      <a:pt x="127" y="45"/>
                      <a:pt x="128" y="45"/>
                    </a:cubicBezTo>
                    <a:cubicBezTo>
                      <a:pt x="128" y="46"/>
                      <a:pt x="127" y="45"/>
                      <a:pt x="128" y="46"/>
                    </a:cubicBezTo>
                    <a:cubicBezTo>
                      <a:pt x="129" y="47"/>
                      <a:pt x="129" y="47"/>
                      <a:pt x="129" y="47"/>
                    </a:cubicBezTo>
                    <a:cubicBezTo>
                      <a:pt x="128" y="48"/>
                      <a:pt x="130" y="50"/>
                      <a:pt x="130" y="51"/>
                    </a:cubicBezTo>
                    <a:cubicBezTo>
                      <a:pt x="130" y="50"/>
                      <a:pt x="132" y="50"/>
                      <a:pt x="132" y="50"/>
                    </a:cubicBezTo>
                    <a:cubicBezTo>
                      <a:pt x="131" y="48"/>
                      <a:pt x="133" y="49"/>
                      <a:pt x="132" y="46"/>
                    </a:cubicBezTo>
                    <a:cubicBezTo>
                      <a:pt x="133" y="45"/>
                      <a:pt x="133" y="48"/>
                      <a:pt x="134" y="48"/>
                    </a:cubicBezTo>
                    <a:cubicBezTo>
                      <a:pt x="134" y="47"/>
                      <a:pt x="135" y="47"/>
                      <a:pt x="136" y="47"/>
                    </a:cubicBezTo>
                    <a:cubicBezTo>
                      <a:pt x="136" y="47"/>
                      <a:pt x="136" y="47"/>
                      <a:pt x="136" y="47"/>
                    </a:cubicBezTo>
                    <a:cubicBezTo>
                      <a:pt x="137" y="46"/>
                      <a:pt x="138" y="46"/>
                      <a:pt x="138" y="44"/>
                    </a:cubicBezTo>
                    <a:cubicBezTo>
                      <a:pt x="139" y="45"/>
                      <a:pt x="139" y="45"/>
                      <a:pt x="139" y="45"/>
                    </a:cubicBezTo>
                    <a:cubicBezTo>
                      <a:pt x="140" y="46"/>
                      <a:pt x="137" y="42"/>
                      <a:pt x="139" y="43"/>
                    </a:cubicBezTo>
                    <a:cubicBezTo>
                      <a:pt x="139" y="44"/>
                      <a:pt x="139" y="44"/>
                      <a:pt x="139" y="44"/>
                    </a:cubicBezTo>
                    <a:cubicBezTo>
                      <a:pt x="139" y="43"/>
                      <a:pt x="141" y="45"/>
                      <a:pt x="141" y="43"/>
                    </a:cubicBezTo>
                    <a:cubicBezTo>
                      <a:pt x="141" y="44"/>
                      <a:pt x="141" y="44"/>
                      <a:pt x="141" y="44"/>
                    </a:cubicBezTo>
                    <a:cubicBezTo>
                      <a:pt x="141" y="43"/>
                      <a:pt x="142" y="43"/>
                      <a:pt x="142" y="41"/>
                    </a:cubicBezTo>
                    <a:cubicBezTo>
                      <a:pt x="143" y="43"/>
                      <a:pt x="143" y="43"/>
                      <a:pt x="143" y="43"/>
                    </a:cubicBezTo>
                    <a:cubicBezTo>
                      <a:pt x="144" y="44"/>
                      <a:pt x="142" y="41"/>
                      <a:pt x="143" y="42"/>
                    </a:cubicBezTo>
                    <a:cubicBezTo>
                      <a:pt x="143" y="42"/>
                      <a:pt x="144" y="42"/>
                      <a:pt x="144" y="43"/>
                    </a:cubicBezTo>
                    <a:cubicBezTo>
                      <a:pt x="144" y="41"/>
                      <a:pt x="145" y="41"/>
                      <a:pt x="145" y="40"/>
                    </a:cubicBezTo>
                    <a:cubicBezTo>
                      <a:pt x="146" y="42"/>
                      <a:pt x="146" y="42"/>
                      <a:pt x="146" y="42"/>
                    </a:cubicBezTo>
                    <a:cubicBezTo>
                      <a:pt x="149" y="41"/>
                      <a:pt x="153" y="39"/>
                      <a:pt x="154" y="36"/>
                    </a:cubicBezTo>
                    <a:cubicBezTo>
                      <a:pt x="156" y="38"/>
                      <a:pt x="154" y="37"/>
                      <a:pt x="156" y="39"/>
                    </a:cubicBezTo>
                    <a:cubicBezTo>
                      <a:pt x="154" y="37"/>
                      <a:pt x="156" y="38"/>
                      <a:pt x="156" y="37"/>
                    </a:cubicBezTo>
                    <a:cubicBezTo>
                      <a:pt x="156" y="37"/>
                      <a:pt x="156" y="37"/>
                      <a:pt x="156" y="37"/>
                    </a:cubicBezTo>
                    <a:cubicBezTo>
                      <a:pt x="157" y="36"/>
                      <a:pt x="158" y="38"/>
                      <a:pt x="158" y="37"/>
                    </a:cubicBezTo>
                    <a:cubicBezTo>
                      <a:pt x="157" y="36"/>
                      <a:pt x="157" y="36"/>
                      <a:pt x="157" y="36"/>
                    </a:cubicBezTo>
                    <a:cubicBezTo>
                      <a:pt x="157" y="35"/>
                      <a:pt x="160" y="38"/>
                      <a:pt x="158" y="36"/>
                    </a:cubicBezTo>
                    <a:cubicBezTo>
                      <a:pt x="160" y="37"/>
                      <a:pt x="160" y="37"/>
                      <a:pt x="160" y="37"/>
                    </a:cubicBezTo>
                    <a:cubicBezTo>
                      <a:pt x="159" y="34"/>
                      <a:pt x="161" y="37"/>
                      <a:pt x="160" y="35"/>
                    </a:cubicBezTo>
                    <a:cubicBezTo>
                      <a:pt x="160" y="35"/>
                      <a:pt x="160" y="35"/>
                      <a:pt x="160" y="35"/>
                    </a:cubicBezTo>
                    <a:cubicBezTo>
                      <a:pt x="162" y="36"/>
                      <a:pt x="160" y="32"/>
                      <a:pt x="162" y="34"/>
                    </a:cubicBezTo>
                    <a:cubicBezTo>
                      <a:pt x="162" y="33"/>
                      <a:pt x="162" y="32"/>
                      <a:pt x="161" y="30"/>
                    </a:cubicBezTo>
                    <a:cubicBezTo>
                      <a:pt x="163" y="33"/>
                      <a:pt x="163" y="33"/>
                      <a:pt x="163" y="33"/>
                    </a:cubicBezTo>
                    <a:cubicBezTo>
                      <a:pt x="164" y="30"/>
                      <a:pt x="167" y="29"/>
                      <a:pt x="167" y="26"/>
                    </a:cubicBezTo>
                    <a:cubicBezTo>
                      <a:pt x="168" y="27"/>
                      <a:pt x="168" y="27"/>
                      <a:pt x="168" y="27"/>
                    </a:cubicBezTo>
                    <a:cubicBezTo>
                      <a:pt x="168" y="24"/>
                      <a:pt x="172" y="27"/>
                      <a:pt x="170" y="23"/>
                    </a:cubicBezTo>
                    <a:cubicBezTo>
                      <a:pt x="169" y="21"/>
                      <a:pt x="169" y="21"/>
                      <a:pt x="169" y="21"/>
                    </a:cubicBezTo>
                    <a:cubicBezTo>
                      <a:pt x="171" y="23"/>
                      <a:pt x="171" y="23"/>
                      <a:pt x="171" y="23"/>
                    </a:cubicBezTo>
                    <a:cubicBezTo>
                      <a:pt x="170" y="22"/>
                      <a:pt x="172" y="22"/>
                      <a:pt x="171" y="20"/>
                    </a:cubicBezTo>
                    <a:cubicBezTo>
                      <a:pt x="171" y="21"/>
                      <a:pt x="171" y="21"/>
                      <a:pt x="172" y="21"/>
                    </a:cubicBezTo>
                    <a:cubicBezTo>
                      <a:pt x="172" y="21"/>
                      <a:pt x="171" y="19"/>
                      <a:pt x="172" y="19"/>
                    </a:cubicBezTo>
                    <a:cubicBezTo>
                      <a:pt x="172" y="20"/>
                      <a:pt x="172" y="20"/>
                      <a:pt x="172" y="20"/>
                    </a:cubicBezTo>
                    <a:cubicBezTo>
                      <a:pt x="177" y="20"/>
                      <a:pt x="182" y="19"/>
                      <a:pt x="180" y="14"/>
                    </a:cubicBezTo>
                    <a:cubicBezTo>
                      <a:pt x="180" y="13"/>
                      <a:pt x="182" y="15"/>
                      <a:pt x="182" y="15"/>
                    </a:cubicBezTo>
                    <a:cubicBezTo>
                      <a:pt x="181" y="11"/>
                      <a:pt x="188" y="11"/>
                      <a:pt x="185" y="6"/>
                    </a:cubicBezTo>
                    <a:cubicBezTo>
                      <a:pt x="185" y="4"/>
                      <a:pt x="180" y="0"/>
                      <a:pt x="18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4" name="Google Shape;1644;p106"/>
              <p:cNvSpPr/>
              <p:nvPr/>
            </p:nvSpPr>
            <p:spPr>
              <a:xfrm>
                <a:off x="3757" y="2934"/>
                <a:ext cx="2" cy="2"/>
              </a:xfrm>
              <a:custGeom>
                <a:rect b="b" l="l" r="r" t="t"/>
                <a:pathLst>
                  <a:path extrusionOk="0" h="1" w="1">
                    <a:moveTo>
                      <a:pt x="0" y="0"/>
                    </a:moveTo>
                    <a:cubicBezTo>
                      <a:pt x="0" y="0"/>
                      <a:pt x="0" y="0"/>
                      <a:pt x="1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5" name="Google Shape;1645;p106"/>
              <p:cNvSpPr/>
              <p:nvPr/>
            </p:nvSpPr>
            <p:spPr>
              <a:xfrm>
                <a:off x="4226" y="2525"/>
                <a:ext cx="2" cy="2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cubicBezTo>
                      <a:pt x="0" y="1"/>
                      <a:pt x="1" y="0"/>
                      <a:pt x="1" y="1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6" name="Google Shape;1646;p106"/>
              <p:cNvSpPr/>
              <p:nvPr/>
            </p:nvSpPr>
            <p:spPr>
              <a:xfrm>
                <a:off x="3752" y="2940"/>
                <a:ext cx="3" cy="3"/>
              </a:xfrm>
              <a:custGeom>
                <a:rect b="b" l="l" r="r" t="t"/>
                <a:pathLst>
                  <a:path extrusionOk="0" h="1" w="1">
                    <a:moveTo>
                      <a:pt x="0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7" name="Google Shape;1647;p106"/>
              <p:cNvSpPr/>
              <p:nvPr/>
            </p:nvSpPr>
            <p:spPr>
              <a:xfrm>
                <a:off x="3975" y="2957"/>
                <a:ext cx="0" cy="0"/>
              </a:xfrm>
              <a:custGeom>
                <a:rect b="b" l="l" r="r" t="t"/>
                <a:pathLst>
                  <a:path extrusionOk="0" h="120000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8" name="Google Shape;1648;p106"/>
              <p:cNvSpPr/>
              <p:nvPr/>
            </p:nvSpPr>
            <p:spPr>
              <a:xfrm>
                <a:off x="3905" y="2275"/>
                <a:ext cx="0" cy="0"/>
              </a:xfrm>
              <a:custGeom>
                <a:rect b="b" l="l" r="r" t="t"/>
                <a:pathLst>
                  <a:path extrusionOk="0" h="120000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9" name="Google Shape;1649;p106"/>
              <p:cNvSpPr/>
              <p:nvPr/>
            </p:nvSpPr>
            <p:spPr>
              <a:xfrm>
                <a:off x="4289" y="2557"/>
                <a:ext cx="2" cy="2"/>
              </a:xfrm>
              <a:custGeom>
                <a:rect b="b" l="l" r="r" t="t"/>
                <a:pathLst>
                  <a:path extrusionOk="0" h="1" w="1">
                    <a:moveTo>
                      <a:pt x="0" y="1"/>
                    </a:moveTo>
                    <a:cubicBezTo>
                      <a:pt x="0" y="1"/>
                      <a:pt x="1" y="0"/>
                      <a:pt x="0" y="1"/>
                    </a:cubicBezTo>
                    <a:cubicBezTo>
                      <a:pt x="1" y="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0" name="Google Shape;1650;p106"/>
              <p:cNvSpPr/>
              <p:nvPr/>
            </p:nvSpPr>
            <p:spPr>
              <a:xfrm>
                <a:off x="3899" y="2262"/>
                <a:ext cx="2" cy="2"/>
              </a:xfrm>
              <a:custGeom>
                <a:rect b="b" l="l" r="r" t="t"/>
                <a:pathLst>
                  <a:path extrusionOk="0" h="2" w="2">
                    <a:moveTo>
                      <a:pt x="2" y="0"/>
                    </a:moveTo>
                    <a:lnTo>
                      <a:pt x="0" y="2"/>
                    </a:lnTo>
                    <a:lnTo>
                      <a:pt x="0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1" name="Google Shape;1651;p106"/>
              <p:cNvSpPr/>
              <p:nvPr/>
            </p:nvSpPr>
            <p:spPr>
              <a:xfrm>
                <a:off x="3939" y="2926"/>
                <a:ext cx="0" cy="2"/>
              </a:xfrm>
              <a:custGeom>
                <a:rect b="b" l="l" r="r" t="t"/>
                <a:pathLst>
                  <a:path extrusionOk="0" h="1" w="120000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2" name="Google Shape;1652;p106"/>
              <p:cNvSpPr/>
              <p:nvPr/>
            </p:nvSpPr>
            <p:spPr>
              <a:xfrm>
                <a:off x="3888" y="2281"/>
                <a:ext cx="2" cy="4"/>
              </a:xfrm>
              <a:custGeom>
                <a:rect b="b" l="l" r="r" t="t"/>
                <a:pathLst>
                  <a:path extrusionOk="0" h="4" w="2">
                    <a:moveTo>
                      <a:pt x="2" y="0"/>
                    </a:moveTo>
                    <a:lnTo>
                      <a:pt x="2" y="0"/>
                    </a:lnTo>
                    <a:lnTo>
                      <a:pt x="0" y="4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3" name="Google Shape;1653;p106"/>
              <p:cNvSpPr/>
              <p:nvPr/>
            </p:nvSpPr>
            <p:spPr>
              <a:xfrm>
                <a:off x="3842" y="2270"/>
                <a:ext cx="2" cy="5"/>
              </a:xfrm>
              <a:custGeom>
                <a:rect b="b" l="l" r="r" t="t"/>
                <a:pathLst>
                  <a:path extrusionOk="0" h="2" w="1">
                    <a:moveTo>
                      <a:pt x="0" y="1"/>
                    </a:moveTo>
                    <a:cubicBezTo>
                      <a:pt x="1" y="2"/>
                      <a:pt x="0" y="0"/>
                      <a:pt x="1" y="1"/>
                    </a:cubicBezTo>
                    <a:cubicBezTo>
                      <a:pt x="0" y="0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4" name="Google Shape;1654;p106"/>
              <p:cNvSpPr/>
              <p:nvPr/>
            </p:nvSpPr>
            <p:spPr>
              <a:xfrm>
                <a:off x="3844" y="2268"/>
                <a:ext cx="2" cy="2"/>
              </a:xfrm>
              <a:custGeom>
                <a:rect b="b" l="l" r="r" t="t"/>
                <a:pathLst>
                  <a:path extrusionOk="0" h="1" w="1">
                    <a:moveTo>
                      <a:pt x="0" y="0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5" name="Google Shape;1655;p106"/>
              <p:cNvSpPr/>
              <p:nvPr/>
            </p:nvSpPr>
            <p:spPr>
              <a:xfrm>
                <a:off x="3899" y="2272"/>
                <a:ext cx="4" cy="0"/>
              </a:xfrm>
              <a:custGeom>
                <a:rect b="b" l="l" r="r" t="t"/>
                <a:pathLst>
                  <a:path extrusionOk="0" h="120000" w="2">
                    <a:moveTo>
                      <a:pt x="0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6" name="Google Shape;1656;p106"/>
              <p:cNvSpPr/>
              <p:nvPr/>
            </p:nvSpPr>
            <p:spPr>
              <a:xfrm>
                <a:off x="3776" y="2983"/>
                <a:ext cx="0" cy="2"/>
              </a:xfrm>
              <a:custGeom>
                <a:rect b="b" l="l" r="r" t="t"/>
                <a:pathLst>
                  <a:path extrusionOk="0" h="1" w="120000">
                    <a:moveTo>
                      <a:pt x="0" y="1"/>
                    </a:moveTo>
                    <a:cubicBezTo>
                      <a:pt x="0" y="1"/>
                      <a:pt x="0" y="1"/>
                      <a:pt x="0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7" name="Google Shape;1657;p106"/>
              <p:cNvSpPr/>
              <p:nvPr/>
            </p:nvSpPr>
            <p:spPr>
              <a:xfrm>
                <a:off x="3795" y="2985"/>
                <a:ext cx="2" cy="6"/>
              </a:xfrm>
              <a:custGeom>
                <a:rect b="b" l="l" r="r" t="t"/>
                <a:pathLst>
                  <a:path extrusionOk="0" h="3" w="1">
                    <a:moveTo>
                      <a:pt x="1" y="2"/>
                    </a:moveTo>
                    <a:cubicBezTo>
                      <a:pt x="1" y="0"/>
                      <a:pt x="0" y="1"/>
                      <a:pt x="0" y="1"/>
                    </a:cubicBezTo>
                    <a:cubicBezTo>
                      <a:pt x="0" y="3"/>
                      <a:pt x="1" y="1"/>
                      <a:pt x="1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8" name="Google Shape;1658;p106"/>
              <p:cNvSpPr/>
              <p:nvPr/>
            </p:nvSpPr>
            <p:spPr>
              <a:xfrm>
                <a:off x="3765" y="2972"/>
                <a:ext cx="7" cy="2"/>
              </a:xfrm>
              <a:custGeom>
                <a:rect b="b" l="l" r="r" t="t"/>
                <a:pathLst>
                  <a:path extrusionOk="0" h="1" w="3">
                    <a:moveTo>
                      <a:pt x="0" y="1"/>
                    </a:moveTo>
                    <a:cubicBezTo>
                      <a:pt x="1" y="1"/>
                      <a:pt x="2" y="1"/>
                      <a:pt x="3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9" name="Google Shape;1659;p106"/>
              <p:cNvSpPr/>
              <p:nvPr/>
            </p:nvSpPr>
            <p:spPr>
              <a:xfrm>
                <a:off x="3803" y="2985"/>
                <a:ext cx="3" cy="2"/>
              </a:xfrm>
              <a:custGeom>
                <a:rect b="b" l="l" r="r" t="t"/>
                <a:pathLst>
                  <a:path extrusionOk="0" h="1" w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1"/>
                      <a:pt x="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0" name="Google Shape;1660;p106"/>
              <p:cNvSpPr/>
              <p:nvPr/>
            </p:nvSpPr>
            <p:spPr>
              <a:xfrm>
                <a:off x="3479" y="2077"/>
                <a:ext cx="0" cy="0"/>
              </a:xfrm>
              <a:custGeom>
                <a:rect b="b" l="l" r="r" t="t"/>
                <a:pathLst>
                  <a:path extrusionOk="0" h="120000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1" name="Google Shape;1661;p106"/>
              <p:cNvSpPr/>
              <p:nvPr/>
            </p:nvSpPr>
            <p:spPr>
              <a:xfrm>
                <a:off x="3761" y="2966"/>
                <a:ext cx="2" cy="4"/>
              </a:xfrm>
              <a:custGeom>
                <a:rect b="b" l="l" r="r" t="t"/>
                <a:pathLst>
                  <a:path extrusionOk="0" h="2" w="1">
                    <a:moveTo>
                      <a:pt x="1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0" y="1"/>
                      <a:pt x="1" y="1"/>
                    </a:cubicBezTo>
                    <a:cubicBezTo>
                      <a:pt x="1" y="1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2" name="Google Shape;1662;p106"/>
              <p:cNvSpPr/>
              <p:nvPr/>
            </p:nvSpPr>
            <p:spPr>
              <a:xfrm>
                <a:off x="3943" y="2966"/>
                <a:ext cx="0" cy="2"/>
              </a:xfrm>
              <a:custGeom>
                <a:rect b="b" l="l" r="r" t="t"/>
                <a:pathLst>
                  <a:path extrusionOk="0" h="2" w="120000">
                    <a:moveTo>
                      <a:pt x="0" y="0"/>
                    </a:moveTo>
                    <a:lnTo>
                      <a:pt x="0" y="2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3" name="Google Shape;1663;p106"/>
              <p:cNvSpPr/>
              <p:nvPr/>
            </p:nvSpPr>
            <p:spPr>
              <a:xfrm>
                <a:off x="4003" y="2940"/>
                <a:ext cx="0" cy="3"/>
              </a:xfrm>
              <a:custGeom>
                <a:rect b="b" l="l" r="r" t="t"/>
                <a:pathLst>
                  <a:path extrusionOk="0" h="1" w="120000">
                    <a:moveTo>
                      <a:pt x="0" y="1"/>
                    </a:moveTo>
                    <a:cubicBezTo>
                      <a:pt x="0" y="1"/>
                      <a:pt x="0" y="1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4" name="Google Shape;1664;p106"/>
              <p:cNvSpPr/>
              <p:nvPr/>
            </p:nvSpPr>
            <p:spPr>
              <a:xfrm>
                <a:off x="4003" y="2943"/>
                <a:ext cx="0" cy="0"/>
              </a:xfrm>
              <a:custGeom>
                <a:rect b="b" l="l" r="r" t="t"/>
                <a:pathLst>
                  <a:path extrusionOk="0" h="120000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5" name="Google Shape;1665;p106"/>
              <p:cNvSpPr/>
              <p:nvPr/>
            </p:nvSpPr>
            <p:spPr>
              <a:xfrm>
                <a:off x="3996" y="2951"/>
                <a:ext cx="3" cy="2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1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6" name="Google Shape;1666;p106"/>
              <p:cNvSpPr/>
              <p:nvPr/>
            </p:nvSpPr>
            <p:spPr>
              <a:xfrm>
                <a:off x="3757" y="3023"/>
                <a:ext cx="4" cy="4"/>
              </a:xfrm>
              <a:custGeom>
                <a:rect b="b" l="l" r="r" t="t"/>
                <a:pathLst>
                  <a:path extrusionOk="0" h="2" w="2">
                    <a:moveTo>
                      <a:pt x="1" y="0"/>
                    </a:moveTo>
                    <a:cubicBezTo>
                      <a:pt x="0" y="2"/>
                      <a:pt x="2" y="1"/>
                      <a:pt x="1" y="2"/>
                    </a:cubicBezTo>
                    <a:cubicBezTo>
                      <a:pt x="1" y="1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7" name="Google Shape;1667;p106"/>
              <p:cNvSpPr/>
              <p:nvPr/>
            </p:nvSpPr>
            <p:spPr>
              <a:xfrm>
                <a:off x="4003" y="2949"/>
                <a:ext cx="0" cy="4"/>
              </a:xfrm>
              <a:custGeom>
                <a:rect b="b" l="l" r="r" t="t"/>
                <a:pathLst>
                  <a:path extrusionOk="0" h="2" w="120000">
                    <a:moveTo>
                      <a:pt x="0" y="2"/>
                    </a:moveTo>
                    <a:cubicBezTo>
                      <a:pt x="0" y="2"/>
                      <a:pt x="0" y="0"/>
                      <a:pt x="0" y="1"/>
                    </a:cubicBezTo>
                    <a:cubicBezTo>
                      <a:pt x="0" y="1"/>
                      <a:pt x="0" y="2"/>
                      <a:pt x="0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8" name="Google Shape;1668;p106"/>
              <p:cNvSpPr/>
              <p:nvPr/>
            </p:nvSpPr>
            <p:spPr>
              <a:xfrm>
                <a:off x="3869" y="2938"/>
                <a:ext cx="2" cy="0"/>
              </a:xfrm>
              <a:custGeom>
                <a:rect b="b" l="l" r="r" t="t"/>
                <a:pathLst>
                  <a:path extrusionOk="0" h="120000" w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9" name="Google Shape;1669;p106"/>
              <p:cNvSpPr/>
              <p:nvPr/>
            </p:nvSpPr>
            <p:spPr>
              <a:xfrm>
                <a:off x="4026" y="2926"/>
                <a:ext cx="2" cy="4"/>
              </a:xfrm>
              <a:custGeom>
                <a:rect b="b" l="l" r="r" t="t"/>
                <a:pathLst>
                  <a:path extrusionOk="0" h="4" w="2">
                    <a:moveTo>
                      <a:pt x="0" y="0"/>
                    </a:moveTo>
                    <a:lnTo>
                      <a:pt x="2" y="4"/>
                    </a:lnTo>
                    <a:lnTo>
                      <a:pt x="2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0" name="Google Shape;1670;p106"/>
              <p:cNvSpPr/>
              <p:nvPr/>
            </p:nvSpPr>
            <p:spPr>
              <a:xfrm>
                <a:off x="4275" y="2542"/>
                <a:ext cx="0" cy="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1" name="Google Shape;1671;p106"/>
              <p:cNvSpPr/>
              <p:nvPr/>
            </p:nvSpPr>
            <p:spPr>
              <a:xfrm>
                <a:off x="3472" y="2075"/>
                <a:ext cx="0" cy="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2" name="Google Shape;1672;p106"/>
              <p:cNvSpPr/>
              <p:nvPr/>
            </p:nvSpPr>
            <p:spPr>
              <a:xfrm>
                <a:off x="4219" y="2518"/>
                <a:ext cx="2" cy="3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3" name="Google Shape;1673;p106"/>
              <p:cNvSpPr/>
              <p:nvPr/>
            </p:nvSpPr>
            <p:spPr>
              <a:xfrm>
                <a:off x="4230" y="2525"/>
                <a:ext cx="2" cy="2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4" name="Google Shape;1674;p106"/>
              <p:cNvSpPr/>
              <p:nvPr/>
            </p:nvSpPr>
            <p:spPr>
              <a:xfrm>
                <a:off x="3472" y="2077"/>
                <a:ext cx="0" cy="0"/>
              </a:xfrm>
              <a:custGeom>
                <a:rect b="b" l="l" r="r" t="t"/>
                <a:pathLst>
                  <a:path extrusionOk="0" h="120000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5" name="Google Shape;1675;p106"/>
              <p:cNvSpPr/>
              <p:nvPr/>
            </p:nvSpPr>
            <p:spPr>
              <a:xfrm>
                <a:off x="4217" y="2482"/>
                <a:ext cx="145" cy="117"/>
              </a:xfrm>
              <a:custGeom>
                <a:rect b="b" l="l" r="r" t="t"/>
                <a:pathLst>
                  <a:path extrusionOk="0" h="55" w="68">
                    <a:moveTo>
                      <a:pt x="66" y="42"/>
                    </a:moveTo>
                    <a:cubicBezTo>
                      <a:pt x="65" y="40"/>
                      <a:pt x="67" y="35"/>
                      <a:pt x="64" y="34"/>
                    </a:cubicBezTo>
                    <a:cubicBezTo>
                      <a:pt x="63" y="35"/>
                      <a:pt x="62" y="35"/>
                      <a:pt x="62" y="36"/>
                    </a:cubicBezTo>
                    <a:cubicBezTo>
                      <a:pt x="62" y="35"/>
                      <a:pt x="62" y="35"/>
                      <a:pt x="62" y="35"/>
                    </a:cubicBezTo>
                    <a:cubicBezTo>
                      <a:pt x="61" y="36"/>
                      <a:pt x="61" y="36"/>
                      <a:pt x="61" y="36"/>
                    </a:cubicBezTo>
                    <a:cubicBezTo>
                      <a:pt x="61" y="36"/>
                      <a:pt x="62" y="35"/>
                      <a:pt x="63" y="35"/>
                    </a:cubicBezTo>
                    <a:cubicBezTo>
                      <a:pt x="62" y="34"/>
                      <a:pt x="61" y="34"/>
                      <a:pt x="61" y="33"/>
                    </a:cubicBezTo>
                    <a:cubicBezTo>
                      <a:pt x="59" y="34"/>
                      <a:pt x="60" y="32"/>
                      <a:pt x="58" y="34"/>
                    </a:cubicBezTo>
                    <a:cubicBezTo>
                      <a:pt x="59" y="33"/>
                      <a:pt x="59" y="33"/>
                      <a:pt x="59" y="33"/>
                    </a:cubicBezTo>
                    <a:cubicBezTo>
                      <a:pt x="58" y="33"/>
                      <a:pt x="58" y="33"/>
                      <a:pt x="59" y="31"/>
                    </a:cubicBezTo>
                    <a:cubicBezTo>
                      <a:pt x="59" y="28"/>
                      <a:pt x="56" y="27"/>
                      <a:pt x="55" y="24"/>
                    </a:cubicBezTo>
                    <a:cubicBezTo>
                      <a:pt x="53" y="22"/>
                      <a:pt x="50" y="22"/>
                      <a:pt x="47" y="21"/>
                    </a:cubicBezTo>
                    <a:cubicBezTo>
                      <a:pt x="45" y="23"/>
                      <a:pt x="45" y="22"/>
                      <a:pt x="43" y="23"/>
                    </a:cubicBezTo>
                    <a:cubicBezTo>
                      <a:pt x="44" y="23"/>
                      <a:pt x="44" y="23"/>
                      <a:pt x="44" y="23"/>
                    </a:cubicBezTo>
                    <a:cubicBezTo>
                      <a:pt x="42" y="23"/>
                      <a:pt x="43" y="22"/>
                      <a:pt x="44" y="21"/>
                    </a:cubicBezTo>
                    <a:cubicBezTo>
                      <a:pt x="43" y="22"/>
                      <a:pt x="44" y="21"/>
                      <a:pt x="42" y="22"/>
                    </a:cubicBezTo>
                    <a:cubicBezTo>
                      <a:pt x="41" y="24"/>
                      <a:pt x="44" y="20"/>
                      <a:pt x="43" y="21"/>
                    </a:cubicBezTo>
                    <a:cubicBezTo>
                      <a:pt x="44" y="20"/>
                      <a:pt x="42" y="22"/>
                      <a:pt x="43" y="21"/>
                    </a:cubicBezTo>
                    <a:cubicBezTo>
                      <a:pt x="41" y="22"/>
                      <a:pt x="44" y="20"/>
                      <a:pt x="44" y="18"/>
                    </a:cubicBezTo>
                    <a:cubicBezTo>
                      <a:pt x="43" y="18"/>
                      <a:pt x="41" y="19"/>
                      <a:pt x="41" y="17"/>
                    </a:cubicBezTo>
                    <a:cubicBezTo>
                      <a:pt x="41" y="17"/>
                      <a:pt x="40" y="18"/>
                      <a:pt x="40" y="18"/>
                    </a:cubicBezTo>
                    <a:cubicBezTo>
                      <a:pt x="42" y="16"/>
                      <a:pt x="39" y="19"/>
                      <a:pt x="40" y="17"/>
                    </a:cubicBezTo>
                    <a:cubicBezTo>
                      <a:pt x="40" y="17"/>
                      <a:pt x="40" y="17"/>
                      <a:pt x="40" y="17"/>
                    </a:cubicBezTo>
                    <a:cubicBezTo>
                      <a:pt x="41" y="15"/>
                      <a:pt x="39" y="17"/>
                      <a:pt x="40" y="15"/>
                    </a:cubicBezTo>
                    <a:cubicBezTo>
                      <a:pt x="40" y="15"/>
                      <a:pt x="40" y="15"/>
                      <a:pt x="40" y="15"/>
                    </a:cubicBezTo>
                    <a:cubicBezTo>
                      <a:pt x="38" y="16"/>
                      <a:pt x="40" y="13"/>
                      <a:pt x="39" y="15"/>
                    </a:cubicBezTo>
                    <a:cubicBezTo>
                      <a:pt x="40" y="14"/>
                      <a:pt x="39" y="14"/>
                      <a:pt x="40" y="13"/>
                    </a:cubicBezTo>
                    <a:cubicBezTo>
                      <a:pt x="37" y="16"/>
                      <a:pt x="40" y="12"/>
                      <a:pt x="38" y="13"/>
                    </a:cubicBezTo>
                    <a:cubicBezTo>
                      <a:pt x="38" y="13"/>
                      <a:pt x="38" y="13"/>
                      <a:pt x="38" y="13"/>
                    </a:cubicBezTo>
                    <a:cubicBezTo>
                      <a:pt x="37" y="12"/>
                      <a:pt x="37" y="11"/>
                      <a:pt x="35" y="11"/>
                    </a:cubicBezTo>
                    <a:cubicBezTo>
                      <a:pt x="34" y="11"/>
                      <a:pt x="36" y="8"/>
                      <a:pt x="34" y="9"/>
                    </a:cubicBezTo>
                    <a:cubicBezTo>
                      <a:pt x="33" y="10"/>
                      <a:pt x="33" y="10"/>
                      <a:pt x="33" y="10"/>
                    </a:cubicBezTo>
                    <a:cubicBezTo>
                      <a:pt x="32" y="10"/>
                      <a:pt x="33" y="9"/>
                      <a:pt x="34" y="9"/>
                    </a:cubicBezTo>
                    <a:cubicBezTo>
                      <a:pt x="32" y="10"/>
                      <a:pt x="33" y="8"/>
                      <a:pt x="33" y="7"/>
                    </a:cubicBezTo>
                    <a:cubicBezTo>
                      <a:pt x="32" y="8"/>
                      <a:pt x="32" y="8"/>
                      <a:pt x="32" y="8"/>
                    </a:cubicBezTo>
                    <a:cubicBezTo>
                      <a:pt x="32" y="7"/>
                      <a:pt x="29" y="7"/>
                      <a:pt x="29" y="6"/>
                    </a:cubicBezTo>
                    <a:cubicBezTo>
                      <a:pt x="28" y="9"/>
                      <a:pt x="28" y="7"/>
                      <a:pt x="28" y="8"/>
                    </a:cubicBezTo>
                    <a:cubicBezTo>
                      <a:pt x="28" y="8"/>
                      <a:pt x="28" y="7"/>
                      <a:pt x="28" y="6"/>
                    </a:cubicBezTo>
                    <a:cubicBezTo>
                      <a:pt x="28" y="6"/>
                      <a:pt x="28" y="6"/>
                      <a:pt x="28" y="5"/>
                    </a:cubicBezTo>
                    <a:cubicBezTo>
                      <a:pt x="27" y="6"/>
                      <a:pt x="26" y="7"/>
                      <a:pt x="26" y="7"/>
                    </a:cubicBezTo>
                    <a:cubicBezTo>
                      <a:pt x="27" y="4"/>
                      <a:pt x="26" y="6"/>
                      <a:pt x="26" y="5"/>
                    </a:cubicBezTo>
                    <a:cubicBezTo>
                      <a:pt x="25" y="7"/>
                      <a:pt x="24" y="8"/>
                      <a:pt x="24" y="7"/>
                    </a:cubicBezTo>
                    <a:cubicBezTo>
                      <a:pt x="26" y="5"/>
                      <a:pt x="26" y="5"/>
                      <a:pt x="26" y="5"/>
                    </a:cubicBezTo>
                    <a:cubicBezTo>
                      <a:pt x="24" y="6"/>
                      <a:pt x="24" y="3"/>
                      <a:pt x="22" y="5"/>
                    </a:cubicBezTo>
                    <a:cubicBezTo>
                      <a:pt x="22" y="4"/>
                      <a:pt x="22" y="4"/>
                      <a:pt x="22" y="4"/>
                    </a:cubicBezTo>
                    <a:cubicBezTo>
                      <a:pt x="21" y="5"/>
                      <a:pt x="21" y="3"/>
                      <a:pt x="19" y="5"/>
                    </a:cubicBezTo>
                    <a:cubicBezTo>
                      <a:pt x="19" y="4"/>
                      <a:pt x="19" y="4"/>
                      <a:pt x="19" y="3"/>
                    </a:cubicBezTo>
                    <a:cubicBezTo>
                      <a:pt x="18" y="4"/>
                      <a:pt x="18" y="4"/>
                      <a:pt x="16" y="6"/>
                    </a:cubicBezTo>
                    <a:cubicBezTo>
                      <a:pt x="16" y="6"/>
                      <a:pt x="17" y="5"/>
                      <a:pt x="17" y="4"/>
                    </a:cubicBezTo>
                    <a:cubicBezTo>
                      <a:pt x="17" y="4"/>
                      <a:pt x="18" y="2"/>
                      <a:pt x="16" y="4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6" y="4"/>
                      <a:pt x="14" y="5"/>
                      <a:pt x="15" y="3"/>
                    </a:cubicBezTo>
                    <a:cubicBezTo>
                      <a:pt x="14" y="4"/>
                      <a:pt x="14" y="5"/>
                      <a:pt x="13" y="6"/>
                    </a:cubicBezTo>
                    <a:cubicBezTo>
                      <a:pt x="13" y="6"/>
                      <a:pt x="14" y="4"/>
                      <a:pt x="13" y="5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14" y="3"/>
                      <a:pt x="13" y="3"/>
                      <a:pt x="12" y="4"/>
                    </a:cubicBezTo>
                    <a:cubicBezTo>
                      <a:pt x="13" y="2"/>
                      <a:pt x="11" y="3"/>
                      <a:pt x="12" y="2"/>
                    </a:cubicBezTo>
                    <a:cubicBezTo>
                      <a:pt x="11" y="3"/>
                      <a:pt x="12" y="1"/>
                      <a:pt x="9" y="3"/>
                    </a:cubicBezTo>
                    <a:cubicBezTo>
                      <a:pt x="10" y="2"/>
                      <a:pt x="10" y="2"/>
                      <a:pt x="10" y="2"/>
                    </a:cubicBezTo>
                    <a:cubicBezTo>
                      <a:pt x="10" y="2"/>
                      <a:pt x="10" y="2"/>
                      <a:pt x="10" y="1"/>
                    </a:cubicBezTo>
                    <a:cubicBezTo>
                      <a:pt x="11" y="1"/>
                      <a:pt x="9" y="2"/>
                      <a:pt x="8" y="2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9" y="2"/>
                      <a:pt x="7" y="3"/>
                      <a:pt x="6" y="4"/>
                    </a:cubicBezTo>
                    <a:cubicBezTo>
                      <a:pt x="6" y="3"/>
                      <a:pt x="5" y="4"/>
                      <a:pt x="6" y="3"/>
                    </a:cubicBezTo>
                    <a:cubicBezTo>
                      <a:pt x="7" y="3"/>
                      <a:pt x="8" y="2"/>
                      <a:pt x="10" y="1"/>
                    </a:cubicBezTo>
                    <a:cubicBezTo>
                      <a:pt x="10" y="0"/>
                      <a:pt x="7" y="2"/>
                      <a:pt x="9" y="1"/>
                    </a:cubicBezTo>
                    <a:cubicBezTo>
                      <a:pt x="9" y="0"/>
                      <a:pt x="9" y="1"/>
                      <a:pt x="7" y="2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9" y="1"/>
                      <a:pt x="8" y="1"/>
                      <a:pt x="8" y="1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6" y="2"/>
                      <a:pt x="6" y="1"/>
                      <a:pt x="4" y="2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4" y="3"/>
                      <a:pt x="3" y="3"/>
                      <a:pt x="4" y="2"/>
                    </a:cubicBezTo>
                    <a:cubicBezTo>
                      <a:pt x="6" y="1"/>
                      <a:pt x="7" y="1"/>
                      <a:pt x="7" y="1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5" y="1"/>
                      <a:pt x="4" y="2"/>
                      <a:pt x="3" y="3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3" y="3"/>
                      <a:pt x="2" y="4"/>
                      <a:pt x="3" y="4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5" y="3"/>
                      <a:pt x="7" y="2"/>
                      <a:pt x="5" y="3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4"/>
                      <a:pt x="4" y="4"/>
                      <a:pt x="4" y="4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5" y="4"/>
                      <a:pt x="3" y="6"/>
                      <a:pt x="4" y="5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2" y="7"/>
                      <a:pt x="4" y="5"/>
                      <a:pt x="5" y="5"/>
                    </a:cubicBezTo>
                    <a:cubicBezTo>
                      <a:pt x="4" y="5"/>
                      <a:pt x="2" y="7"/>
                      <a:pt x="2" y="8"/>
                    </a:cubicBezTo>
                    <a:cubicBezTo>
                      <a:pt x="2" y="8"/>
                      <a:pt x="4" y="7"/>
                      <a:pt x="3" y="9"/>
                    </a:cubicBezTo>
                    <a:cubicBezTo>
                      <a:pt x="3" y="9"/>
                      <a:pt x="4" y="9"/>
                      <a:pt x="5" y="8"/>
                    </a:cubicBezTo>
                    <a:cubicBezTo>
                      <a:pt x="5" y="8"/>
                      <a:pt x="3" y="10"/>
                      <a:pt x="4" y="9"/>
                    </a:cubicBezTo>
                    <a:cubicBezTo>
                      <a:pt x="3" y="10"/>
                      <a:pt x="2" y="12"/>
                      <a:pt x="1" y="13"/>
                    </a:cubicBezTo>
                    <a:cubicBezTo>
                      <a:pt x="1" y="13"/>
                      <a:pt x="0" y="14"/>
                      <a:pt x="1" y="14"/>
                    </a:cubicBezTo>
                    <a:cubicBezTo>
                      <a:pt x="0" y="14"/>
                      <a:pt x="0" y="15"/>
                      <a:pt x="0" y="15"/>
                    </a:cubicBezTo>
                    <a:cubicBezTo>
                      <a:pt x="1" y="14"/>
                      <a:pt x="2" y="13"/>
                      <a:pt x="2" y="12"/>
                    </a:cubicBezTo>
                    <a:cubicBezTo>
                      <a:pt x="3" y="10"/>
                      <a:pt x="3" y="12"/>
                      <a:pt x="4" y="10"/>
                    </a:cubicBezTo>
                    <a:cubicBezTo>
                      <a:pt x="4" y="11"/>
                      <a:pt x="5" y="11"/>
                      <a:pt x="5" y="11"/>
                    </a:cubicBezTo>
                    <a:cubicBezTo>
                      <a:pt x="5" y="11"/>
                      <a:pt x="4" y="12"/>
                      <a:pt x="3" y="13"/>
                    </a:cubicBezTo>
                    <a:cubicBezTo>
                      <a:pt x="5" y="12"/>
                      <a:pt x="6" y="11"/>
                      <a:pt x="6" y="12"/>
                    </a:cubicBezTo>
                    <a:cubicBezTo>
                      <a:pt x="7" y="11"/>
                      <a:pt x="7" y="11"/>
                      <a:pt x="8" y="9"/>
                    </a:cubicBezTo>
                    <a:cubicBezTo>
                      <a:pt x="8" y="9"/>
                      <a:pt x="8" y="8"/>
                      <a:pt x="8" y="9"/>
                    </a:cubicBezTo>
                    <a:cubicBezTo>
                      <a:pt x="7" y="10"/>
                      <a:pt x="6" y="12"/>
                      <a:pt x="6" y="13"/>
                    </a:cubicBezTo>
                    <a:cubicBezTo>
                      <a:pt x="4" y="15"/>
                      <a:pt x="6" y="12"/>
                      <a:pt x="4" y="14"/>
                    </a:cubicBezTo>
                    <a:cubicBezTo>
                      <a:pt x="2" y="16"/>
                      <a:pt x="2" y="15"/>
                      <a:pt x="3" y="14"/>
                    </a:cubicBezTo>
                    <a:cubicBezTo>
                      <a:pt x="1" y="16"/>
                      <a:pt x="3" y="15"/>
                      <a:pt x="1" y="16"/>
                    </a:cubicBezTo>
                    <a:cubicBezTo>
                      <a:pt x="1" y="17"/>
                      <a:pt x="2" y="16"/>
                      <a:pt x="3" y="16"/>
                    </a:cubicBezTo>
                    <a:cubicBezTo>
                      <a:pt x="4" y="15"/>
                      <a:pt x="4" y="15"/>
                      <a:pt x="4" y="14"/>
                    </a:cubicBezTo>
                    <a:cubicBezTo>
                      <a:pt x="6" y="12"/>
                      <a:pt x="4" y="16"/>
                      <a:pt x="4" y="16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3" y="17"/>
                      <a:pt x="4" y="16"/>
                      <a:pt x="4" y="16"/>
                    </a:cubicBezTo>
                    <a:cubicBezTo>
                      <a:pt x="2" y="19"/>
                      <a:pt x="4" y="16"/>
                      <a:pt x="2" y="18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1" y="20"/>
                      <a:pt x="3" y="18"/>
                      <a:pt x="3" y="18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3" y="19"/>
                      <a:pt x="3" y="19"/>
                      <a:pt x="3" y="19"/>
                    </a:cubicBezTo>
                    <a:cubicBezTo>
                      <a:pt x="3" y="18"/>
                      <a:pt x="4" y="17"/>
                      <a:pt x="4" y="17"/>
                    </a:cubicBezTo>
                    <a:cubicBezTo>
                      <a:pt x="6" y="14"/>
                      <a:pt x="4" y="16"/>
                      <a:pt x="5" y="16"/>
                    </a:cubicBezTo>
                    <a:cubicBezTo>
                      <a:pt x="6" y="15"/>
                      <a:pt x="5" y="16"/>
                      <a:pt x="6" y="15"/>
                    </a:cubicBezTo>
                    <a:cubicBezTo>
                      <a:pt x="7" y="13"/>
                      <a:pt x="7" y="13"/>
                      <a:pt x="7" y="13"/>
                    </a:cubicBezTo>
                    <a:cubicBezTo>
                      <a:pt x="8" y="14"/>
                      <a:pt x="6" y="15"/>
                      <a:pt x="6" y="16"/>
                    </a:cubicBezTo>
                    <a:cubicBezTo>
                      <a:pt x="6" y="16"/>
                      <a:pt x="5" y="16"/>
                      <a:pt x="6" y="15"/>
                    </a:cubicBezTo>
                    <a:cubicBezTo>
                      <a:pt x="5" y="17"/>
                      <a:pt x="4" y="19"/>
                      <a:pt x="3" y="19"/>
                    </a:cubicBezTo>
                    <a:cubicBezTo>
                      <a:pt x="3" y="21"/>
                      <a:pt x="4" y="18"/>
                      <a:pt x="5" y="18"/>
                    </a:cubicBezTo>
                    <a:cubicBezTo>
                      <a:pt x="4" y="19"/>
                      <a:pt x="5" y="17"/>
                      <a:pt x="6" y="16"/>
                    </a:cubicBezTo>
                    <a:cubicBezTo>
                      <a:pt x="9" y="13"/>
                      <a:pt x="4" y="20"/>
                      <a:pt x="5" y="19"/>
                    </a:cubicBezTo>
                    <a:cubicBezTo>
                      <a:pt x="7" y="17"/>
                      <a:pt x="8" y="16"/>
                      <a:pt x="9" y="13"/>
                    </a:cubicBezTo>
                    <a:cubicBezTo>
                      <a:pt x="10" y="13"/>
                      <a:pt x="10" y="12"/>
                      <a:pt x="10" y="12"/>
                    </a:cubicBezTo>
                    <a:cubicBezTo>
                      <a:pt x="9" y="14"/>
                      <a:pt x="9" y="14"/>
                      <a:pt x="8" y="15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7" y="17"/>
                      <a:pt x="7" y="17"/>
                      <a:pt x="7" y="17"/>
                    </a:cubicBezTo>
                    <a:cubicBezTo>
                      <a:pt x="6" y="19"/>
                      <a:pt x="6" y="20"/>
                      <a:pt x="5" y="21"/>
                    </a:cubicBezTo>
                    <a:cubicBezTo>
                      <a:pt x="6" y="20"/>
                      <a:pt x="6" y="19"/>
                      <a:pt x="7" y="19"/>
                    </a:cubicBezTo>
                    <a:cubicBezTo>
                      <a:pt x="6" y="20"/>
                      <a:pt x="6" y="21"/>
                      <a:pt x="6" y="21"/>
                    </a:cubicBezTo>
                    <a:cubicBezTo>
                      <a:pt x="6" y="20"/>
                      <a:pt x="7" y="18"/>
                      <a:pt x="8" y="18"/>
                    </a:cubicBezTo>
                    <a:cubicBezTo>
                      <a:pt x="8" y="18"/>
                      <a:pt x="7" y="20"/>
                      <a:pt x="7" y="20"/>
                    </a:cubicBezTo>
                    <a:cubicBezTo>
                      <a:pt x="6" y="22"/>
                      <a:pt x="6" y="22"/>
                      <a:pt x="6" y="22"/>
                    </a:cubicBezTo>
                    <a:cubicBezTo>
                      <a:pt x="7" y="20"/>
                      <a:pt x="5" y="22"/>
                      <a:pt x="6" y="22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9" y="18"/>
                      <a:pt x="8" y="19"/>
                      <a:pt x="8" y="19"/>
                    </a:cubicBezTo>
                    <a:cubicBezTo>
                      <a:pt x="7" y="20"/>
                      <a:pt x="7" y="20"/>
                      <a:pt x="7" y="20"/>
                    </a:cubicBezTo>
                    <a:cubicBezTo>
                      <a:pt x="8" y="20"/>
                      <a:pt x="6" y="23"/>
                      <a:pt x="7" y="22"/>
                    </a:cubicBezTo>
                    <a:cubicBezTo>
                      <a:pt x="7" y="21"/>
                      <a:pt x="7" y="21"/>
                      <a:pt x="7" y="21"/>
                    </a:cubicBezTo>
                    <a:cubicBezTo>
                      <a:pt x="7" y="22"/>
                      <a:pt x="7" y="22"/>
                      <a:pt x="7" y="22"/>
                    </a:cubicBezTo>
                    <a:cubicBezTo>
                      <a:pt x="7" y="21"/>
                      <a:pt x="7" y="22"/>
                      <a:pt x="8" y="21"/>
                    </a:cubicBezTo>
                    <a:cubicBezTo>
                      <a:pt x="7" y="22"/>
                      <a:pt x="7" y="22"/>
                      <a:pt x="7" y="22"/>
                    </a:cubicBezTo>
                    <a:cubicBezTo>
                      <a:pt x="8" y="22"/>
                      <a:pt x="9" y="20"/>
                      <a:pt x="8" y="22"/>
                    </a:cubicBezTo>
                    <a:cubicBezTo>
                      <a:pt x="9" y="19"/>
                      <a:pt x="8" y="21"/>
                      <a:pt x="8" y="20"/>
                    </a:cubicBezTo>
                    <a:cubicBezTo>
                      <a:pt x="9" y="19"/>
                      <a:pt x="9" y="19"/>
                      <a:pt x="10" y="19"/>
                    </a:cubicBezTo>
                    <a:cubicBezTo>
                      <a:pt x="8" y="21"/>
                      <a:pt x="10" y="19"/>
                      <a:pt x="10" y="19"/>
                    </a:cubicBezTo>
                    <a:cubicBezTo>
                      <a:pt x="9" y="21"/>
                      <a:pt x="9" y="21"/>
                      <a:pt x="9" y="21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8" y="23"/>
                      <a:pt x="11" y="19"/>
                      <a:pt x="10" y="20"/>
                    </a:cubicBezTo>
                    <a:cubicBezTo>
                      <a:pt x="10" y="21"/>
                      <a:pt x="9" y="22"/>
                      <a:pt x="9" y="23"/>
                    </a:cubicBezTo>
                    <a:cubicBezTo>
                      <a:pt x="10" y="20"/>
                      <a:pt x="11" y="20"/>
                      <a:pt x="12" y="18"/>
                    </a:cubicBezTo>
                    <a:cubicBezTo>
                      <a:pt x="11" y="19"/>
                      <a:pt x="10" y="21"/>
                      <a:pt x="9" y="23"/>
                    </a:cubicBezTo>
                    <a:cubicBezTo>
                      <a:pt x="10" y="21"/>
                      <a:pt x="9" y="24"/>
                      <a:pt x="10" y="22"/>
                    </a:cubicBezTo>
                    <a:cubicBezTo>
                      <a:pt x="10" y="21"/>
                      <a:pt x="11" y="21"/>
                      <a:pt x="12" y="20"/>
                    </a:cubicBezTo>
                    <a:cubicBezTo>
                      <a:pt x="12" y="20"/>
                      <a:pt x="11" y="21"/>
                      <a:pt x="11" y="21"/>
                    </a:cubicBezTo>
                    <a:cubicBezTo>
                      <a:pt x="11" y="21"/>
                      <a:pt x="12" y="19"/>
                      <a:pt x="12" y="19"/>
                    </a:cubicBezTo>
                    <a:cubicBezTo>
                      <a:pt x="12" y="19"/>
                      <a:pt x="14" y="17"/>
                      <a:pt x="13" y="19"/>
                    </a:cubicBezTo>
                    <a:cubicBezTo>
                      <a:pt x="12" y="20"/>
                      <a:pt x="12" y="19"/>
                      <a:pt x="12" y="20"/>
                    </a:cubicBezTo>
                    <a:cubicBezTo>
                      <a:pt x="12" y="21"/>
                      <a:pt x="14" y="17"/>
                      <a:pt x="15" y="17"/>
                    </a:cubicBezTo>
                    <a:cubicBezTo>
                      <a:pt x="15" y="16"/>
                      <a:pt x="16" y="13"/>
                      <a:pt x="17" y="12"/>
                    </a:cubicBezTo>
                    <a:cubicBezTo>
                      <a:pt x="17" y="13"/>
                      <a:pt x="16" y="13"/>
                      <a:pt x="16" y="15"/>
                    </a:cubicBezTo>
                    <a:cubicBezTo>
                      <a:pt x="16" y="15"/>
                      <a:pt x="16" y="15"/>
                      <a:pt x="16" y="15"/>
                    </a:cubicBezTo>
                    <a:cubicBezTo>
                      <a:pt x="15" y="18"/>
                      <a:pt x="13" y="19"/>
                      <a:pt x="12" y="21"/>
                    </a:cubicBezTo>
                    <a:cubicBezTo>
                      <a:pt x="13" y="20"/>
                      <a:pt x="13" y="20"/>
                      <a:pt x="13" y="20"/>
                    </a:cubicBezTo>
                    <a:cubicBezTo>
                      <a:pt x="11" y="23"/>
                      <a:pt x="11" y="23"/>
                      <a:pt x="11" y="23"/>
                    </a:cubicBezTo>
                    <a:cubicBezTo>
                      <a:pt x="12" y="21"/>
                      <a:pt x="12" y="23"/>
                      <a:pt x="12" y="22"/>
                    </a:cubicBezTo>
                    <a:cubicBezTo>
                      <a:pt x="13" y="21"/>
                      <a:pt x="12" y="23"/>
                      <a:pt x="12" y="22"/>
                    </a:cubicBezTo>
                    <a:cubicBezTo>
                      <a:pt x="13" y="21"/>
                      <a:pt x="14" y="19"/>
                      <a:pt x="14" y="20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3"/>
                      <a:pt x="13" y="21"/>
                      <a:pt x="13" y="22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3"/>
                      <a:pt x="14" y="24"/>
                      <a:pt x="16" y="20"/>
                    </a:cubicBezTo>
                    <a:cubicBezTo>
                      <a:pt x="16" y="22"/>
                      <a:pt x="16" y="22"/>
                      <a:pt x="15" y="23"/>
                    </a:cubicBezTo>
                    <a:cubicBezTo>
                      <a:pt x="16" y="23"/>
                      <a:pt x="16" y="22"/>
                      <a:pt x="16" y="22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5" y="25"/>
                      <a:pt x="16" y="23"/>
                      <a:pt x="17" y="22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5"/>
                      <a:pt x="17" y="23"/>
                      <a:pt x="17" y="22"/>
                    </a:cubicBezTo>
                    <a:cubicBezTo>
                      <a:pt x="17" y="23"/>
                      <a:pt x="17" y="23"/>
                      <a:pt x="17" y="23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8" y="22"/>
                      <a:pt x="18" y="22"/>
                      <a:pt x="17" y="24"/>
                    </a:cubicBezTo>
                    <a:cubicBezTo>
                      <a:pt x="18" y="23"/>
                      <a:pt x="18" y="23"/>
                      <a:pt x="18" y="23"/>
                    </a:cubicBezTo>
                    <a:cubicBezTo>
                      <a:pt x="17" y="24"/>
                      <a:pt x="18" y="24"/>
                      <a:pt x="18" y="24"/>
                    </a:cubicBezTo>
                    <a:cubicBezTo>
                      <a:pt x="18" y="24"/>
                      <a:pt x="18" y="23"/>
                      <a:pt x="18" y="24"/>
                    </a:cubicBezTo>
                    <a:cubicBezTo>
                      <a:pt x="18" y="23"/>
                      <a:pt x="19" y="23"/>
                      <a:pt x="20" y="21"/>
                    </a:cubicBezTo>
                    <a:cubicBezTo>
                      <a:pt x="21" y="19"/>
                      <a:pt x="19" y="22"/>
                      <a:pt x="20" y="21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9" y="23"/>
                      <a:pt x="19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8" y="25"/>
                      <a:pt x="20" y="23"/>
                      <a:pt x="20" y="24"/>
                    </a:cubicBezTo>
                    <a:cubicBezTo>
                      <a:pt x="20" y="24"/>
                      <a:pt x="22" y="22"/>
                      <a:pt x="22" y="22"/>
                    </a:cubicBezTo>
                    <a:cubicBezTo>
                      <a:pt x="24" y="20"/>
                      <a:pt x="21" y="24"/>
                      <a:pt x="20" y="25"/>
                    </a:cubicBez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ubicBezTo>
                      <a:pt x="22" y="24"/>
                      <a:pt x="22" y="23"/>
                      <a:pt x="22" y="24"/>
                    </a:cubicBezTo>
                    <a:cubicBezTo>
                      <a:pt x="22" y="24"/>
                      <a:pt x="22" y="24"/>
                      <a:pt x="22" y="24"/>
                    </a:cubicBezTo>
                    <a:cubicBezTo>
                      <a:pt x="22" y="25"/>
                      <a:pt x="21" y="26"/>
                      <a:pt x="21" y="26"/>
                    </a:cubicBezTo>
                    <a:cubicBezTo>
                      <a:pt x="22" y="24"/>
                      <a:pt x="22" y="25"/>
                      <a:pt x="23" y="24"/>
                    </a:cubicBezTo>
                    <a:cubicBezTo>
                      <a:pt x="22" y="25"/>
                      <a:pt x="22" y="25"/>
                      <a:pt x="22" y="25"/>
                    </a:cubicBezTo>
                    <a:cubicBezTo>
                      <a:pt x="23" y="23"/>
                      <a:pt x="23" y="23"/>
                      <a:pt x="23" y="23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2" y="26"/>
                      <a:pt x="22" y="26"/>
                      <a:pt x="22" y="26"/>
                    </a:cubicBezTo>
                    <a:cubicBezTo>
                      <a:pt x="21" y="26"/>
                      <a:pt x="23" y="24"/>
                      <a:pt x="24" y="24"/>
                    </a:cubicBezTo>
                    <a:cubicBezTo>
                      <a:pt x="24" y="23"/>
                      <a:pt x="23" y="24"/>
                      <a:pt x="23" y="25"/>
                    </a:cubicBezTo>
                    <a:cubicBezTo>
                      <a:pt x="22" y="25"/>
                      <a:pt x="23" y="25"/>
                      <a:pt x="23" y="25"/>
                    </a:cubicBezTo>
                    <a:cubicBezTo>
                      <a:pt x="22" y="26"/>
                      <a:pt x="23" y="25"/>
                      <a:pt x="22" y="26"/>
                    </a:cubicBezTo>
                    <a:cubicBezTo>
                      <a:pt x="22" y="26"/>
                      <a:pt x="23" y="25"/>
                      <a:pt x="23" y="25"/>
                    </a:cubicBezTo>
                    <a:cubicBezTo>
                      <a:pt x="23" y="25"/>
                      <a:pt x="24" y="25"/>
                      <a:pt x="23" y="26"/>
                    </a:cubicBezTo>
                    <a:cubicBezTo>
                      <a:pt x="23" y="26"/>
                      <a:pt x="23" y="26"/>
                      <a:pt x="24" y="25"/>
                    </a:cubicBezTo>
                    <a:cubicBezTo>
                      <a:pt x="24" y="25"/>
                      <a:pt x="24" y="24"/>
                      <a:pt x="25" y="24"/>
                    </a:cubicBezTo>
                    <a:cubicBezTo>
                      <a:pt x="25" y="24"/>
                      <a:pt x="25" y="23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6" y="23"/>
                    </a:cubicBezTo>
                    <a:cubicBezTo>
                      <a:pt x="24" y="25"/>
                      <a:pt x="24" y="25"/>
                      <a:pt x="24" y="25"/>
                    </a:cubicBezTo>
                    <a:cubicBezTo>
                      <a:pt x="25" y="24"/>
                      <a:pt x="25" y="24"/>
                      <a:pt x="26" y="24"/>
                    </a:cubicBezTo>
                    <a:cubicBezTo>
                      <a:pt x="25" y="25"/>
                      <a:pt x="23" y="27"/>
                      <a:pt x="23" y="27"/>
                    </a:cubicBezTo>
                    <a:cubicBezTo>
                      <a:pt x="25" y="26"/>
                      <a:pt x="25" y="26"/>
                      <a:pt x="25" y="26"/>
                    </a:cubicBezTo>
                    <a:cubicBezTo>
                      <a:pt x="25" y="26"/>
                      <a:pt x="25" y="26"/>
                      <a:pt x="24" y="27"/>
                    </a:cubicBezTo>
                    <a:cubicBezTo>
                      <a:pt x="24" y="28"/>
                      <a:pt x="27" y="24"/>
                      <a:pt x="27" y="25"/>
                    </a:cubicBezTo>
                    <a:cubicBezTo>
                      <a:pt x="25" y="27"/>
                      <a:pt x="25" y="27"/>
                      <a:pt x="25" y="27"/>
                    </a:cubicBezTo>
                    <a:cubicBezTo>
                      <a:pt x="26" y="27"/>
                      <a:pt x="26" y="27"/>
                      <a:pt x="26" y="27"/>
                    </a:cubicBezTo>
                    <a:cubicBezTo>
                      <a:pt x="26" y="26"/>
                      <a:pt x="25" y="28"/>
                      <a:pt x="25" y="27"/>
                    </a:cubicBezTo>
                    <a:cubicBezTo>
                      <a:pt x="26" y="26"/>
                      <a:pt x="26" y="26"/>
                      <a:pt x="26" y="26"/>
                    </a:cubicBezTo>
                    <a:cubicBezTo>
                      <a:pt x="24" y="29"/>
                      <a:pt x="27" y="27"/>
                      <a:pt x="26" y="29"/>
                    </a:cubicBezTo>
                    <a:cubicBezTo>
                      <a:pt x="27" y="27"/>
                      <a:pt x="26" y="29"/>
                      <a:pt x="27" y="28"/>
                    </a:cubicBezTo>
                    <a:cubicBezTo>
                      <a:pt x="25" y="30"/>
                      <a:pt x="27" y="28"/>
                      <a:pt x="26" y="29"/>
                    </a:cubicBezTo>
                    <a:cubicBezTo>
                      <a:pt x="28" y="27"/>
                      <a:pt x="28" y="27"/>
                      <a:pt x="28" y="27"/>
                    </a:cubicBezTo>
                    <a:cubicBezTo>
                      <a:pt x="27" y="29"/>
                      <a:pt x="31" y="25"/>
                      <a:pt x="29" y="27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26" y="31"/>
                      <a:pt x="29" y="27"/>
                      <a:pt x="28" y="30"/>
                    </a:cubicBezTo>
                    <a:cubicBezTo>
                      <a:pt x="28" y="29"/>
                      <a:pt x="29" y="28"/>
                      <a:pt x="30" y="27"/>
                    </a:cubicBezTo>
                    <a:cubicBezTo>
                      <a:pt x="30" y="28"/>
                      <a:pt x="29" y="29"/>
                      <a:pt x="29" y="30"/>
                    </a:cubicBezTo>
                    <a:cubicBezTo>
                      <a:pt x="29" y="29"/>
                      <a:pt x="30" y="29"/>
                      <a:pt x="29" y="30"/>
                    </a:cubicBezTo>
                    <a:cubicBezTo>
                      <a:pt x="28" y="30"/>
                      <a:pt x="28" y="30"/>
                      <a:pt x="28" y="30"/>
                    </a:cubicBezTo>
                    <a:cubicBezTo>
                      <a:pt x="28" y="31"/>
                      <a:pt x="29" y="30"/>
                      <a:pt x="30" y="30"/>
                    </a:cubicBezTo>
                    <a:cubicBezTo>
                      <a:pt x="28" y="31"/>
                      <a:pt x="29" y="31"/>
                      <a:pt x="29" y="32"/>
                    </a:cubicBezTo>
                    <a:cubicBezTo>
                      <a:pt x="31" y="30"/>
                      <a:pt x="29" y="33"/>
                      <a:pt x="31" y="31"/>
                    </a:cubicBezTo>
                    <a:cubicBezTo>
                      <a:pt x="30" y="31"/>
                      <a:pt x="30" y="31"/>
                      <a:pt x="30" y="31"/>
                    </a:cubicBezTo>
                    <a:cubicBezTo>
                      <a:pt x="31" y="31"/>
                      <a:pt x="32" y="29"/>
                      <a:pt x="32" y="29"/>
                    </a:cubicBezTo>
                    <a:cubicBezTo>
                      <a:pt x="31" y="31"/>
                      <a:pt x="31" y="31"/>
                      <a:pt x="31" y="31"/>
                    </a:cubicBezTo>
                    <a:cubicBezTo>
                      <a:pt x="29" y="33"/>
                      <a:pt x="31" y="31"/>
                      <a:pt x="30" y="32"/>
                    </a:cubicBezTo>
                    <a:cubicBezTo>
                      <a:pt x="31" y="31"/>
                      <a:pt x="30" y="32"/>
                      <a:pt x="31" y="31"/>
                    </a:cubicBezTo>
                    <a:cubicBezTo>
                      <a:pt x="32" y="31"/>
                      <a:pt x="32" y="31"/>
                      <a:pt x="32" y="31"/>
                    </a:cubicBezTo>
                    <a:cubicBezTo>
                      <a:pt x="33" y="30"/>
                      <a:pt x="33" y="30"/>
                      <a:pt x="33" y="30"/>
                    </a:cubicBezTo>
                    <a:cubicBezTo>
                      <a:pt x="33" y="30"/>
                      <a:pt x="31" y="32"/>
                      <a:pt x="31" y="32"/>
                    </a:cubicBezTo>
                    <a:cubicBezTo>
                      <a:pt x="31" y="33"/>
                      <a:pt x="31" y="32"/>
                      <a:pt x="32" y="32"/>
                    </a:cubicBezTo>
                    <a:cubicBezTo>
                      <a:pt x="32" y="32"/>
                      <a:pt x="32" y="32"/>
                      <a:pt x="32" y="32"/>
                    </a:cubicBezTo>
                    <a:cubicBezTo>
                      <a:pt x="32" y="32"/>
                      <a:pt x="32" y="32"/>
                      <a:pt x="32" y="32"/>
                    </a:cubicBezTo>
                    <a:cubicBezTo>
                      <a:pt x="32" y="32"/>
                      <a:pt x="32" y="32"/>
                      <a:pt x="32" y="32"/>
                    </a:cubicBezTo>
                    <a:cubicBezTo>
                      <a:pt x="32" y="32"/>
                      <a:pt x="32" y="32"/>
                      <a:pt x="32" y="32"/>
                    </a:cubicBezTo>
                    <a:cubicBezTo>
                      <a:pt x="32" y="32"/>
                      <a:pt x="32" y="32"/>
                      <a:pt x="32" y="32"/>
                    </a:cubicBezTo>
                    <a:cubicBezTo>
                      <a:pt x="32" y="32"/>
                      <a:pt x="32" y="32"/>
                      <a:pt x="32" y="32"/>
                    </a:cubicBezTo>
                    <a:cubicBezTo>
                      <a:pt x="32" y="32"/>
                      <a:pt x="32" y="32"/>
                      <a:pt x="32" y="32"/>
                    </a:cubicBezTo>
                    <a:cubicBezTo>
                      <a:pt x="32" y="32"/>
                      <a:pt x="32" y="32"/>
                      <a:pt x="31" y="33"/>
                    </a:cubicBezTo>
                    <a:cubicBezTo>
                      <a:pt x="30" y="34"/>
                      <a:pt x="30" y="34"/>
                      <a:pt x="30" y="34"/>
                    </a:cubicBezTo>
                    <a:cubicBezTo>
                      <a:pt x="30" y="34"/>
                      <a:pt x="32" y="33"/>
                      <a:pt x="32" y="32"/>
                    </a:cubicBezTo>
                    <a:cubicBezTo>
                      <a:pt x="32" y="34"/>
                      <a:pt x="33" y="33"/>
                      <a:pt x="34" y="33"/>
                    </a:cubicBezTo>
                    <a:cubicBezTo>
                      <a:pt x="34" y="33"/>
                      <a:pt x="33" y="33"/>
                      <a:pt x="33" y="33"/>
                    </a:cubicBezTo>
                    <a:cubicBezTo>
                      <a:pt x="34" y="33"/>
                      <a:pt x="35" y="32"/>
                      <a:pt x="34" y="33"/>
                    </a:cubicBezTo>
                    <a:cubicBezTo>
                      <a:pt x="35" y="32"/>
                      <a:pt x="33" y="34"/>
                      <a:pt x="34" y="34"/>
                    </a:cubicBezTo>
                    <a:cubicBezTo>
                      <a:pt x="33" y="34"/>
                      <a:pt x="35" y="33"/>
                      <a:pt x="34" y="33"/>
                    </a:cubicBezTo>
                    <a:cubicBezTo>
                      <a:pt x="33" y="35"/>
                      <a:pt x="36" y="32"/>
                      <a:pt x="35" y="34"/>
                    </a:cubicBezTo>
                    <a:cubicBezTo>
                      <a:pt x="36" y="33"/>
                      <a:pt x="35" y="34"/>
                      <a:pt x="34" y="35"/>
                    </a:cubicBezTo>
                    <a:cubicBezTo>
                      <a:pt x="35" y="34"/>
                      <a:pt x="36" y="34"/>
                      <a:pt x="37" y="33"/>
                    </a:cubicBezTo>
                    <a:cubicBezTo>
                      <a:pt x="36" y="34"/>
                      <a:pt x="36" y="34"/>
                      <a:pt x="36" y="34"/>
                    </a:cubicBezTo>
                    <a:cubicBezTo>
                      <a:pt x="36" y="34"/>
                      <a:pt x="36" y="34"/>
                      <a:pt x="37" y="34"/>
                    </a:cubicBezTo>
                    <a:cubicBezTo>
                      <a:pt x="38" y="33"/>
                      <a:pt x="39" y="32"/>
                      <a:pt x="39" y="32"/>
                    </a:cubicBezTo>
                    <a:cubicBezTo>
                      <a:pt x="39" y="32"/>
                      <a:pt x="39" y="32"/>
                      <a:pt x="39" y="32"/>
                    </a:cubicBezTo>
                    <a:cubicBezTo>
                      <a:pt x="40" y="32"/>
                      <a:pt x="40" y="32"/>
                      <a:pt x="40" y="32"/>
                    </a:cubicBezTo>
                    <a:cubicBezTo>
                      <a:pt x="39" y="33"/>
                      <a:pt x="39" y="32"/>
                      <a:pt x="39" y="33"/>
                    </a:cubicBezTo>
                    <a:cubicBezTo>
                      <a:pt x="37" y="35"/>
                      <a:pt x="38" y="34"/>
                      <a:pt x="38" y="35"/>
                    </a:cubicBezTo>
                    <a:cubicBezTo>
                      <a:pt x="39" y="34"/>
                      <a:pt x="39" y="34"/>
                      <a:pt x="39" y="34"/>
                    </a:cubicBezTo>
                    <a:cubicBezTo>
                      <a:pt x="40" y="33"/>
                      <a:pt x="38" y="35"/>
                      <a:pt x="38" y="35"/>
                    </a:cubicBezTo>
                    <a:cubicBezTo>
                      <a:pt x="42" y="32"/>
                      <a:pt x="42" y="32"/>
                      <a:pt x="42" y="32"/>
                    </a:cubicBezTo>
                    <a:cubicBezTo>
                      <a:pt x="42" y="32"/>
                      <a:pt x="41" y="33"/>
                      <a:pt x="40" y="34"/>
                    </a:cubicBezTo>
                    <a:cubicBezTo>
                      <a:pt x="40" y="34"/>
                      <a:pt x="42" y="32"/>
                      <a:pt x="44" y="31"/>
                    </a:cubicBezTo>
                    <a:cubicBezTo>
                      <a:pt x="44" y="31"/>
                      <a:pt x="45" y="31"/>
                      <a:pt x="45" y="31"/>
                    </a:cubicBezTo>
                    <a:cubicBezTo>
                      <a:pt x="44" y="32"/>
                      <a:pt x="45" y="31"/>
                      <a:pt x="44" y="32"/>
                    </a:cubicBezTo>
                    <a:cubicBezTo>
                      <a:pt x="43" y="33"/>
                      <a:pt x="43" y="33"/>
                      <a:pt x="43" y="33"/>
                    </a:cubicBezTo>
                    <a:cubicBezTo>
                      <a:pt x="43" y="33"/>
                      <a:pt x="41" y="34"/>
                      <a:pt x="40" y="35"/>
                    </a:cubicBezTo>
                    <a:cubicBezTo>
                      <a:pt x="41" y="35"/>
                      <a:pt x="41" y="36"/>
                      <a:pt x="41" y="36"/>
                    </a:cubicBezTo>
                    <a:cubicBezTo>
                      <a:pt x="43" y="34"/>
                      <a:pt x="42" y="35"/>
                      <a:pt x="44" y="34"/>
                    </a:cubicBezTo>
                    <a:cubicBezTo>
                      <a:pt x="44" y="34"/>
                      <a:pt x="43" y="35"/>
                      <a:pt x="42" y="36"/>
                    </a:cubicBezTo>
                    <a:cubicBezTo>
                      <a:pt x="43" y="35"/>
                      <a:pt x="43" y="36"/>
                      <a:pt x="43" y="36"/>
                    </a:cubicBezTo>
                    <a:cubicBezTo>
                      <a:pt x="43" y="36"/>
                      <a:pt x="43" y="36"/>
                      <a:pt x="43" y="36"/>
                    </a:cubicBezTo>
                    <a:cubicBezTo>
                      <a:pt x="44" y="36"/>
                      <a:pt x="43" y="37"/>
                      <a:pt x="45" y="36"/>
                    </a:cubicBezTo>
                    <a:cubicBezTo>
                      <a:pt x="44" y="37"/>
                      <a:pt x="44" y="37"/>
                      <a:pt x="44" y="37"/>
                    </a:cubicBezTo>
                    <a:cubicBezTo>
                      <a:pt x="44" y="37"/>
                      <a:pt x="47" y="34"/>
                      <a:pt x="46" y="36"/>
                    </a:cubicBezTo>
                    <a:cubicBezTo>
                      <a:pt x="45" y="36"/>
                      <a:pt x="45" y="36"/>
                      <a:pt x="45" y="36"/>
                    </a:cubicBezTo>
                    <a:cubicBezTo>
                      <a:pt x="46" y="36"/>
                      <a:pt x="44" y="38"/>
                      <a:pt x="46" y="36"/>
                    </a:cubicBezTo>
                    <a:cubicBezTo>
                      <a:pt x="45" y="37"/>
                      <a:pt x="45" y="37"/>
                      <a:pt x="45" y="37"/>
                    </a:cubicBezTo>
                    <a:cubicBezTo>
                      <a:pt x="45" y="37"/>
                      <a:pt x="45" y="37"/>
                      <a:pt x="47" y="36"/>
                    </a:cubicBezTo>
                    <a:cubicBezTo>
                      <a:pt x="45" y="38"/>
                      <a:pt x="45" y="38"/>
                      <a:pt x="45" y="38"/>
                    </a:cubicBezTo>
                    <a:cubicBezTo>
                      <a:pt x="45" y="39"/>
                      <a:pt x="47" y="36"/>
                      <a:pt x="47" y="37"/>
                    </a:cubicBezTo>
                    <a:cubicBezTo>
                      <a:pt x="47" y="37"/>
                      <a:pt x="46" y="38"/>
                      <a:pt x="46" y="38"/>
                    </a:cubicBezTo>
                    <a:cubicBezTo>
                      <a:pt x="47" y="37"/>
                      <a:pt x="47" y="38"/>
                      <a:pt x="47" y="38"/>
                    </a:cubicBezTo>
                    <a:cubicBezTo>
                      <a:pt x="46" y="39"/>
                      <a:pt x="46" y="39"/>
                      <a:pt x="46" y="39"/>
                    </a:cubicBezTo>
                    <a:cubicBezTo>
                      <a:pt x="47" y="40"/>
                      <a:pt x="47" y="41"/>
                      <a:pt x="50" y="41"/>
                    </a:cubicBezTo>
                    <a:cubicBezTo>
                      <a:pt x="48" y="42"/>
                      <a:pt x="48" y="41"/>
                      <a:pt x="47" y="43"/>
                    </a:cubicBezTo>
                    <a:cubicBezTo>
                      <a:pt x="49" y="41"/>
                      <a:pt x="48" y="42"/>
                      <a:pt x="49" y="42"/>
                    </a:cubicBezTo>
                    <a:cubicBezTo>
                      <a:pt x="48" y="42"/>
                      <a:pt x="48" y="42"/>
                      <a:pt x="48" y="42"/>
                    </a:cubicBezTo>
                    <a:cubicBezTo>
                      <a:pt x="49" y="42"/>
                      <a:pt x="48" y="43"/>
                      <a:pt x="48" y="43"/>
                    </a:cubicBezTo>
                    <a:cubicBezTo>
                      <a:pt x="49" y="43"/>
                      <a:pt x="49" y="43"/>
                      <a:pt x="49" y="43"/>
                    </a:cubicBezTo>
                    <a:cubicBezTo>
                      <a:pt x="50" y="42"/>
                      <a:pt x="47" y="45"/>
                      <a:pt x="49" y="43"/>
                    </a:cubicBezTo>
                    <a:cubicBezTo>
                      <a:pt x="48" y="44"/>
                      <a:pt x="48" y="44"/>
                      <a:pt x="48" y="44"/>
                    </a:cubicBezTo>
                    <a:cubicBezTo>
                      <a:pt x="50" y="43"/>
                      <a:pt x="47" y="45"/>
                      <a:pt x="49" y="44"/>
                    </a:cubicBezTo>
                    <a:cubicBezTo>
                      <a:pt x="49" y="44"/>
                      <a:pt x="49" y="44"/>
                      <a:pt x="49" y="44"/>
                    </a:cubicBezTo>
                    <a:cubicBezTo>
                      <a:pt x="48" y="45"/>
                      <a:pt x="51" y="43"/>
                      <a:pt x="50" y="44"/>
                    </a:cubicBezTo>
                    <a:cubicBezTo>
                      <a:pt x="50" y="44"/>
                      <a:pt x="51" y="44"/>
                      <a:pt x="53" y="43"/>
                    </a:cubicBezTo>
                    <a:cubicBezTo>
                      <a:pt x="51" y="44"/>
                      <a:pt x="51" y="44"/>
                      <a:pt x="51" y="44"/>
                    </a:cubicBezTo>
                    <a:cubicBezTo>
                      <a:pt x="52" y="44"/>
                      <a:pt x="52" y="46"/>
                      <a:pt x="55" y="45"/>
                    </a:cubicBezTo>
                    <a:cubicBezTo>
                      <a:pt x="54" y="45"/>
                      <a:pt x="54" y="45"/>
                      <a:pt x="54" y="45"/>
                    </a:cubicBezTo>
                    <a:cubicBezTo>
                      <a:pt x="56" y="44"/>
                      <a:pt x="52" y="48"/>
                      <a:pt x="56" y="45"/>
                    </a:cubicBezTo>
                    <a:cubicBezTo>
                      <a:pt x="58" y="45"/>
                      <a:pt x="58" y="45"/>
                      <a:pt x="58" y="45"/>
                    </a:cubicBezTo>
                    <a:cubicBezTo>
                      <a:pt x="56" y="46"/>
                      <a:pt x="56" y="46"/>
                      <a:pt x="56" y="46"/>
                    </a:cubicBezTo>
                    <a:cubicBezTo>
                      <a:pt x="57" y="46"/>
                      <a:pt x="56" y="46"/>
                      <a:pt x="58" y="46"/>
                    </a:cubicBezTo>
                    <a:cubicBezTo>
                      <a:pt x="56" y="46"/>
                      <a:pt x="56" y="46"/>
                      <a:pt x="56" y="46"/>
                    </a:cubicBezTo>
                    <a:cubicBezTo>
                      <a:pt x="56" y="47"/>
                      <a:pt x="59" y="46"/>
                      <a:pt x="58" y="46"/>
                    </a:cubicBezTo>
                    <a:cubicBezTo>
                      <a:pt x="57" y="46"/>
                      <a:pt x="57" y="46"/>
                      <a:pt x="57" y="46"/>
                    </a:cubicBezTo>
                    <a:cubicBezTo>
                      <a:pt x="55" y="49"/>
                      <a:pt x="54" y="52"/>
                      <a:pt x="58" y="51"/>
                    </a:cubicBezTo>
                    <a:cubicBezTo>
                      <a:pt x="59" y="50"/>
                      <a:pt x="56" y="52"/>
                      <a:pt x="56" y="52"/>
                    </a:cubicBezTo>
                    <a:cubicBezTo>
                      <a:pt x="60" y="51"/>
                      <a:pt x="56" y="55"/>
                      <a:pt x="61" y="53"/>
                    </a:cubicBezTo>
                    <a:cubicBezTo>
                      <a:pt x="63" y="53"/>
                      <a:pt x="68" y="50"/>
                      <a:pt x="68" y="50"/>
                    </a:cubicBezTo>
                    <a:cubicBezTo>
                      <a:pt x="65" y="50"/>
                      <a:pt x="66" y="47"/>
                      <a:pt x="68" y="44"/>
                    </a:cubicBezTo>
                    <a:cubicBezTo>
                      <a:pt x="67" y="44"/>
                      <a:pt x="66" y="43"/>
                      <a:pt x="66" y="4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6" name="Google Shape;1676;p106"/>
              <p:cNvSpPr/>
              <p:nvPr/>
            </p:nvSpPr>
            <p:spPr>
              <a:xfrm>
                <a:off x="3472" y="2077"/>
                <a:ext cx="0" cy="2"/>
              </a:xfrm>
              <a:custGeom>
                <a:rect b="b" l="l" r="r" t="t"/>
                <a:pathLst>
                  <a:path extrusionOk="0" h="1" w="120000">
                    <a:moveTo>
                      <a:pt x="0" y="0"/>
                    </a:move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7" name="Google Shape;1677;p106"/>
              <p:cNvSpPr/>
              <p:nvPr/>
            </p:nvSpPr>
            <p:spPr>
              <a:xfrm>
                <a:off x="4219" y="2506"/>
                <a:ext cx="2" cy="4"/>
              </a:xfrm>
              <a:custGeom>
                <a:rect b="b" l="l" r="r" t="t"/>
                <a:pathLst>
                  <a:path extrusionOk="0" h="2" w="1">
                    <a:moveTo>
                      <a:pt x="0" y="1"/>
                    </a:moveTo>
                    <a:cubicBezTo>
                      <a:pt x="0" y="2"/>
                      <a:pt x="1" y="1"/>
                      <a:pt x="1" y="1"/>
                    </a:cubicBezTo>
                    <a:cubicBezTo>
                      <a:pt x="1" y="1"/>
                      <a:pt x="1" y="0"/>
                      <a:pt x="1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8" name="Google Shape;1678;p106"/>
              <p:cNvSpPr/>
              <p:nvPr/>
            </p:nvSpPr>
            <p:spPr>
              <a:xfrm>
                <a:off x="4228" y="2482"/>
                <a:ext cx="6" cy="3"/>
              </a:xfrm>
              <a:custGeom>
                <a:rect b="b" l="l" r="r" t="t"/>
                <a:pathLst>
                  <a:path extrusionOk="0" h="1" w="3">
                    <a:moveTo>
                      <a:pt x="3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2" y="1"/>
                      <a:pt x="2" y="0"/>
                      <a:pt x="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9" name="Google Shape;1679;p106"/>
              <p:cNvSpPr/>
              <p:nvPr/>
            </p:nvSpPr>
            <p:spPr>
              <a:xfrm>
                <a:off x="3472" y="2073"/>
                <a:ext cx="0" cy="2"/>
              </a:xfrm>
              <a:custGeom>
                <a:rect b="b" l="l" r="r" t="t"/>
                <a:pathLst>
                  <a:path extrusionOk="0" h="1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0" name="Google Shape;1680;p106"/>
              <p:cNvSpPr/>
              <p:nvPr/>
            </p:nvSpPr>
            <p:spPr>
              <a:xfrm>
                <a:off x="3472" y="2075"/>
                <a:ext cx="0" cy="0"/>
              </a:xfrm>
              <a:custGeom>
                <a:rect b="b" l="l" r="r" t="t"/>
                <a:pathLst>
                  <a:path extrusionOk="0" h="120000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1" name="Google Shape;1681;p106"/>
              <p:cNvSpPr/>
              <p:nvPr/>
            </p:nvSpPr>
            <p:spPr>
              <a:xfrm>
                <a:off x="4219" y="2510"/>
                <a:ext cx="5" cy="2"/>
              </a:xfrm>
              <a:custGeom>
                <a:rect b="b" l="l" r="r" t="t"/>
                <a:pathLst>
                  <a:path extrusionOk="0" h="1" w="2">
                    <a:moveTo>
                      <a:pt x="0" y="1"/>
                    </a:moveTo>
                    <a:cubicBezTo>
                      <a:pt x="0" y="1"/>
                      <a:pt x="1" y="1"/>
                      <a:pt x="2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2" name="Google Shape;1682;p106"/>
              <p:cNvSpPr/>
              <p:nvPr/>
            </p:nvSpPr>
            <p:spPr>
              <a:xfrm>
                <a:off x="4221" y="2514"/>
                <a:ext cx="3" cy="4"/>
              </a:xfrm>
              <a:custGeom>
                <a:rect b="b" l="l" r="r" t="t"/>
                <a:pathLst>
                  <a:path extrusionOk="0" h="2" w="1">
                    <a:moveTo>
                      <a:pt x="1" y="0"/>
                    </a:moveTo>
                    <a:cubicBezTo>
                      <a:pt x="0" y="2"/>
                      <a:pt x="1" y="1"/>
                      <a:pt x="1" y="2"/>
                    </a:cubicBezTo>
                    <a:cubicBezTo>
                      <a:pt x="1" y="1"/>
                      <a:pt x="1" y="1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3" name="Google Shape;1683;p106"/>
              <p:cNvSpPr/>
              <p:nvPr/>
            </p:nvSpPr>
            <p:spPr>
              <a:xfrm>
                <a:off x="3905" y="2275"/>
                <a:ext cx="0" cy="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4" name="Google Shape;1684;p106"/>
              <p:cNvSpPr/>
              <p:nvPr/>
            </p:nvSpPr>
            <p:spPr>
              <a:xfrm>
                <a:off x="4217" y="2510"/>
                <a:ext cx="2" cy="0"/>
              </a:xfrm>
              <a:custGeom>
                <a:rect b="b" l="l" r="r" t="t"/>
                <a:pathLst>
                  <a:path extrusionOk="0" h="120000" w="1">
                    <a:moveTo>
                      <a:pt x="0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5" name="Google Shape;1685;p106"/>
              <p:cNvSpPr/>
              <p:nvPr/>
            </p:nvSpPr>
            <p:spPr>
              <a:xfrm>
                <a:off x="4296" y="2552"/>
                <a:ext cx="0" cy="3"/>
              </a:xfrm>
              <a:custGeom>
                <a:rect b="b" l="l" r="r" t="t"/>
                <a:pathLst>
                  <a:path extrusionOk="0" h="1" w="120000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6" name="Google Shape;1686;p106"/>
              <p:cNvSpPr/>
              <p:nvPr/>
            </p:nvSpPr>
            <p:spPr>
              <a:xfrm>
                <a:off x="4289" y="2557"/>
                <a:ext cx="0" cy="0"/>
              </a:xfrm>
              <a:custGeom>
                <a:rect b="b" l="l" r="r" t="t"/>
                <a:pathLst>
                  <a:path extrusionOk="0" h="120000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7" name="Google Shape;1687;p106"/>
              <p:cNvSpPr/>
              <p:nvPr/>
            </p:nvSpPr>
            <p:spPr>
              <a:xfrm>
                <a:off x="4296" y="2552"/>
                <a:ext cx="2" cy="0"/>
              </a:xfrm>
              <a:custGeom>
                <a:rect b="b" l="l" r="r" t="t"/>
                <a:pathLst>
                  <a:path extrusionOk="0" h="120000" w="1">
                    <a:moveTo>
                      <a:pt x="0" y="0"/>
                    </a:moveTo>
                    <a:cubicBezTo>
                      <a:pt x="0" y="0"/>
                      <a:pt x="0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8" name="Google Shape;1688;p106"/>
              <p:cNvSpPr/>
              <p:nvPr/>
            </p:nvSpPr>
            <p:spPr>
              <a:xfrm>
                <a:off x="4306" y="2555"/>
                <a:ext cx="2" cy="4"/>
              </a:xfrm>
              <a:custGeom>
                <a:rect b="b" l="l" r="r" t="t"/>
                <a:pathLst>
                  <a:path extrusionOk="0" h="4" w="2">
                    <a:moveTo>
                      <a:pt x="0" y="4"/>
                    </a:moveTo>
                    <a:lnTo>
                      <a:pt x="0" y="4"/>
                    </a:lnTo>
                    <a:lnTo>
                      <a:pt x="2" y="0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9" name="Google Shape;1689;p106"/>
              <p:cNvSpPr/>
              <p:nvPr/>
            </p:nvSpPr>
            <p:spPr>
              <a:xfrm>
                <a:off x="3903" y="2275"/>
                <a:ext cx="2" cy="0"/>
              </a:xfrm>
              <a:custGeom>
                <a:rect b="b" l="l" r="r" t="t"/>
                <a:pathLst>
                  <a:path extrusionOk="0" h="120000"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0" name="Google Shape;1690;p106"/>
              <p:cNvSpPr/>
              <p:nvPr/>
            </p:nvSpPr>
            <p:spPr>
              <a:xfrm>
                <a:off x="3901" y="2571"/>
                <a:ext cx="0" cy="0"/>
              </a:xfrm>
              <a:custGeom>
                <a:rect b="b" l="l" r="r" t="t"/>
                <a:pathLst>
                  <a:path extrusionOk="0" h="120000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1" name="Google Shape;1691;p106"/>
              <p:cNvSpPr/>
              <p:nvPr/>
            </p:nvSpPr>
            <p:spPr>
              <a:xfrm>
                <a:off x="4285" y="2550"/>
                <a:ext cx="0" cy="0"/>
              </a:xfrm>
              <a:custGeom>
                <a:rect b="b" l="l" r="r" t="t"/>
                <a:pathLst>
                  <a:path extrusionOk="0" h="120000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2" name="Google Shape;1692;p106"/>
              <p:cNvSpPr/>
              <p:nvPr/>
            </p:nvSpPr>
            <p:spPr>
              <a:xfrm>
                <a:off x="3472" y="2079"/>
                <a:ext cx="0" cy="0"/>
              </a:xfrm>
              <a:custGeom>
                <a:rect b="b" l="l" r="r" t="t"/>
                <a:pathLst>
                  <a:path extrusionOk="0" h="120000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3" name="Google Shape;1693;p106"/>
              <p:cNvSpPr/>
              <p:nvPr/>
            </p:nvSpPr>
            <p:spPr>
              <a:xfrm>
                <a:off x="3472" y="2079"/>
                <a:ext cx="0" cy="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4" name="Google Shape;1694;p106"/>
              <p:cNvSpPr/>
              <p:nvPr/>
            </p:nvSpPr>
            <p:spPr>
              <a:xfrm>
                <a:off x="4277" y="2495"/>
                <a:ext cx="2" cy="0"/>
              </a:xfrm>
              <a:custGeom>
                <a:rect b="b" l="l" r="r" t="t"/>
                <a:pathLst>
                  <a:path extrusionOk="0" h="120000" w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5" name="Google Shape;1695;p106"/>
              <p:cNvSpPr/>
              <p:nvPr/>
            </p:nvSpPr>
            <p:spPr>
              <a:xfrm>
                <a:off x="3472" y="2077"/>
                <a:ext cx="0" cy="0"/>
              </a:xfrm>
              <a:custGeom>
                <a:rect b="b" l="l" r="r" t="t"/>
                <a:pathLst>
                  <a:path extrusionOk="0" h="120000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6" name="Google Shape;1696;p106"/>
              <p:cNvSpPr/>
              <p:nvPr/>
            </p:nvSpPr>
            <p:spPr>
              <a:xfrm>
                <a:off x="4255" y="2533"/>
                <a:ext cx="0" cy="0"/>
              </a:xfrm>
              <a:custGeom>
                <a:rect b="b" l="l" r="r" t="t"/>
                <a:pathLst>
                  <a:path extrusionOk="0" h="120000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7" name="Google Shape;1697;p106"/>
              <p:cNvSpPr/>
              <p:nvPr/>
            </p:nvSpPr>
            <p:spPr>
              <a:xfrm>
                <a:off x="3678" y="2461"/>
                <a:ext cx="19" cy="13"/>
              </a:xfrm>
              <a:custGeom>
                <a:rect b="b" l="l" r="r" t="t"/>
                <a:pathLst>
                  <a:path extrusionOk="0" h="6" w="9">
                    <a:moveTo>
                      <a:pt x="0" y="0"/>
                    </a:moveTo>
                    <a:cubicBezTo>
                      <a:pt x="9" y="6"/>
                      <a:pt x="9" y="6"/>
                      <a:pt x="9" y="6"/>
                    </a:cubicBezTo>
                    <a:cubicBezTo>
                      <a:pt x="6" y="3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8" name="Google Shape;1698;p106"/>
              <p:cNvSpPr/>
              <p:nvPr/>
            </p:nvSpPr>
            <p:spPr>
              <a:xfrm>
                <a:off x="3496" y="2319"/>
                <a:ext cx="4" cy="6"/>
              </a:xfrm>
              <a:custGeom>
                <a:rect b="b" l="l" r="r" t="t"/>
                <a:pathLst>
                  <a:path extrusionOk="0" h="3" w="2">
                    <a:moveTo>
                      <a:pt x="1" y="1"/>
                    </a:moveTo>
                    <a:cubicBezTo>
                      <a:pt x="2" y="2"/>
                      <a:pt x="2" y="2"/>
                      <a:pt x="2" y="3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0" y="0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9" name="Google Shape;1699;p106"/>
              <p:cNvSpPr/>
              <p:nvPr/>
            </p:nvSpPr>
            <p:spPr>
              <a:xfrm>
                <a:off x="3483" y="2156"/>
                <a:ext cx="6" cy="4"/>
              </a:xfrm>
              <a:custGeom>
                <a:rect b="b" l="l" r="r" t="t"/>
                <a:pathLst>
                  <a:path extrusionOk="0" h="2" w="3">
                    <a:moveTo>
                      <a:pt x="2" y="1"/>
                    </a:moveTo>
                    <a:cubicBezTo>
                      <a:pt x="0" y="0"/>
                      <a:pt x="3" y="1"/>
                      <a:pt x="1" y="2"/>
                    </a:cubicBezTo>
                    <a:cubicBezTo>
                      <a:pt x="2" y="2"/>
                      <a:pt x="2" y="2"/>
                      <a:pt x="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0" name="Google Shape;1700;p106"/>
              <p:cNvSpPr/>
              <p:nvPr/>
            </p:nvSpPr>
            <p:spPr>
              <a:xfrm>
                <a:off x="3534" y="2347"/>
                <a:ext cx="13" cy="6"/>
              </a:xfrm>
              <a:custGeom>
                <a:rect b="b" l="l" r="r" t="t"/>
                <a:pathLst>
                  <a:path extrusionOk="0" h="3" w="6">
                    <a:moveTo>
                      <a:pt x="0" y="0"/>
                    </a:moveTo>
                    <a:cubicBezTo>
                      <a:pt x="0" y="2"/>
                      <a:pt x="3" y="3"/>
                      <a:pt x="4" y="3"/>
                    </a:cubicBezTo>
                    <a:cubicBezTo>
                      <a:pt x="6" y="3"/>
                      <a:pt x="1" y="2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1" name="Google Shape;1701;p106"/>
              <p:cNvSpPr/>
              <p:nvPr/>
            </p:nvSpPr>
            <p:spPr>
              <a:xfrm>
                <a:off x="3466" y="2090"/>
                <a:ext cx="4" cy="4"/>
              </a:xfrm>
              <a:custGeom>
                <a:rect b="b" l="l" r="r" t="t"/>
                <a:pathLst>
                  <a:path extrusionOk="0" h="2" w="2">
                    <a:moveTo>
                      <a:pt x="0" y="0"/>
                    </a:moveTo>
                    <a:cubicBezTo>
                      <a:pt x="2" y="2"/>
                      <a:pt x="2" y="2"/>
                      <a:pt x="2" y="2"/>
                    </a:cubicBezTo>
                    <a:cubicBezTo>
                      <a:pt x="2" y="1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2" name="Google Shape;1702;p106"/>
              <p:cNvSpPr/>
              <p:nvPr/>
            </p:nvSpPr>
            <p:spPr>
              <a:xfrm>
                <a:off x="3466" y="2103"/>
                <a:ext cx="4" cy="0"/>
              </a:xfrm>
              <a:custGeom>
                <a:rect b="b" l="l" r="r" t="t"/>
                <a:pathLst>
                  <a:path extrusionOk="0" h="120000" w="2">
                    <a:moveTo>
                      <a:pt x="0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2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3" name="Google Shape;1703;p106"/>
              <p:cNvSpPr/>
              <p:nvPr/>
            </p:nvSpPr>
            <p:spPr>
              <a:xfrm>
                <a:off x="3477" y="2152"/>
                <a:ext cx="4" cy="8"/>
              </a:xfrm>
              <a:custGeom>
                <a:rect b="b" l="l" r="r" t="t"/>
                <a:pathLst>
                  <a:path extrusionOk="0" h="4" w="2">
                    <a:moveTo>
                      <a:pt x="2" y="4"/>
                    </a:moveTo>
                    <a:cubicBezTo>
                      <a:pt x="2" y="3"/>
                      <a:pt x="1" y="1"/>
                      <a:pt x="1" y="0"/>
                    </a:cubicBezTo>
                    <a:cubicBezTo>
                      <a:pt x="0" y="2"/>
                      <a:pt x="1" y="2"/>
                      <a:pt x="2" y="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4" name="Google Shape;1704;p106"/>
              <p:cNvSpPr/>
              <p:nvPr/>
            </p:nvSpPr>
            <p:spPr>
              <a:xfrm>
                <a:off x="3466" y="2096"/>
                <a:ext cx="8" cy="5"/>
              </a:xfrm>
              <a:custGeom>
                <a:rect b="b" l="l" r="r" t="t"/>
                <a:pathLst>
                  <a:path extrusionOk="0" h="2" w="4">
                    <a:moveTo>
                      <a:pt x="0" y="2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1" y="2"/>
                      <a:pt x="1" y="2"/>
                      <a:pt x="2" y="2"/>
                    </a:cubicBezTo>
                    <a:cubicBezTo>
                      <a:pt x="2" y="2"/>
                      <a:pt x="3" y="1"/>
                      <a:pt x="2" y="1"/>
                    </a:cubicBezTo>
                    <a:cubicBezTo>
                      <a:pt x="3" y="0"/>
                      <a:pt x="4" y="1"/>
                      <a:pt x="4" y="0"/>
                    </a:cubicBezTo>
                    <a:cubicBezTo>
                      <a:pt x="3" y="0"/>
                      <a:pt x="1" y="1"/>
                      <a:pt x="0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5" name="Google Shape;1705;p106"/>
              <p:cNvSpPr/>
              <p:nvPr/>
            </p:nvSpPr>
            <p:spPr>
              <a:xfrm>
                <a:off x="3470" y="2101"/>
                <a:ext cx="2" cy="0"/>
              </a:xfrm>
              <a:custGeom>
                <a:rect b="b" l="l" r="r" t="t"/>
                <a:pathLst>
                  <a:path extrusionOk="0" h="120000" w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6" name="Google Shape;1706;p106"/>
              <p:cNvSpPr/>
              <p:nvPr/>
            </p:nvSpPr>
            <p:spPr>
              <a:xfrm>
                <a:off x="3718" y="2501"/>
                <a:ext cx="5" cy="5"/>
              </a:xfrm>
              <a:custGeom>
                <a:rect b="b" l="l" r="r" t="t"/>
                <a:pathLst>
                  <a:path extrusionOk="0" h="2" w="2">
                    <a:moveTo>
                      <a:pt x="0" y="2"/>
                    </a:moveTo>
                    <a:cubicBezTo>
                      <a:pt x="1" y="2"/>
                      <a:pt x="2" y="1"/>
                      <a:pt x="2" y="2"/>
                    </a:cubicBezTo>
                    <a:cubicBezTo>
                      <a:pt x="2" y="1"/>
                      <a:pt x="1" y="1"/>
                      <a:pt x="0" y="0"/>
                    </a:cubicBezTo>
                    <a:cubicBezTo>
                      <a:pt x="0" y="0"/>
                      <a:pt x="0" y="2"/>
                      <a:pt x="0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7" name="Google Shape;1707;p106"/>
              <p:cNvSpPr/>
              <p:nvPr/>
            </p:nvSpPr>
            <p:spPr>
              <a:xfrm>
                <a:off x="3629" y="2417"/>
                <a:ext cx="7" cy="6"/>
              </a:xfrm>
              <a:custGeom>
                <a:rect b="b" l="l" r="r" t="t"/>
                <a:pathLst>
                  <a:path extrusionOk="0" h="3" w="3">
                    <a:moveTo>
                      <a:pt x="2" y="3"/>
                    </a:moveTo>
                    <a:cubicBezTo>
                      <a:pt x="3" y="2"/>
                      <a:pt x="1" y="1"/>
                      <a:pt x="0" y="0"/>
                    </a:cubicBezTo>
                    <a:cubicBezTo>
                      <a:pt x="0" y="1"/>
                      <a:pt x="1" y="2"/>
                      <a:pt x="2" y="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708" name="Google Shape;1708;p106"/>
            <p:cNvSpPr/>
            <p:nvPr/>
          </p:nvSpPr>
          <p:spPr>
            <a:xfrm>
              <a:off x="3716" y="2495"/>
              <a:ext cx="5" cy="4"/>
            </a:xfrm>
            <a:custGeom>
              <a:rect b="b" l="l" r="r" t="t"/>
              <a:pathLst>
                <a:path extrusionOk="0" h="2" w="2">
                  <a:moveTo>
                    <a:pt x="2" y="2"/>
                  </a:moveTo>
                  <a:cubicBezTo>
                    <a:pt x="1" y="1"/>
                    <a:pt x="1" y="0"/>
                    <a:pt x="0" y="0"/>
                  </a:cubicBezTo>
                  <a:cubicBezTo>
                    <a:pt x="1" y="1"/>
                    <a:pt x="1" y="1"/>
                    <a:pt x="2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106"/>
            <p:cNvSpPr/>
            <p:nvPr/>
          </p:nvSpPr>
          <p:spPr>
            <a:xfrm>
              <a:off x="3706" y="2480"/>
              <a:ext cx="10" cy="15"/>
            </a:xfrm>
            <a:custGeom>
              <a:rect b="b" l="l" r="r" t="t"/>
              <a:pathLst>
                <a:path extrusionOk="0" h="7" w="5">
                  <a:moveTo>
                    <a:pt x="5" y="7"/>
                  </a:moveTo>
                  <a:cubicBezTo>
                    <a:pt x="4" y="5"/>
                    <a:pt x="4" y="3"/>
                    <a:pt x="2" y="3"/>
                  </a:cubicBezTo>
                  <a:cubicBezTo>
                    <a:pt x="1" y="1"/>
                    <a:pt x="4" y="3"/>
                    <a:pt x="2" y="1"/>
                  </a:cubicBezTo>
                  <a:cubicBezTo>
                    <a:pt x="0" y="0"/>
                    <a:pt x="1" y="4"/>
                    <a:pt x="3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7"/>
                    <a:pt x="4" y="7"/>
                    <a:pt x="5" y="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106"/>
            <p:cNvSpPr/>
            <p:nvPr/>
          </p:nvSpPr>
          <p:spPr>
            <a:xfrm>
              <a:off x="3782" y="3038"/>
              <a:ext cx="2" cy="4"/>
            </a:xfrm>
            <a:custGeom>
              <a:rect b="b" l="l" r="r" t="t"/>
              <a:pathLst>
                <a:path extrusionOk="0" h="2" w="1">
                  <a:moveTo>
                    <a:pt x="0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1" y="1"/>
                    <a:pt x="1" y="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106"/>
            <p:cNvSpPr/>
            <p:nvPr/>
          </p:nvSpPr>
          <p:spPr>
            <a:xfrm>
              <a:off x="3631" y="2249"/>
              <a:ext cx="3" cy="2"/>
            </a:xfrm>
            <a:custGeom>
              <a:rect b="b" l="l" r="r" t="t"/>
              <a:pathLst>
                <a:path extrusionOk="0" h="2" w="3">
                  <a:moveTo>
                    <a:pt x="3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106"/>
            <p:cNvSpPr/>
            <p:nvPr/>
          </p:nvSpPr>
          <p:spPr>
            <a:xfrm>
              <a:off x="3988" y="3019"/>
              <a:ext cx="0" cy="2"/>
            </a:xfrm>
            <a:custGeom>
              <a:rect b="b" l="l" r="r" t="t"/>
              <a:pathLst>
                <a:path extrusionOk="0" h="1" w="120000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106"/>
            <p:cNvSpPr/>
            <p:nvPr/>
          </p:nvSpPr>
          <p:spPr>
            <a:xfrm>
              <a:off x="3856" y="3002"/>
              <a:ext cx="0" cy="2"/>
            </a:xfrm>
            <a:custGeom>
              <a:rect b="b" l="l" r="r" t="t"/>
              <a:pathLst>
                <a:path extrusionOk="0" h="1" w="120000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106"/>
            <p:cNvSpPr/>
            <p:nvPr/>
          </p:nvSpPr>
          <p:spPr>
            <a:xfrm>
              <a:off x="3924" y="2998"/>
              <a:ext cx="2" cy="2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106"/>
            <p:cNvSpPr/>
            <p:nvPr/>
          </p:nvSpPr>
          <p:spPr>
            <a:xfrm>
              <a:off x="3561" y="1990"/>
              <a:ext cx="3" cy="9"/>
            </a:xfrm>
            <a:custGeom>
              <a:rect b="b" l="l" r="r" t="t"/>
              <a:pathLst>
                <a:path extrusionOk="0" h="4" w="1">
                  <a:moveTo>
                    <a:pt x="1" y="1"/>
                  </a:moveTo>
                  <a:cubicBezTo>
                    <a:pt x="1" y="1"/>
                    <a:pt x="0" y="0"/>
                    <a:pt x="0" y="0"/>
                  </a:cubicBezTo>
                  <a:cubicBezTo>
                    <a:pt x="0" y="3"/>
                    <a:pt x="0" y="4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6" name="Google Shape;1716;p106"/>
            <p:cNvSpPr/>
            <p:nvPr/>
          </p:nvSpPr>
          <p:spPr>
            <a:xfrm>
              <a:off x="3795" y="3040"/>
              <a:ext cx="2" cy="2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ubicBezTo>
                    <a:pt x="0" y="0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7" name="Google Shape;1717;p106"/>
            <p:cNvSpPr/>
            <p:nvPr/>
          </p:nvSpPr>
          <p:spPr>
            <a:xfrm>
              <a:off x="3958" y="3032"/>
              <a:ext cx="0" cy="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8" name="Google Shape;1718;p106"/>
            <p:cNvSpPr/>
            <p:nvPr/>
          </p:nvSpPr>
          <p:spPr>
            <a:xfrm>
              <a:off x="3982" y="3027"/>
              <a:ext cx="0" cy="3"/>
            </a:xfrm>
            <a:custGeom>
              <a:rect b="b" l="l" r="r" t="t"/>
              <a:pathLst>
                <a:path extrusionOk="0" h="1" w="12000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9" name="Google Shape;1719;p106"/>
            <p:cNvSpPr/>
            <p:nvPr/>
          </p:nvSpPr>
          <p:spPr>
            <a:xfrm>
              <a:off x="3595" y="1825"/>
              <a:ext cx="0" cy="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0" name="Google Shape;1720;p106"/>
            <p:cNvSpPr/>
            <p:nvPr/>
          </p:nvSpPr>
          <p:spPr>
            <a:xfrm>
              <a:off x="3757" y="2981"/>
              <a:ext cx="2" cy="2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1" name="Google Shape;1721;p106"/>
            <p:cNvSpPr/>
            <p:nvPr/>
          </p:nvSpPr>
          <p:spPr>
            <a:xfrm>
              <a:off x="3627" y="1789"/>
              <a:ext cx="2" cy="0"/>
            </a:xfrm>
            <a:custGeom>
              <a:rect b="b" l="l" r="r" t="t"/>
              <a:pathLst>
                <a:path extrusionOk="0" h="120000" w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2" name="Google Shape;1722;p106"/>
            <p:cNvSpPr/>
            <p:nvPr/>
          </p:nvSpPr>
          <p:spPr>
            <a:xfrm>
              <a:off x="3578" y="1791"/>
              <a:ext cx="0" cy="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3" name="Google Shape;1723;p106"/>
            <p:cNvSpPr/>
            <p:nvPr/>
          </p:nvSpPr>
          <p:spPr>
            <a:xfrm>
              <a:off x="3593" y="1825"/>
              <a:ext cx="0" cy="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4" name="Google Shape;1724;p106"/>
            <p:cNvSpPr/>
            <p:nvPr/>
          </p:nvSpPr>
          <p:spPr>
            <a:xfrm>
              <a:off x="3593" y="1825"/>
              <a:ext cx="0" cy="2"/>
            </a:xfrm>
            <a:custGeom>
              <a:rect b="b" l="l" r="r" t="t"/>
              <a:pathLst>
                <a:path extrusionOk="0" h="2" w="120000">
                  <a:moveTo>
                    <a:pt x="0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5" name="Google Shape;1725;p106"/>
            <p:cNvSpPr/>
            <p:nvPr/>
          </p:nvSpPr>
          <p:spPr>
            <a:xfrm>
              <a:off x="3593" y="1825"/>
              <a:ext cx="0" cy="2"/>
            </a:xfrm>
            <a:custGeom>
              <a:rect b="b" l="l" r="r" t="t"/>
              <a:pathLst>
                <a:path extrusionOk="0" h="1" w="120000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6" name="Google Shape;1726;p106"/>
            <p:cNvSpPr/>
            <p:nvPr/>
          </p:nvSpPr>
          <p:spPr>
            <a:xfrm>
              <a:off x="3638" y="2417"/>
              <a:ext cx="6" cy="6"/>
            </a:xfrm>
            <a:custGeom>
              <a:rect b="b" l="l" r="r" t="t"/>
              <a:pathLst>
                <a:path extrusionOk="0" h="3" w="3">
                  <a:moveTo>
                    <a:pt x="1" y="2"/>
                  </a:moveTo>
                  <a:cubicBezTo>
                    <a:pt x="2" y="2"/>
                    <a:pt x="3" y="3"/>
                    <a:pt x="3" y="2"/>
                  </a:cubicBezTo>
                  <a:cubicBezTo>
                    <a:pt x="0" y="0"/>
                    <a:pt x="0" y="0"/>
                    <a:pt x="1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7" name="Google Shape;1727;p106"/>
            <p:cNvSpPr/>
            <p:nvPr/>
          </p:nvSpPr>
          <p:spPr>
            <a:xfrm>
              <a:off x="3708" y="2743"/>
              <a:ext cx="2" cy="7"/>
            </a:xfrm>
            <a:custGeom>
              <a:rect b="b" l="l" r="r" t="t"/>
              <a:pathLst>
                <a:path extrusionOk="0" h="3" w="1">
                  <a:moveTo>
                    <a:pt x="1" y="3"/>
                  </a:moveTo>
                  <a:cubicBezTo>
                    <a:pt x="1" y="3"/>
                    <a:pt x="1" y="0"/>
                    <a:pt x="0" y="0"/>
                  </a:cubicBezTo>
                  <a:cubicBezTo>
                    <a:pt x="0" y="0"/>
                    <a:pt x="0" y="3"/>
                    <a:pt x="1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8" name="Google Shape;1728;p106"/>
            <p:cNvSpPr/>
            <p:nvPr/>
          </p:nvSpPr>
          <p:spPr>
            <a:xfrm>
              <a:off x="3714" y="2737"/>
              <a:ext cx="4" cy="2"/>
            </a:xfrm>
            <a:custGeom>
              <a:rect b="b" l="l" r="r" t="t"/>
              <a:pathLst>
                <a:path extrusionOk="0" h="1" w="2">
                  <a:moveTo>
                    <a:pt x="1" y="1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1" y="1"/>
                    <a:pt x="1" y="1"/>
                  </a:cubicBezTo>
                  <a:cubicBezTo>
                    <a:pt x="1" y="1"/>
                    <a:pt x="2" y="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9" name="Google Shape;1729;p106"/>
            <p:cNvSpPr/>
            <p:nvPr/>
          </p:nvSpPr>
          <p:spPr>
            <a:xfrm>
              <a:off x="3706" y="2737"/>
              <a:ext cx="10" cy="4"/>
            </a:xfrm>
            <a:custGeom>
              <a:rect b="b" l="l" r="r" t="t"/>
              <a:pathLst>
                <a:path extrusionOk="0" h="2" w="5">
                  <a:moveTo>
                    <a:pt x="0" y="1"/>
                  </a:moveTo>
                  <a:cubicBezTo>
                    <a:pt x="1" y="2"/>
                    <a:pt x="3" y="2"/>
                    <a:pt x="4" y="1"/>
                  </a:cubicBezTo>
                  <a:cubicBezTo>
                    <a:pt x="4" y="1"/>
                    <a:pt x="5" y="2"/>
                    <a:pt x="5" y="2"/>
                  </a:cubicBezTo>
                  <a:cubicBezTo>
                    <a:pt x="4" y="1"/>
                    <a:pt x="4" y="1"/>
                    <a:pt x="3" y="1"/>
                  </a:cubicBezTo>
                  <a:cubicBezTo>
                    <a:pt x="3" y="1"/>
                    <a:pt x="1" y="0"/>
                    <a:pt x="2" y="1"/>
                  </a:cubicBezTo>
                  <a:cubicBezTo>
                    <a:pt x="2" y="1"/>
                    <a:pt x="1" y="0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0" name="Google Shape;1730;p106"/>
            <p:cNvSpPr/>
            <p:nvPr/>
          </p:nvSpPr>
          <p:spPr>
            <a:xfrm>
              <a:off x="3755" y="2718"/>
              <a:ext cx="4" cy="6"/>
            </a:xfrm>
            <a:custGeom>
              <a:rect b="b" l="l" r="r" t="t"/>
              <a:pathLst>
                <a:path extrusionOk="0" h="3" w="2">
                  <a:moveTo>
                    <a:pt x="2" y="3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2"/>
                    <a:pt x="1" y="2"/>
                    <a:pt x="2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1" name="Google Shape;1731;p106"/>
            <p:cNvSpPr/>
            <p:nvPr/>
          </p:nvSpPr>
          <p:spPr>
            <a:xfrm>
              <a:off x="3761" y="2733"/>
              <a:ext cx="4" cy="17"/>
            </a:xfrm>
            <a:custGeom>
              <a:rect b="b" l="l" r="r" t="t"/>
              <a:pathLst>
                <a:path extrusionOk="0" h="8" w="2">
                  <a:moveTo>
                    <a:pt x="1" y="7"/>
                  </a:moveTo>
                  <a:cubicBezTo>
                    <a:pt x="2" y="0"/>
                    <a:pt x="1" y="8"/>
                    <a:pt x="0" y="3"/>
                  </a:cubicBezTo>
                  <a:cubicBezTo>
                    <a:pt x="0" y="5"/>
                    <a:pt x="0" y="6"/>
                    <a:pt x="1" y="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2" name="Google Shape;1732;p106"/>
            <p:cNvSpPr/>
            <p:nvPr/>
          </p:nvSpPr>
          <p:spPr>
            <a:xfrm>
              <a:off x="3759" y="2720"/>
              <a:ext cx="2" cy="2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ubicBezTo>
                    <a:pt x="1" y="1"/>
                    <a:pt x="1" y="1"/>
                    <a:pt x="1" y="0"/>
                  </a:cubicBezTo>
                  <a:cubicBezTo>
                    <a:pt x="0" y="0"/>
                    <a:pt x="1" y="0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3" name="Google Shape;1733;p106"/>
            <p:cNvSpPr/>
            <p:nvPr/>
          </p:nvSpPr>
          <p:spPr>
            <a:xfrm>
              <a:off x="3761" y="2714"/>
              <a:ext cx="6" cy="12"/>
            </a:xfrm>
            <a:custGeom>
              <a:rect b="b" l="l" r="r" t="t"/>
              <a:pathLst>
                <a:path extrusionOk="0" h="6" w="3">
                  <a:moveTo>
                    <a:pt x="0" y="5"/>
                  </a:moveTo>
                  <a:cubicBezTo>
                    <a:pt x="1" y="6"/>
                    <a:pt x="2" y="3"/>
                    <a:pt x="3" y="3"/>
                  </a:cubicBezTo>
                  <a:cubicBezTo>
                    <a:pt x="2" y="0"/>
                    <a:pt x="1" y="4"/>
                    <a:pt x="0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4" name="Google Shape;1734;p106"/>
            <p:cNvSpPr/>
            <p:nvPr/>
          </p:nvSpPr>
          <p:spPr>
            <a:xfrm>
              <a:off x="3712" y="2737"/>
              <a:ext cx="0" cy="2"/>
            </a:xfrm>
            <a:custGeom>
              <a:rect b="b" l="l" r="r" t="t"/>
              <a:pathLst>
                <a:path extrusionOk="0" h="1" w="120000">
                  <a:moveTo>
                    <a:pt x="0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5" name="Google Shape;1735;p106"/>
            <p:cNvSpPr/>
            <p:nvPr/>
          </p:nvSpPr>
          <p:spPr>
            <a:xfrm>
              <a:off x="3742" y="2907"/>
              <a:ext cx="384" cy="146"/>
            </a:xfrm>
            <a:custGeom>
              <a:rect b="b" l="l" r="r" t="t"/>
              <a:pathLst>
                <a:path extrusionOk="0" h="69" w="181">
                  <a:moveTo>
                    <a:pt x="177" y="5"/>
                  </a:moveTo>
                  <a:cubicBezTo>
                    <a:pt x="177" y="2"/>
                    <a:pt x="172" y="0"/>
                    <a:pt x="172" y="0"/>
                  </a:cubicBezTo>
                  <a:cubicBezTo>
                    <a:pt x="172" y="4"/>
                    <a:pt x="169" y="7"/>
                    <a:pt x="164" y="8"/>
                  </a:cubicBezTo>
                  <a:cubicBezTo>
                    <a:pt x="163" y="9"/>
                    <a:pt x="163" y="11"/>
                    <a:pt x="162" y="11"/>
                  </a:cubicBezTo>
                  <a:cubicBezTo>
                    <a:pt x="159" y="15"/>
                    <a:pt x="152" y="15"/>
                    <a:pt x="149" y="19"/>
                  </a:cubicBezTo>
                  <a:cubicBezTo>
                    <a:pt x="150" y="19"/>
                    <a:pt x="150" y="20"/>
                    <a:pt x="150" y="21"/>
                  </a:cubicBezTo>
                  <a:cubicBezTo>
                    <a:pt x="150" y="20"/>
                    <a:pt x="150" y="20"/>
                    <a:pt x="150" y="20"/>
                  </a:cubicBezTo>
                  <a:cubicBezTo>
                    <a:pt x="150" y="22"/>
                    <a:pt x="150" y="22"/>
                    <a:pt x="150" y="22"/>
                  </a:cubicBezTo>
                  <a:cubicBezTo>
                    <a:pt x="150" y="22"/>
                    <a:pt x="149" y="21"/>
                    <a:pt x="149" y="20"/>
                  </a:cubicBezTo>
                  <a:cubicBezTo>
                    <a:pt x="147" y="21"/>
                    <a:pt x="146" y="23"/>
                    <a:pt x="144" y="24"/>
                  </a:cubicBezTo>
                  <a:cubicBezTo>
                    <a:pt x="145" y="26"/>
                    <a:pt x="143" y="24"/>
                    <a:pt x="144" y="26"/>
                  </a:cubicBezTo>
                  <a:cubicBezTo>
                    <a:pt x="144" y="25"/>
                    <a:pt x="144" y="25"/>
                    <a:pt x="144" y="25"/>
                  </a:cubicBezTo>
                  <a:cubicBezTo>
                    <a:pt x="143" y="27"/>
                    <a:pt x="143" y="27"/>
                    <a:pt x="141" y="25"/>
                  </a:cubicBezTo>
                  <a:cubicBezTo>
                    <a:pt x="135" y="26"/>
                    <a:pt x="130" y="30"/>
                    <a:pt x="125" y="31"/>
                  </a:cubicBezTo>
                  <a:cubicBezTo>
                    <a:pt x="119" y="33"/>
                    <a:pt x="114" y="37"/>
                    <a:pt x="108" y="39"/>
                  </a:cubicBezTo>
                  <a:cubicBezTo>
                    <a:pt x="108" y="42"/>
                    <a:pt x="106" y="41"/>
                    <a:pt x="106" y="44"/>
                  </a:cubicBezTo>
                  <a:cubicBezTo>
                    <a:pt x="106" y="43"/>
                    <a:pt x="106" y="43"/>
                    <a:pt x="106" y="43"/>
                  </a:cubicBezTo>
                  <a:cubicBezTo>
                    <a:pt x="105" y="45"/>
                    <a:pt x="104" y="43"/>
                    <a:pt x="103" y="42"/>
                  </a:cubicBezTo>
                  <a:cubicBezTo>
                    <a:pt x="103" y="44"/>
                    <a:pt x="102" y="43"/>
                    <a:pt x="103" y="45"/>
                  </a:cubicBezTo>
                  <a:cubicBezTo>
                    <a:pt x="103" y="46"/>
                    <a:pt x="102" y="42"/>
                    <a:pt x="101" y="43"/>
                  </a:cubicBezTo>
                  <a:cubicBezTo>
                    <a:pt x="101" y="42"/>
                    <a:pt x="101" y="44"/>
                    <a:pt x="101" y="44"/>
                  </a:cubicBezTo>
                  <a:cubicBezTo>
                    <a:pt x="100" y="46"/>
                    <a:pt x="101" y="42"/>
                    <a:pt x="99" y="41"/>
                  </a:cubicBezTo>
                  <a:cubicBezTo>
                    <a:pt x="96" y="42"/>
                    <a:pt x="94" y="45"/>
                    <a:pt x="91" y="44"/>
                  </a:cubicBezTo>
                  <a:cubicBezTo>
                    <a:pt x="91" y="44"/>
                    <a:pt x="91" y="45"/>
                    <a:pt x="91" y="45"/>
                  </a:cubicBezTo>
                  <a:cubicBezTo>
                    <a:pt x="90" y="42"/>
                    <a:pt x="90" y="46"/>
                    <a:pt x="90" y="45"/>
                  </a:cubicBezTo>
                  <a:cubicBezTo>
                    <a:pt x="90" y="44"/>
                    <a:pt x="90" y="44"/>
                    <a:pt x="90" y="44"/>
                  </a:cubicBezTo>
                  <a:cubicBezTo>
                    <a:pt x="88" y="43"/>
                    <a:pt x="88" y="45"/>
                    <a:pt x="86" y="44"/>
                  </a:cubicBezTo>
                  <a:cubicBezTo>
                    <a:pt x="85" y="45"/>
                    <a:pt x="84" y="42"/>
                    <a:pt x="83" y="44"/>
                  </a:cubicBezTo>
                  <a:cubicBezTo>
                    <a:pt x="83" y="43"/>
                    <a:pt x="83" y="43"/>
                    <a:pt x="82" y="43"/>
                  </a:cubicBezTo>
                  <a:cubicBezTo>
                    <a:pt x="82" y="47"/>
                    <a:pt x="80" y="42"/>
                    <a:pt x="79" y="44"/>
                  </a:cubicBezTo>
                  <a:cubicBezTo>
                    <a:pt x="79" y="44"/>
                    <a:pt x="79" y="44"/>
                    <a:pt x="79" y="44"/>
                  </a:cubicBezTo>
                  <a:cubicBezTo>
                    <a:pt x="76" y="44"/>
                    <a:pt x="73" y="43"/>
                    <a:pt x="70" y="46"/>
                  </a:cubicBezTo>
                  <a:cubicBezTo>
                    <a:pt x="68" y="46"/>
                    <a:pt x="66" y="43"/>
                    <a:pt x="64" y="44"/>
                  </a:cubicBezTo>
                  <a:cubicBezTo>
                    <a:pt x="64" y="46"/>
                    <a:pt x="64" y="46"/>
                    <a:pt x="64" y="46"/>
                  </a:cubicBezTo>
                  <a:cubicBezTo>
                    <a:pt x="63" y="46"/>
                    <a:pt x="64" y="45"/>
                    <a:pt x="64" y="44"/>
                  </a:cubicBezTo>
                  <a:cubicBezTo>
                    <a:pt x="63" y="46"/>
                    <a:pt x="61" y="44"/>
                    <a:pt x="60" y="44"/>
                  </a:cubicBezTo>
                  <a:cubicBezTo>
                    <a:pt x="60" y="45"/>
                    <a:pt x="60" y="45"/>
                    <a:pt x="60" y="46"/>
                  </a:cubicBezTo>
                  <a:cubicBezTo>
                    <a:pt x="59" y="43"/>
                    <a:pt x="57" y="47"/>
                    <a:pt x="55" y="45"/>
                  </a:cubicBezTo>
                  <a:cubicBezTo>
                    <a:pt x="56" y="48"/>
                    <a:pt x="55" y="47"/>
                    <a:pt x="54" y="48"/>
                  </a:cubicBezTo>
                  <a:cubicBezTo>
                    <a:pt x="54" y="47"/>
                    <a:pt x="54" y="46"/>
                    <a:pt x="54" y="46"/>
                  </a:cubicBezTo>
                  <a:cubicBezTo>
                    <a:pt x="53" y="46"/>
                    <a:pt x="52" y="46"/>
                    <a:pt x="51" y="45"/>
                  </a:cubicBezTo>
                  <a:cubicBezTo>
                    <a:pt x="51" y="46"/>
                    <a:pt x="50" y="48"/>
                    <a:pt x="50" y="47"/>
                  </a:cubicBezTo>
                  <a:cubicBezTo>
                    <a:pt x="49" y="45"/>
                    <a:pt x="48" y="47"/>
                    <a:pt x="48" y="46"/>
                  </a:cubicBezTo>
                  <a:cubicBezTo>
                    <a:pt x="48" y="48"/>
                    <a:pt x="47" y="49"/>
                    <a:pt x="46" y="49"/>
                  </a:cubicBezTo>
                  <a:cubicBezTo>
                    <a:pt x="47" y="46"/>
                    <a:pt x="47" y="46"/>
                    <a:pt x="47" y="46"/>
                  </a:cubicBezTo>
                  <a:cubicBezTo>
                    <a:pt x="44" y="47"/>
                    <a:pt x="42" y="44"/>
                    <a:pt x="39" y="47"/>
                  </a:cubicBezTo>
                  <a:cubicBezTo>
                    <a:pt x="39" y="45"/>
                    <a:pt x="39" y="45"/>
                    <a:pt x="39" y="45"/>
                  </a:cubicBezTo>
                  <a:cubicBezTo>
                    <a:pt x="36" y="47"/>
                    <a:pt x="35" y="45"/>
                    <a:pt x="32" y="47"/>
                  </a:cubicBezTo>
                  <a:cubicBezTo>
                    <a:pt x="33" y="46"/>
                    <a:pt x="30" y="45"/>
                    <a:pt x="30" y="45"/>
                  </a:cubicBezTo>
                  <a:cubicBezTo>
                    <a:pt x="29" y="46"/>
                    <a:pt x="28" y="46"/>
                    <a:pt x="27" y="48"/>
                  </a:cubicBezTo>
                  <a:cubicBezTo>
                    <a:pt x="27" y="48"/>
                    <a:pt x="27" y="46"/>
                    <a:pt x="27" y="46"/>
                  </a:cubicBezTo>
                  <a:cubicBezTo>
                    <a:pt x="26" y="45"/>
                    <a:pt x="26" y="43"/>
                    <a:pt x="25" y="45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4" y="44"/>
                    <a:pt x="22" y="46"/>
                    <a:pt x="22" y="44"/>
                  </a:cubicBezTo>
                  <a:cubicBezTo>
                    <a:pt x="21" y="45"/>
                    <a:pt x="20" y="45"/>
                    <a:pt x="20" y="46"/>
                  </a:cubicBezTo>
                  <a:cubicBezTo>
                    <a:pt x="19" y="46"/>
                    <a:pt x="20" y="44"/>
                    <a:pt x="19" y="45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19" y="42"/>
                    <a:pt x="17" y="42"/>
                    <a:pt x="15" y="42"/>
                  </a:cubicBezTo>
                  <a:cubicBezTo>
                    <a:pt x="16" y="40"/>
                    <a:pt x="13" y="41"/>
                    <a:pt x="13" y="39"/>
                  </a:cubicBezTo>
                  <a:cubicBezTo>
                    <a:pt x="12" y="40"/>
                    <a:pt x="13" y="38"/>
                    <a:pt x="10" y="39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1" y="38"/>
                    <a:pt x="11" y="37"/>
                    <a:pt x="12" y="37"/>
                  </a:cubicBezTo>
                  <a:cubicBezTo>
                    <a:pt x="12" y="37"/>
                    <a:pt x="11" y="37"/>
                    <a:pt x="11" y="37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11" y="36"/>
                    <a:pt x="11" y="36"/>
                    <a:pt x="11" y="37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10" y="36"/>
                    <a:pt x="11" y="36"/>
                    <a:pt x="11" y="36"/>
                  </a:cubicBezTo>
                  <a:cubicBezTo>
                    <a:pt x="11" y="36"/>
                    <a:pt x="11" y="36"/>
                    <a:pt x="10" y="35"/>
                  </a:cubicBezTo>
                  <a:cubicBezTo>
                    <a:pt x="10" y="35"/>
                    <a:pt x="10" y="35"/>
                    <a:pt x="10" y="35"/>
                  </a:cubicBezTo>
                  <a:cubicBezTo>
                    <a:pt x="11" y="35"/>
                    <a:pt x="11" y="35"/>
                    <a:pt x="11" y="35"/>
                  </a:cubicBezTo>
                  <a:cubicBezTo>
                    <a:pt x="11" y="35"/>
                    <a:pt x="11" y="35"/>
                    <a:pt x="11" y="34"/>
                  </a:cubicBezTo>
                  <a:cubicBezTo>
                    <a:pt x="11" y="34"/>
                    <a:pt x="11" y="34"/>
                    <a:pt x="11" y="34"/>
                  </a:cubicBezTo>
                  <a:cubicBezTo>
                    <a:pt x="11" y="34"/>
                    <a:pt x="11" y="34"/>
                    <a:pt x="11" y="34"/>
                  </a:cubicBezTo>
                  <a:cubicBezTo>
                    <a:pt x="9" y="35"/>
                    <a:pt x="12" y="34"/>
                    <a:pt x="10" y="34"/>
                  </a:cubicBezTo>
                  <a:cubicBezTo>
                    <a:pt x="10" y="34"/>
                    <a:pt x="10" y="33"/>
                    <a:pt x="11" y="32"/>
                  </a:cubicBezTo>
                  <a:cubicBezTo>
                    <a:pt x="10" y="34"/>
                    <a:pt x="10" y="32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0"/>
                    <a:pt x="10" y="30"/>
                    <a:pt x="10" y="29"/>
                  </a:cubicBezTo>
                  <a:cubicBezTo>
                    <a:pt x="10" y="29"/>
                    <a:pt x="10" y="29"/>
                    <a:pt x="10" y="29"/>
                  </a:cubicBezTo>
                  <a:cubicBezTo>
                    <a:pt x="10" y="29"/>
                    <a:pt x="10" y="30"/>
                    <a:pt x="10" y="30"/>
                  </a:cubicBezTo>
                  <a:cubicBezTo>
                    <a:pt x="10" y="30"/>
                    <a:pt x="9" y="30"/>
                    <a:pt x="5" y="31"/>
                  </a:cubicBezTo>
                  <a:cubicBezTo>
                    <a:pt x="4" y="32"/>
                    <a:pt x="9" y="31"/>
                    <a:pt x="8" y="32"/>
                  </a:cubicBezTo>
                  <a:cubicBezTo>
                    <a:pt x="5" y="32"/>
                    <a:pt x="9" y="34"/>
                    <a:pt x="6" y="34"/>
                  </a:cubicBezTo>
                  <a:cubicBezTo>
                    <a:pt x="4" y="33"/>
                    <a:pt x="4" y="33"/>
                    <a:pt x="4" y="33"/>
                  </a:cubicBezTo>
                  <a:cubicBezTo>
                    <a:pt x="4" y="33"/>
                    <a:pt x="5" y="33"/>
                    <a:pt x="5" y="33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5" y="34"/>
                    <a:pt x="3" y="35"/>
                    <a:pt x="3" y="35"/>
                  </a:cubicBezTo>
                  <a:cubicBezTo>
                    <a:pt x="3" y="35"/>
                    <a:pt x="3" y="35"/>
                    <a:pt x="3" y="35"/>
                  </a:cubicBezTo>
                  <a:cubicBezTo>
                    <a:pt x="1" y="36"/>
                    <a:pt x="4" y="35"/>
                    <a:pt x="4" y="36"/>
                  </a:cubicBezTo>
                  <a:cubicBezTo>
                    <a:pt x="4" y="36"/>
                    <a:pt x="1" y="36"/>
                    <a:pt x="0" y="37"/>
                  </a:cubicBezTo>
                  <a:cubicBezTo>
                    <a:pt x="1" y="38"/>
                    <a:pt x="3" y="40"/>
                    <a:pt x="2" y="42"/>
                  </a:cubicBezTo>
                  <a:cubicBezTo>
                    <a:pt x="3" y="43"/>
                    <a:pt x="4" y="44"/>
                    <a:pt x="6" y="44"/>
                  </a:cubicBezTo>
                  <a:cubicBezTo>
                    <a:pt x="6" y="44"/>
                    <a:pt x="3" y="45"/>
                    <a:pt x="5" y="45"/>
                  </a:cubicBezTo>
                  <a:cubicBezTo>
                    <a:pt x="4" y="46"/>
                    <a:pt x="3" y="47"/>
                    <a:pt x="3" y="47"/>
                  </a:cubicBezTo>
                  <a:cubicBezTo>
                    <a:pt x="4" y="47"/>
                    <a:pt x="4" y="49"/>
                    <a:pt x="5" y="46"/>
                  </a:cubicBezTo>
                  <a:cubicBezTo>
                    <a:pt x="6" y="48"/>
                    <a:pt x="7" y="49"/>
                    <a:pt x="8" y="49"/>
                  </a:cubicBezTo>
                  <a:cubicBezTo>
                    <a:pt x="8" y="49"/>
                    <a:pt x="6" y="50"/>
                    <a:pt x="6" y="51"/>
                  </a:cubicBezTo>
                  <a:cubicBezTo>
                    <a:pt x="8" y="50"/>
                    <a:pt x="9" y="50"/>
                    <a:pt x="10" y="51"/>
                  </a:cubicBezTo>
                  <a:cubicBezTo>
                    <a:pt x="11" y="50"/>
                    <a:pt x="10" y="50"/>
                    <a:pt x="11" y="48"/>
                  </a:cubicBezTo>
                  <a:cubicBezTo>
                    <a:pt x="12" y="48"/>
                    <a:pt x="12" y="48"/>
                    <a:pt x="13" y="48"/>
                  </a:cubicBezTo>
                  <a:cubicBezTo>
                    <a:pt x="12" y="49"/>
                    <a:pt x="10" y="52"/>
                    <a:pt x="11" y="52"/>
                  </a:cubicBezTo>
                  <a:cubicBezTo>
                    <a:pt x="9" y="55"/>
                    <a:pt x="10" y="51"/>
                    <a:pt x="8" y="54"/>
                  </a:cubicBezTo>
                  <a:cubicBezTo>
                    <a:pt x="7" y="55"/>
                    <a:pt x="5" y="54"/>
                    <a:pt x="6" y="53"/>
                  </a:cubicBezTo>
                  <a:cubicBezTo>
                    <a:pt x="3" y="54"/>
                    <a:pt x="6" y="54"/>
                    <a:pt x="4" y="55"/>
                  </a:cubicBezTo>
                  <a:cubicBezTo>
                    <a:pt x="5" y="56"/>
                    <a:pt x="6" y="55"/>
                    <a:pt x="8" y="55"/>
                  </a:cubicBezTo>
                  <a:cubicBezTo>
                    <a:pt x="8" y="54"/>
                    <a:pt x="8" y="54"/>
                    <a:pt x="9" y="53"/>
                  </a:cubicBezTo>
                  <a:cubicBezTo>
                    <a:pt x="11" y="52"/>
                    <a:pt x="9" y="56"/>
                    <a:pt x="9" y="56"/>
                  </a:cubicBezTo>
                  <a:cubicBezTo>
                    <a:pt x="9" y="56"/>
                    <a:pt x="9" y="56"/>
                    <a:pt x="9" y="56"/>
                  </a:cubicBezTo>
                  <a:cubicBezTo>
                    <a:pt x="9" y="57"/>
                    <a:pt x="10" y="56"/>
                    <a:pt x="11" y="57"/>
                  </a:cubicBezTo>
                  <a:cubicBezTo>
                    <a:pt x="9" y="60"/>
                    <a:pt x="9" y="56"/>
                    <a:pt x="8" y="58"/>
                  </a:cubicBezTo>
                  <a:cubicBezTo>
                    <a:pt x="7" y="60"/>
                    <a:pt x="7" y="60"/>
                    <a:pt x="7" y="60"/>
                  </a:cubicBezTo>
                  <a:cubicBezTo>
                    <a:pt x="8" y="61"/>
                    <a:pt x="9" y="58"/>
                    <a:pt x="10" y="59"/>
                  </a:cubicBezTo>
                  <a:cubicBezTo>
                    <a:pt x="9" y="60"/>
                    <a:pt x="9" y="60"/>
                    <a:pt x="9" y="60"/>
                  </a:cubicBezTo>
                  <a:cubicBezTo>
                    <a:pt x="10" y="60"/>
                    <a:pt x="10" y="60"/>
                    <a:pt x="10" y="60"/>
                  </a:cubicBezTo>
                  <a:cubicBezTo>
                    <a:pt x="11" y="59"/>
                    <a:pt x="11" y="57"/>
                    <a:pt x="11" y="57"/>
                  </a:cubicBezTo>
                  <a:cubicBezTo>
                    <a:pt x="13" y="55"/>
                    <a:pt x="11" y="57"/>
                    <a:pt x="13" y="57"/>
                  </a:cubicBezTo>
                  <a:cubicBezTo>
                    <a:pt x="14" y="56"/>
                    <a:pt x="12" y="57"/>
                    <a:pt x="13" y="56"/>
                  </a:cubicBezTo>
                  <a:cubicBezTo>
                    <a:pt x="14" y="54"/>
                    <a:pt x="14" y="54"/>
                    <a:pt x="15" y="54"/>
                  </a:cubicBezTo>
                  <a:cubicBezTo>
                    <a:pt x="15" y="55"/>
                    <a:pt x="14" y="56"/>
                    <a:pt x="14" y="57"/>
                  </a:cubicBezTo>
                  <a:cubicBezTo>
                    <a:pt x="14" y="58"/>
                    <a:pt x="13" y="57"/>
                    <a:pt x="14" y="57"/>
                  </a:cubicBezTo>
                  <a:cubicBezTo>
                    <a:pt x="12" y="58"/>
                    <a:pt x="12" y="60"/>
                    <a:pt x="11" y="61"/>
                  </a:cubicBezTo>
                  <a:cubicBezTo>
                    <a:pt x="11" y="62"/>
                    <a:pt x="12" y="60"/>
                    <a:pt x="13" y="60"/>
                  </a:cubicBezTo>
                  <a:cubicBezTo>
                    <a:pt x="13" y="60"/>
                    <a:pt x="14" y="58"/>
                    <a:pt x="14" y="58"/>
                  </a:cubicBezTo>
                  <a:cubicBezTo>
                    <a:pt x="17" y="54"/>
                    <a:pt x="13" y="61"/>
                    <a:pt x="15" y="61"/>
                  </a:cubicBezTo>
                  <a:cubicBezTo>
                    <a:pt x="16" y="58"/>
                    <a:pt x="18" y="58"/>
                    <a:pt x="19" y="54"/>
                  </a:cubicBezTo>
                  <a:cubicBezTo>
                    <a:pt x="19" y="54"/>
                    <a:pt x="20" y="53"/>
                    <a:pt x="20" y="54"/>
                  </a:cubicBezTo>
                  <a:cubicBezTo>
                    <a:pt x="19" y="56"/>
                    <a:pt x="20" y="56"/>
                    <a:pt x="18" y="57"/>
                  </a:cubicBezTo>
                  <a:cubicBezTo>
                    <a:pt x="19" y="57"/>
                    <a:pt x="19" y="57"/>
                    <a:pt x="19" y="57"/>
                  </a:cubicBezTo>
                  <a:cubicBezTo>
                    <a:pt x="17" y="59"/>
                    <a:pt x="17" y="59"/>
                    <a:pt x="17" y="59"/>
                  </a:cubicBezTo>
                  <a:cubicBezTo>
                    <a:pt x="17" y="61"/>
                    <a:pt x="17" y="63"/>
                    <a:pt x="17" y="64"/>
                  </a:cubicBezTo>
                  <a:cubicBezTo>
                    <a:pt x="18" y="63"/>
                    <a:pt x="18" y="62"/>
                    <a:pt x="19" y="62"/>
                  </a:cubicBezTo>
                  <a:cubicBezTo>
                    <a:pt x="18" y="62"/>
                    <a:pt x="18" y="63"/>
                    <a:pt x="19" y="64"/>
                  </a:cubicBezTo>
                  <a:cubicBezTo>
                    <a:pt x="18" y="63"/>
                    <a:pt x="20" y="61"/>
                    <a:pt x="20" y="60"/>
                  </a:cubicBezTo>
                  <a:cubicBezTo>
                    <a:pt x="21" y="61"/>
                    <a:pt x="21" y="63"/>
                    <a:pt x="20" y="63"/>
                  </a:cubicBezTo>
                  <a:cubicBezTo>
                    <a:pt x="19" y="65"/>
                    <a:pt x="19" y="65"/>
                    <a:pt x="19" y="65"/>
                  </a:cubicBezTo>
                  <a:cubicBezTo>
                    <a:pt x="20" y="63"/>
                    <a:pt x="19" y="65"/>
                    <a:pt x="20" y="65"/>
                  </a:cubicBezTo>
                  <a:cubicBezTo>
                    <a:pt x="20" y="64"/>
                    <a:pt x="21" y="62"/>
                    <a:pt x="22" y="61"/>
                  </a:cubicBezTo>
                  <a:cubicBezTo>
                    <a:pt x="22" y="61"/>
                    <a:pt x="22" y="62"/>
                    <a:pt x="23" y="62"/>
                  </a:cubicBezTo>
                  <a:cubicBezTo>
                    <a:pt x="21" y="63"/>
                    <a:pt x="21" y="63"/>
                    <a:pt x="21" y="63"/>
                  </a:cubicBezTo>
                  <a:cubicBezTo>
                    <a:pt x="22" y="63"/>
                    <a:pt x="21" y="66"/>
                    <a:pt x="22" y="66"/>
                  </a:cubicBezTo>
                  <a:cubicBezTo>
                    <a:pt x="23" y="64"/>
                    <a:pt x="23" y="64"/>
                    <a:pt x="23" y="64"/>
                  </a:cubicBezTo>
                  <a:cubicBezTo>
                    <a:pt x="22" y="66"/>
                    <a:pt x="22" y="66"/>
                    <a:pt x="22" y="66"/>
                  </a:cubicBezTo>
                  <a:cubicBezTo>
                    <a:pt x="23" y="65"/>
                    <a:pt x="23" y="65"/>
                    <a:pt x="24" y="65"/>
                  </a:cubicBezTo>
                  <a:cubicBezTo>
                    <a:pt x="23" y="66"/>
                    <a:pt x="23" y="66"/>
                    <a:pt x="23" y="66"/>
                  </a:cubicBezTo>
                  <a:cubicBezTo>
                    <a:pt x="24" y="65"/>
                    <a:pt x="25" y="63"/>
                    <a:pt x="25" y="65"/>
                  </a:cubicBezTo>
                  <a:cubicBezTo>
                    <a:pt x="25" y="63"/>
                    <a:pt x="24" y="65"/>
                    <a:pt x="24" y="64"/>
                  </a:cubicBezTo>
                  <a:cubicBezTo>
                    <a:pt x="24" y="62"/>
                    <a:pt x="25" y="62"/>
                    <a:pt x="25" y="62"/>
                  </a:cubicBezTo>
                  <a:cubicBezTo>
                    <a:pt x="25" y="62"/>
                    <a:pt x="25" y="62"/>
                    <a:pt x="25" y="63"/>
                  </a:cubicBezTo>
                  <a:cubicBezTo>
                    <a:pt x="26" y="62"/>
                    <a:pt x="26" y="62"/>
                    <a:pt x="26" y="62"/>
                  </a:cubicBezTo>
                  <a:cubicBezTo>
                    <a:pt x="26" y="63"/>
                    <a:pt x="26" y="64"/>
                    <a:pt x="26" y="65"/>
                  </a:cubicBezTo>
                  <a:cubicBezTo>
                    <a:pt x="27" y="63"/>
                    <a:pt x="27" y="63"/>
                    <a:pt x="27" y="63"/>
                  </a:cubicBezTo>
                  <a:cubicBezTo>
                    <a:pt x="26" y="66"/>
                    <a:pt x="28" y="62"/>
                    <a:pt x="28" y="64"/>
                  </a:cubicBezTo>
                  <a:cubicBezTo>
                    <a:pt x="28" y="65"/>
                    <a:pt x="27" y="66"/>
                    <a:pt x="27" y="67"/>
                  </a:cubicBezTo>
                  <a:cubicBezTo>
                    <a:pt x="28" y="64"/>
                    <a:pt x="29" y="64"/>
                    <a:pt x="30" y="62"/>
                  </a:cubicBezTo>
                  <a:cubicBezTo>
                    <a:pt x="30" y="63"/>
                    <a:pt x="28" y="65"/>
                    <a:pt x="28" y="67"/>
                  </a:cubicBezTo>
                  <a:cubicBezTo>
                    <a:pt x="29" y="65"/>
                    <a:pt x="29" y="69"/>
                    <a:pt x="30" y="66"/>
                  </a:cubicBezTo>
                  <a:cubicBezTo>
                    <a:pt x="30" y="65"/>
                    <a:pt x="31" y="64"/>
                    <a:pt x="31" y="63"/>
                  </a:cubicBezTo>
                  <a:cubicBezTo>
                    <a:pt x="32" y="64"/>
                    <a:pt x="31" y="64"/>
                    <a:pt x="31" y="66"/>
                  </a:cubicBezTo>
                  <a:cubicBezTo>
                    <a:pt x="32" y="65"/>
                    <a:pt x="32" y="63"/>
                    <a:pt x="32" y="62"/>
                  </a:cubicBezTo>
                  <a:cubicBezTo>
                    <a:pt x="32" y="63"/>
                    <a:pt x="33" y="61"/>
                    <a:pt x="34" y="62"/>
                  </a:cubicBezTo>
                  <a:cubicBezTo>
                    <a:pt x="33" y="64"/>
                    <a:pt x="32" y="63"/>
                    <a:pt x="33" y="64"/>
                  </a:cubicBezTo>
                  <a:cubicBezTo>
                    <a:pt x="34" y="65"/>
                    <a:pt x="34" y="60"/>
                    <a:pt x="35" y="60"/>
                  </a:cubicBezTo>
                  <a:cubicBezTo>
                    <a:pt x="35" y="59"/>
                    <a:pt x="36" y="56"/>
                    <a:pt x="36" y="55"/>
                  </a:cubicBezTo>
                  <a:cubicBezTo>
                    <a:pt x="37" y="56"/>
                    <a:pt x="36" y="56"/>
                    <a:pt x="36" y="58"/>
                  </a:cubicBezTo>
                  <a:cubicBezTo>
                    <a:pt x="36" y="58"/>
                    <a:pt x="36" y="58"/>
                    <a:pt x="36" y="58"/>
                  </a:cubicBezTo>
                  <a:cubicBezTo>
                    <a:pt x="36" y="61"/>
                    <a:pt x="34" y="63"/>
                    <a:pt x="34" y="65"/>
                  </a:cubicBezTo>
                  <a:cubicBezTo>
                    <a:pt x="35" y="64"/>
                    <a:pt x="35" y="64"/>
                    <a:pt x="35" y="64"/>
                  </a:cubicBezTo>
                  <a:cubicBezTo>
                    <a:pt x="35" y="65"/>
                    <a:pt x="34" y="66"/>
                    <a:pt x="34" y="67"/>
                  </a:cubicBezTo>
                  <a:cubicBezTo>
                    <a:pt x="35" y="65"/>
                    <a:pt x="36" y="67"/>
                    <a:pt x="36" y="66"/>
                  </a:cubicBezTo>
                  <a:cubicBezTo>
                    <a:pt x="36" y="65"/>
                    <a:pt x="35" y="67"/>
                    <a:pt x="36" y="65"/>
                  </a:cubicBezTo>
                  <a:cubicBezTo>
                    <a:pt x="36" y="65"/>
                    <a:pt x="37" y="62"/>
                    <a:pt x="37" y="63"/>
                  </a:cubicBezTo>
                  <a:cubicBezTo>
                    <a:pt x="37" y="65"/>
                    <a:pt x="37" y="66"/>
                    <a:pt x="37" y="67"/>
                  </a:cubicBezTo>
                  <a:cubicBezTo>
                    <a:pt x="37" y="68"/>
                    <a:pt x="37" y="65"/>
                    <a:pt x="38" y="66"/>
                  </a:cubicBezTo>
                  <a:cubicBezTo>
                    <a:pt x="38" y="67"/>
                    <a:pt x="38" y="67"/>
                    <a:pt x="38" y="67"/>
                  </a:cubicBezTo>
                  <a:cubicBezTo>
                    <a:pt x="40" y="68"/>
                    <a:pt x="42" y="67"/>
                    <a:pt x="45" y="63"/>
                  </a:cubicBezTo>
                  <a:cubicBezTo>
                    <a:pt x="45" y="65"/>
                    <a:pt x="45" y="65"/>
                    <a:pt x="46" y="67"/>
                  </a:cubicBezTo>
                  <a:cubicBezTo>
                    <a:pt x="46" y="66"/>
                    <a:pt x="46" y="65"/>
                    <a:pt x="47" y="65"/>
                  </a:cubicBezTo>
                  <a:cubicBezTo>
                    <a:pt x="47" y="67"/>
                    <a:pt x="47" y="67"/>
                    <a:pt x="47" y="67"/>
                  </a:cubicBezTo>
                  <a:cubicBezTo>
                    <a:pt x="48" y="68"/>
                    <a:pt x="49" y="66"/>
                    <a:pt x="49" y="65"/>
                  </a:cubicBezTo>
                  <a:cubicBezTo>
                    <a:pt x="49" y="66"/>
                    <a:pt x="49" y="66"/>
                    <a:pt x="49" y="66"/>
                  </a:cubicBezTo>
                  <a:cubicBezTo>
                    <a:pt x="50" y="68"/>
                    <a:pt x="50" y="65"/>
                    <a:pt x="50" y="65"/>
                  </a:cubicBezTo>
                  <a:cubicBezTo>
                    <a:pt x="50" y="66"/>
                    <a:pt x="50" y="66"/>
                    <a:pt x="50" y="66"/>
                  </a:cubicBezTo>
                  <a:cubicBezTo>
                    <a:pt x="51" y="65"/>
                    <a:pt x="51" y="65"/>
                    <a:pt x="51" y="65"/>
                  </a:cubicBezTo>
                  <a:cubicBezTo>
                    <a:pt x="51" y="64"/>
                    <a:pt x="52" y="65"/>
                    <a:pt x="52" y="67"/>
                  </a:cubicBezTo>
                  <a:cubicBezTo>
                    <a:pt x="52" y="66"/>
                    <a:pt x="52" y="66"/>
                    <a:pt x="52" y="65"/>
                  </a:cubicBezTo>
                  <a:cubicBezTo>
                    <a:pt x="52" y="67"/>
                    <a:pt x="54" y="67"/>
                    <a:pt x="55" y="66"/>
                  </a:cubicBezTo>
                  <a:cubicBezTo>
                    <a:pt x="54" y="65"/>
                    <a:pt x="54" y="65"/>
                    <a:pt x="54" y="63"/>
                  </a:cubicBezTo>
                  <a:cubicBezTo>
                    <a:pt x="54" y="61"/>
                    <a:pt x="55" y="64"/>
                    <a:pt x="55" y="62"/>
                  </a:cubicBezTo>
                  <a:cubicBezTo>
                    <a:pt x="55" y="63"/>
                    <a:pt x="55" y="64"/>
                    <a:pt x="55" y="65"/>
                  </a:cubicBezTo>
                  <a:cubicBezTo>
                    <a:pt x="56" y="68"/>
                    <a:pt x="58" y="65"/>
                    <a:pt x="59" y="66"/>
                  </a:cubicBezTo>
                  <a:cubicBezTo>
                    <a:pt x="60" y="65"/>
                    <a:pt x="60" y="65"/>
                    <a:pt x="60" y="65"/>
                  </a:cubicBezTo>
                  <a:cubicBezTo>
                    <a:pt x="61" y="67"/>
                    <a:pt x="62" y="64"/>
                    <a:pt x="63" y="65"/>
                  </a:cubicBezTo>
                  <a:cubicBezTo>
                    <a:pt x="63" y="65"/>
                    <a:pt x="63" y="62"/>
                    <a:pt x="64" y="62"/>
                  </a:cubicBezTo>
                  <a:cubicBezTo>
                    <a:pt x="64" y="60"/>
                    <a:pt x="64" y="64"/>
                    <a:pt x="65" y="66"/>
                  </a:cubicBezTo>
                  <a:cubicBezTo>
                    <a:pt x="65" y="65"/>
                    <a:pt x="65" y="64"/>
                    <a:pt x="66" y="64"/>
                  </a:cubicBezTo>
                  <a:cubicBezTo>
                    <a:pt x="66" y="65"/>
                    <a:pt x="66" y="65"/>
                    <a:pt x="66" y="65"/>
                  </a:cubicBezTo>
                  <a:cubicBezTo>
                    <a:pt x="66" y="64"/>
                    <a:pt x="67" y="63"/>
                    <a:pt x="67" y="64"/>
                  </a:cubicBezTo>
                  <a:cubicBezTo>
                    <a:pt x="67" y="64"/>
                    <a:pt x="67" y="64"/>
                    <a:pt x="67" y="64"/>
                  </a:cubicBezTo>
                  <a:cubicBezTo>
                    <a:pt x="67" y="64"/>
                    <a:pt x="68" y="66"/>
                    <a:pt x="68" y="65"/>
                  </a:cubicBezTo>
                  <a:cubicBezTo>
                    <a:pt x="68" y="64"/>
                    <a:pt x="69" y="65"/>
                    <a:pt x="69" y="63"/>
                  </a:cubicBezTo>
                  <a:cubicBezTo>
                    <a:pt x="69" y="64"/>
                    <a:pt x="69" y="64"/>
                    <a:pt x="69" y="64"/>
                  </a:cubicBezTo>
                  <a:cubicBezTo>
                    <a:pt x="69" y="62"/>
                    <a:pt x="69" y="62"/>
                    <a:pt x="69" y="62"/>
                  </a:cubicBezTo>
                  <a:cubicBezTo>
                    <a:pt x="70" y="63"/>
                    <a:pt x="70" y="63"/>
                    <a:pt x="70" y="63"/>
                  </a:cubicBezTo>
                  <a:cubicBezTo>
                    <a:pt x="70" y="65"/>
                    <a:pt x="70" y="65"/>
                    <a:pt x="70" y="65"/>
                  </a:cubicBezTo>
                  <a:cubicBezTo>
                    <a:pt x="71" y="66"/>
                    <a:pt x="70" y="63"/>
                    <a:pt x="70" y="62"/>
                  </a:cubicBezTo>
                  <a:cubicBezTo>
                    <a:pt x="71" y="61"/>
                    <a:pt x="71" y="63"/>
                    <a:pt x="71" y="63"/>
                  </a:cubicBezTo>
                  <a:cubicBezTo>
                    <a:pt x="71" y="64"/>
                    <a:pt x="71" y="63"/>
                    <a:pt x="71" y="63"/>
                  </a:cubicBezTo>
                  <a:cubicBezTo>
                    <a:pt x="70" y="65"/>
                    <a:pt x="71" y="64"/>
                    <a:pt x="71" y="65"/>
                  </a:cubicBezTo>
                  <a:cubicBezTo>
                    <a:pt x="71" y="65"/>
                    <a:pt x="71" y="63"/>
                    <a:pt x="72" y="63"/>
                  </a:cubicBezTo>
                  <a:cubicBezTo>
                    <a:pt x="72" y="63"/>
                    <a:pt x="73" y="63"/>
                    <a:pt x="73" y="65"/>
                  </a:cubicBezTo>
                  <a:cubicBezTo>
                    <a:pt x="73" y="64"/>
                    <a:pt x="73" y="64"/>
                    <a:pt x="73" y="63"/>
                  </a:cubicBezTo>
                  <a:cubicBezTo>
                    <a:pt x="73" y="63"/>
                    <a:pt x="73" y="62"/>
                    <a:pt x="72" y="61"/>
                  </a:cubicBezTo>
                  <a:cubicBezTo>
                    <a:pt x="73" y="61"/>
                    <a:pt x="73" y="61"/>
                    <a:pt x="73" y="61"/>
                  </a:cubicBezTo>
                  <a:cubicBezTo>
                    <a:pt x="73" y="62"/>
                    <a:pt x="73" y="62"/>
                    <a:pt x="73" y="62"/>
                  </a:cubicBezTo>
                  <a:cubicBezTo>
                    <a:pt x="73" y="61"/>
                    <a:pt x="74" y="62"/>
                    <a:pt x="74" y="60"/>
                  </a:cubicBezTo>
                  <a:cubicBezTo>
                    <a:pt x="74" y="62"/>
                    <a:pt x="74" y="62"/>
                    <a:pt x="74" y="62"/>
                  </a:cubicBezTo>
                  <a:cubicBezTo>
                    <a:pt x="74" y="61"/>
                    <a:pt x="75" y="61"/>
                    <a:pt x="75" y="61"/>
                  </a:cubicBezTo>
                  <a:cubicBezTo>
                    <a:pt x="75" y="62"/>
                    <a:pt x="75" y="64"/>
                    <a:pt x="76" y="65"/>
                  </a:cubicBezTo>
                  <a:cubicBezTo>
                    <a:pt x="77" y="63"/>
                    <a:pt x="77" y="63"/>
                    <a:pt x="77" y="63"/>
                  </a:cubicBezTo>
                  <a:cubicBezTo>
                    <a:pt x="77" y="63"/>
                    <a:pt x="77" y="63"/>
                    <a:pt x="77" y="64"/>
                  </a:cubicBezTo>
                  <a:cubicBezTo>
                    <a:pt x="78" y="65"/>
                    <a:pt x="78" y="59"/>
                    <a:pt x="79" y="61"/>
                  </a:cubicBezTo>
                  <a:cubicBezTo>
                    <a:pt x="79" y="63"/>
                    <a:pt x="79" y="63"/>
                    <a:pt x="80" y="64"/>
                  </a:cubicBezTo>
                  <a:cubicBezTo>
                    <a:pt x="80" y="63"/>
                    <a:pt x="80" y="63"/>
                    <a:pt x="80" y="62"/>
                  </a:cubicBezTo>
                  <a:cubicBezTo>
                    <a:pt x="80" y="61"/>
                    <a:pt x="80" y="64"/>
                    <a:pt x="79" y="63"/>
                  </a:cubicBezTo>
                  <a:cubicBezTo>
                    <a:pt x="79" y="61"/>
                    <a:pt x="80" y="62"/>
                    <a:pt x="80" y="61"/>
                  </a:cubicBezTo>
                  <a:cubicBezTo>
                    <a:pt x="81" y="66"/>
                    <a:pt x="83" y="62"/>
                    <a:pt x="84" y="64"/>
                  </a:cubicBezTo>
                  <a:cubicBezTo>
                    <a:pt x="84" y="61"/>
                    <a:pt x="85" y="63"/>
                    <a:pt x="85" y="62"/>
                  </a:cubicBezTo>
                  <a:cubicBezTo>
                    <a:pt x="85" y="65"/>
                    <a:pt x="86" y="62"/>
                    <a:pt x="86" y="63"/>
                  </a:cubicBezTo>
                  <a:cubicBezTo>
                    <a:pt x="86" y="61"/>
                    <a:pt x="86" y="61"/>
                    <a:pt x="86" y="61"/>
                  </a:cubicBezTo>
                  <a:cubicBezTo>
                    <a:pt x="87" y="62"/>
                    <a:pt x="87" y="57"/>
                    <a:pt x="88" y="60"/>
                  </a:cubicBezTo>
                  <a:cubicBezTo>
                    <a:pt x="88" y="60"/>
                    <a:pt x="88" y="61"/>
                    <a:pt x="88" y="62"/>
                  </a:cubicBezTo>
                  <a:cubicBezTo>
                    <a:pt x="89" y="65"/>
                    <a:pt x="89" y="59"/>
                    <a:pt x="90" y="62"/>
                  </a:cubicBezTo>
                  <a:cubicBezTo>
                    <a:pt x="90" y="61"/>
                    <a:pt x="89" y="60"/>
                    <a:pt x="90" y="59"/>
                  </a:cubicBezTo>
                  <a:cubicBezTo>
                    <a:pt x="91" y="60"/>
                    <a:pt x="92" y="61"/>
                    <a:pt x="92" y="62"/>
                  </a:cubicBezTo>
                  <a:cubicBezTo>
                    <a:pt x="92" y="61"/>
                    <a:pt x="92" y="60"/>
                    <a:pt x="92" y="61"/>
                  </a:cubicBezTo>
                  <a:cubicBezTo>
                    <a:pt x="93" y="62"/>
                    <a:pt x="92" y="62"/>
                    <a:pt x="92" y="62"/>
                  </a:cubicBezTo>
                  <a:cubicBezTo>
                    <a:pt x="93" y="63"/>
                    <a:pt x="93" y="61"/>
                    <a:pt x="94" y="60"/>
                  </a:cubicBezTo>
                  <a:cubicBezTo>
                    <a:pt x="94" y="62"/>
                    <a:pt x="95" y="61"/>
                    <a:pt x="96" y="62"/>
                  </a:cubicBezTo>
                  <a:cubicBezTo>
                    <a:pt x="96" y="60"/>
                    <a:pt x="98" y="63"/>
                    <a:pt x="97" y="60"/>
                  </a:cubicBezTo>
                  <a:cubicBezTo>
                    <a:pt x="98" y="61"/>
                    <a:pt x="98" y="61"/>
                    <a:pt x="98" y="61"/>
                  </a:cubicBezTo>
                  <a:cubicBezTo>
                    <a:pt x="98" y="60"/>
                    <a:pt x="98" y="58"/>
                    <a:pt x="98" y="58"/>
                  </a:cubicBezTo>
                  <a:cubicBezTo>
                    <a:pt x="98" y="60"/>
                    <a:pt x="98" y="60"/>
                    <a:pt x="98" y="60"/>
                  </a:cubicBezTo>
                  <a:cubicBezTo>
                    <a:pt x="99" y="62"/>
                    <a:pt x="99" y="60"/>
                    <a:pt x="100" y="61"/>
                  </a:cubicBezTo>
                  <a:cubicBezTo>
                    <a:pt x="99" y="59"/>
                    <a:pt x="100" y="61"/>
                    <a:pt x="100" y="60"/>
                  </a:cubicBezTo>
                  <a:cubicBezTo>
                    <a:pt x="100" y="59"/>
                    <a:pt x="100" y="59"/>
                    <a:pt x="100" y="59"/>
                  </a:cubicBezTo>
                  <a:cubicBezTo>
                    <a:pt x="101" y="58"/>
                    <a:pt x="100" y="58"/>
                    <a:pt x="101" y="57"/>
                  </a:cubicBezTo>
                  <a:cubicBezTo>
                    <a:pt x="101" y="57"/>
                    <a:pt x="101" y="60"/>
                    <a:pt x="101" y="59"/>
                  </a:cubicBezTo>
                  <a:cubicBezTo>
                    <a:pt x="102" y="60"/>
                    <a:pt x="102" y="60"/>
                    <a:pt x="102" y="59"/>
                  </a:cubicBezTo>
                  <a:cubicBezTo>
                    <a:pt x="102" y="59"/>
                    <a:pt x="102" y="59"/>
                    <a:pt x="102" y="59"/>
                  </a:cubicBezTo>
                  <a:cubicBezTo>
                    <a:pt x="102" y="59"/>
                    <a:pt x="102" y="59"/>
                    <a:pt x="102" y="59"/>
                  </a:cubicBezTo>
                  <a:cubicBezTo>
                    <a:pt x="103" y="59"/>
                    <a:pt x="103" y="59"/>
                    <a:pt x="103" y="59"/>
                  </a:cubicBezTo>
                  <a:cubicBezTo>
                    <a:pt x="103" y="59"/>
                    <a:pt x="103" y="59"/>
                    <a:pt x="103" y="59"/>
                  </a:cubicBezTo>
                  <a:cubicBezTo>
                    <a:pt x="103" y="59"/>
                    <a:pt x="103" y="59"/>
                    <a:pt x="102" y="59"/>
                  </a:cubicBezTo>
                  <a:cubicBezTo>
                    <a:pt x="103" y="59"/>
                    <a:pt x="103" y="59"/>
                    <a:pt x="103" y="59"/>
                  </a:cubicBezTo>
                  <a:cubicBezTo>
                    <a:pt x="103" y="59"/>
                    <a:pt x="103" y="59"/>
                    <a:pt x="103" y="59"/>
                  </a:cubicBezTo>
                  <a:cubicBezTo>
                    <a:pt x="103" y="59"/>
                    <a:pt x="103" y="59"/>
                    <a:pt x="103" y="60"/>
                  </a:cubicBezTo>
                  <a:cubicBezTo>
                    <a:pt x="104" y="61"/>
                    <a:pt x="104" y="61"/>
                    <a:pt x="104" y="61"/>
                  </a:cubicBezTo>
                  <a:cubicBezTo>
                    <a:pt x="104" y="61"/>
                    <a:pt x="104" y="59"/>
                    <a:pt x="104" y="59"/>
                  </a:cubicBezTo>
                  <a:cubicBezTo>
                    <a:pt x="106" y="60"/>
                    <a:pt x="108" y="58"/>
                    <a:pt x="108" y="57"/>
                  </a:cubicBezTo>
                  <a:cubicBezTo>
                    <a:pt x="108" y="57"/>
                    <a:pt x="108" y="58"/>
                    <a:pt x="108" y="58"/>
                  </a:cubicBezTo>
                  <a:cubicBezTo>
                    <a:pt x="108" y="57"/>
                    <a:pt x="108" y="56"/>
                    <a:pt x="109" y="57"/>
                  </a:cubicBezTo>
                  <a:cubicBezTo>
                    <a:pt x="109" y="56"/>
                    <a:pt x="109" y="58"/>
                    <a:pt x="110" y="58"/>
                  </a:cubicBezTo>
                  <a:cubicBezTo>
                    <a:pt x="110" y="58"/>
                    <a:pt x="110" y="56"/>
                    <a:pt x="109" y="56"/>
                  </a:cubicBezTo>
                  <a:cubicBezTo>
                    <a:pt x="111" y="59"/>
                    <a:pt x="111" y="55"/>
                    <a:pt x="113" y="56"/>
                  </a:cubicBezTo>
                  <a:cubicBezTo>
                    <a:pt x="113" y="56"/>
                    <a:pt x="113" y="57"/>
                    <a:pt x="113" y="57"/>
                  </a:cubicBezTo>
                  <a:cubicBezTo>
                    <a:pt x="114" y="56"/>
                    <a:pt x="114" y="55"/>
                    <a:pt x="115" y="53"/>
                  </a:cubicBezTo>
                  <a:cubicBezTo>
                    <a:pt x="115" y="55"/>
                    <a:pt x="115" y="55"/>
                    <a:pt x="115" y="55"/>
                  </a:cubicBezTo>
                  <a:cubicBezTo>
                    <a:pt x="115" y="55"/>
                    <a:pt x="116" y="55"/>
                    <a:pt x="116" y="54"/>
                  </a:cubicBezTo>
                  <a:cubicBezTo>
                    <a:pt x="115" y="52"/>
                    <a:pt x="116" y="51"/>
                    <a:pt x="116" y="51"/>
                  </a:cubicBezTo>
                  <a:cubicBezTo>
                    <a:pt x="116" y="51"/>
                    <a:pt x="116" y="51"/>
                    <a:pt x="116" y="51"/>
                  </a:cubicBezTo>
                  <a:cubicBezTo>
                    <a:pt x="117" y="50"/>
                    <a:pt x="117" y="50"/>
                    <a:pt x="117" y="50"/>
                  </a:cubicBezTo>
                  <a:cubicBezTo>
                    <a:pt x="118" y="51"/>
                    <a:pt x="117" y="51"/>
                    <a:pt x="117" y="52"/>
                  </a:cubicBezTo>
                  <a:cubicBezTo>
                    <a:pt x="118" y="54"/>
                    <a:pt x="119" y="53"/>
                    <a:pt x="119" y="53"/>
                  </a:cubicBezTo>
                  <a:cubicBezTo>
                    <a:pt x="119" y="51"/>
                    <a:pt x="119" y="51"/>
                    <a:pt x="119" y="51"/>
                  </a:cubicBezTo>
                  <a:cubicBezTo>
                    <a:pt x="120" y="51"/>
                    <a:pt x="120" y="53"/>
                    <a:pt x="120" y="53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48"/>
                    <a:pt x="121" y="50"/>
                    <a:pt x="121" y="51"/>
                  </a:cubicBezTo>
                  <a:cubicBezTo>
                    <a:pt x="122" y="50"/>
                    <a:pt x="122" y="47"/>
                    <a:pt x="122" y="45"/>
                  </a:cubicBezTo>
                  <a:cubicBezTo>
                    <a:pt x="122" y="46"/>
                    <a:pt x="123" y="44"/>
                    <a:pt x="123" y="44"/>
                  </a:cubicBezTo>
                  <a:cubicBezTo>
                    <a:pt x="124" y="45"/>
                    <a:pt x="123" y="44"/>
                    <a:pt x="123" y="45"/>
                  </a:cubicBezTo>
                  <a:cubicBezTo>
                    <a:pt x="124" y="47"/>
                    <a:pt x="124" y="47"/>
                    <a:pt x="124" y="47"/>
                  </a:cubicBezTo>
                  <a:cubicBezTo>
                    <a:pt x="123" y="47"/>
                    <a:pt x="125" y="49"/>
                    <a:pt x="125" y="50"/>
                  </a:cubicBezTo>
                  <a:cubicBezTo>
                    <a:pt x="125" y="49"/>
                    <a:pt x="126" y="49"/>
                    <a:pt x="127" y="50"/>
                  </a:cubicBezTo>
                  <a:cubicBezTo>
                    <a:pt x="126" y="47"/>
                    <a:pt x="128" y="48"/>
                    <a:pt x="127" y="45"/>
                  </a:cubicBezTo>
                  <a:cubicBezTo>
                    <a:pt x="128" y="45"/>
                    <a:pt x="128" y="47"/>
                    <a:pt x="129" y="48"/>
                  </a:cubicBezTo>
                  <a:cubicBezTo>
                    <a:pt x="129" y="46"/>
                    <a:pt x="131" y="47"/>
                    <a:pt x="131" y="46"/>
                  </a:cubicBezTo>
                  <a:cubicBezTo>
                    <a:pt x="131" y="47"/>
                    <a:pt x="131" y="47"/>
                    <a:pt x="131" y="47"/>
                  </a:cubicBezTo>
                  <a:cubicBezTo>
                    <a:pt x="132" y="46"/>
                    <a:pt x="134" y="46"/>
                    <a:pt x="133" y="43"/>
                  </a:cubicBezTo>
                  <a:cubicBezTo>
                    <a:pt x="134" y="45"/>
                    <a:pt x="134" y="45"/>
                    <a:pt x="134" y="45"/>
                  </a:cubicBezTo>
                  <a:cubicBezTo>
                    <a:pt x="135" y="45"/>
                    <a:pt x="133" y="42"/>
                    <a:pt x="134" y="43"/>
                  </a:cubicBezTo>
                  <a:cubicBezTo>
                    <a:pt x="135" y="44"/>
                    <a:pt x="135" y="44"/>
                    <a:pt x="135" y="44"/>
                  </a:cubicBezTo>
                  <a:cubicBezTo>
                    <a:pt x="135" y="43"/>
                    <a:pt x="136" y="45"/>
                    <a:pt x="136" y="43"/>
                  </a:cubicBezTo>
                  <a:cubicBezTo>
                    <a:pt x="136" y="44"/>
                    <a:pt x="136" y="44"/>
                    <a:pt x="136" y="44"/>
                  </a:cubicBezTo>
                  <a:cubicBezTo>
                    <a:pt x="137" y="43"/>
                    <a:pt x="138" y="43"/>
                    <a:pt x="137" y="41"/>
                  </a:cubicBezTo>
                  <a:cubicBezTo>
                    <a:pt x="138" y="43"/>
                    <a:pt x="138" y="43"/>
                    <a:pt x="138" y="43"/>
                  </a:cubicBezTo>
                  <a:cubicBezTo>
                    <a:pt x="139" y="44"/>
                    <a:pt x="138" y="41"/>
                    <a:pt x="139" y="41"/>
                  </a:cubicBezTo>
                  <a:cubicBezTo>
                    <a:pt x="139" y="42"/>
                    <a:pt x="140" y="42"/>
                    <a:pt x="139" y="42"/>
                  </a:cubicBezTo>
                  <a:cubicBezTo>
                    <a:pt x="139" y="41"/>
                    <a:pt x="140" y="41"/>
                    <a:pt x="140" y="40"/>
                  </a:cubicBezTo>
                  <a:cubicBezTo>
                    <a:pt x="142" y="42"/>
                    <a:pt x="142" y="42"/>
                    <a:pt x="142" y="42"/>
                  </a:cubicBezTo>
                  <a:cubicBezTo>
                    <a:pt x="145" y="41"/>
                    <a:pt x="148" y="39"/>
                    <a:pt x="150" y="36"/>
                  </a:cubicBezTo>
                  <a:cubicBezTo>
                    <a:pt x="152" y="38"/>
                    <a:pt x="150" y="38"/>
                    <a:pt x="151" y="39"/>
                  </a:cubicBezTo>
                  <a:cubicBezTo>
                    <a:pt x="150" y="37"/>
                    <a:pt x="151" y="38"/>
                    <a:pt x="152" y="37"/>
                  </a:cubicBezTo>
                  <a:cubicBezTo>
                    <a:pt x="152" y="37"/>
                    <a:pt x="152" y="37"/>
                    <a:pt x="152" y="37"/>
                  </a:cubicBezTo>
                  <a:cubicBezTo>
                    <a:pt x="152" y="37"/>
                    <a:pt x="153" y="38"/>
                    <a:pt x="153" y="37"/>
                  </a:cubicBezTo>
                  <a:cubicBezTo>
                    <a:pt x="153" y="37"/>
                    <a:pt x="153" y="37"/>
                    <a:pt x="153" y="37"/>
                  </a:cubicBezTo>
                  <a:cubicBezTo>
                    <a:pt x="153" y="35"/>
                    <a:pt x="155" y="38"/>
                    <a:pt x="154" y="36"/>
                  </a:cubicBezTo>
                  <a:cubicBezTo>
                    <a:pt x="155" y="37"/>
                    <a:pt x="155" y="37"/>
                    <a:pt x="155" y="37"/>
                  </a:cubicBezTo>
                  <a:cubicBezTo>
                    <a:pt x="154" y="35"/>
                    <a:pt x="156" y="37"/>
                    <a:pt x="156" y="35"/>
                  </a:cubicBezTo>
                  <a:cubicBezTo>
                    <a:pt x="156" y="36"/>
                    <a:pt x="156" y="36"/>
                    <a:pt x="156" y="36"/>
                  </a:cubicBezTo>
                  <a:cubicBezTo>
                    <a:pt x="157" y="36"/>
                    <a:pt x="156" y="32"/>
                    <a:pt x="157" y="34"/>
                  </a:cubicBezTo>
                  <a:cubicBezTo>
                    <a:pt x="157" y="33"/>
                    <a:pt x="158" y="32"/>
                    <a:pt x="157" y="31"/>
                  </a:cubicBezTo>
                  <a:cubicBezTo>
                    <a:pt x="158" y="33"/>
                    <a:pt x="158" y="33"/>
                    <a:pt x="158" y="33"/>
                  </a:cubicBezTo>
                  <a:cubicBezTo>
                    <a:pt x="160" y="30"/>
                    <a:pt x="163" y="29"/>
                    <a:pt x="162" y="26"/>
                  </a:cubicBezTo>
                  <a:cubicBezTo>
                    <a:pt x="163" y="27"/>
                    <a:pt x="163" y="27"/>
                    <a:pt x="163" y="27"/>
                  </a:cubicBezTo>
                  <a:cubicBezTo>
                    <a:pt x="163" y="24"/>
                    <a:pt x="167" y="27"/>
                    <a:pt x="165" y="23"/>
                  </a:cubicBezTo>
                  <a:cubicBezTo>
                    <a:pt x="164" y="21"/>
                    <a:pt x="164" y="21"/>
                    <a:pt x="164" y="21"/>
                  </a:cubicBezTo>
                  <a:cubicBezTo>
                    <a:pt x="166" y="23"/>
                    <a:pt x="166" y="23"/>
                    <a:pt x="166" y="23"/>
                  </a:cubicBezTo>
                  <a:cubicBezTo>
                    <a:pt x="165" y="21"/>
                    <a:pt x="167" y="21"/>
                    <a:pt x="166" y="20"/>
                  </a:cubicBezTo>
                  <a:cubicBezTo>
                    <a:pt x="166" y="21"/>
                    <a:pt x="166" y="21"/>
                    <a:pt x="167" y="21"/>
                  </a:cubicBezTo>
                  <a:cubicBezTo>
                    <a:pt x="167" y="21"/>
                    <a:pt x="166" y="19"/>
                    <a:pt x="167" y="19"/>
                  </a:cubicBezTo>
                  <a:cubicBezTo>
                    <a:pt x="167" y="20"/>
                    <a:pt x="167" y="20"/>
                    <a:pt x="167" y="20"/>
                  </a:cubicBezTo>
                  <a:cubicBezTo>
                    <a:pt x="171" y="20"/>
                    <a:pt x="176" y="17"/>
                    <a:pt x="174" y="13"/>
                  </a:cubicBezTo>
                  <a:cubicBezTo>
                    <a:pt x="174" y="12"/>
                    <a:pt x="177" y="14"/>
                    <a:pt x="177" y="14"/>
                  </a:cubicBezTo>
                  <a:cubicBezTo>
                    <a:pt x="175" y="10"/>
                    <a:pt x="181" y="9"/>
                    <a:pt x="177" y="5"/>
                  </a:cubicBezTo>
                  <a:close/>
                  <a:moveTo>
                    <a:pt x="10" y="32"/>
                  </a:moveTo>
                  <a:cubicBezTo>
                    <a:pt x="10" y="32"/>
                    <a:pt x="10" y="32"/>
                    <a:pt x="10" y="31"/>
                  </a:cubicBezTo>
                  <a:cubicBezTo>
                    <a:pt x="10" y="32"/>
                    <a:pt x="10" y="32"/>
                    <a:pt x="10" y="32"/>
                  </a:cubicBezTo>
                  <a:close/>
                  <a:moveTo>
                    <a:pt x="6" y="35"/>
                  </a:moveTo>
                  <a:cubicBezTo>
                    <a:pt x="6" y="35"/>
                    <a:pt x="6" y="35"/>
                    <a:pt x="5" y="35"/>
                  </a:cubicBezTo>
                  <a:cubicBezTo>
                    <a:pt x="6" y="34"/>
                    <a:pt x="6" y="34"/>
                    <a:pt x="6" y="34"/>
                  </a:cubicBezTo>
                  <a:cubicBezTo>
                    <a:pt x="6" y="34"/>
                    <a:pt x="6" y="35"/>
                    <a:pt x="6" y="35"/>
                  </a:cubicBezTo>
                  <a:close/>
                  <a:moveTo>
                    <a:pt x="10" y="35"/>
                  </a:moveTo>
                  <a:cubicBezTo>
                    <a:pt x="10" y="35"/>
                    <a:pt x="10" y="35"/>
                    <a:pt x="10" y="35"/>
                  </a:cubicBezTo>
                  <a:cubicBezTo>
                    <a:pt x="10" y="35"/>
                    <a:pt x="10" y="35"/>
                    <a:pt x="10" y="35"/>
                  </a:cubicBezTo>
                  <a:close/>
                  <a:moveTo>
                    <a:pt x="9" y="32"/>
                  </a:moveTo>
                  <a:cubicBezTo>
                    <a:pt x="9" y="33"/>
                    <a:pt x="8" y="33"/>
                    <a:pt x="8" y="33"/>
                  </a:cubicBezTo>
                  <a:cubicBezTo>
                    <a:pt x="9" y="31"/>
                    <a:pt x="10" y="31"/>
                    <a:pt x="10" y="32"/>
                  </a:cubicBezTo>
                  <a:cubicBezTo>
                    <a:pt x="9" y="33"/>
                    <a:pt x="9" y="34"/>
                    <a:pt x="9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8" y="34"/>
                    <a:pt x="9" y="34"/>
                    <a:pt x="9" y="32"/>
                  </a:cubicBezTo>
                  <a:close/>
                  <a:moveTo>
                    <a:pt x="7" y="35"/>
                  </a:moveTo>
                  <a:cubicBezTo>
                    <a:pt x="7" y="35"/>
                    <a:pt x="7" y="34"/>
                    <a:pt x="7" y="34"/>
                  </a:cubicBezTo>
                  <a:cubicBezTo>
                    <a:pt x="7" y="34"/>
                    <a:pt x="7" y="34"/>
                    <a:pt x="7" y="35"/>
                  </a:cubicBezTo>
                  <a:cubicBezTo>
                    <a:pt x="7" y="35"/>
                    <a:pt x="7" y="35"/>
                    <a:pt x="7" y="35"/>
                  </a:cubicBezTo>
                  <a:close/>
                  <a:moveTo>
                    <a:pt x="7" y="35"/>
                  </a:moveTo>
                  <a:cubicBezTo>
                    <a:pt x="7" y="35"/>
                    <a:pt x="7" y="35"/>
                    <a:pt x="7" y="35"/>
                  </a:cubicBezTo>
                  <a:cubicBezTo>
                    <a:pt x="7" y="35"/>
                    <a:pt x="7" y="35"/>
                    <a:pt x="7" y="35"/>
                  </a:cubicBezTo>
                  <a:cubicBezTo>
                    <a:pt x="7" y="35"/>
                    <a:pt x="7" y="35"/>
                    <a:pt x="7" y="35"/>
                  </a:cubicBezTo>
                  <a:cubicBezTo>
                    <a:pt x="8" y="35"/>
                    <a:pt x="8" y="35"/>
                    <a:pt x="8" y="35"/>
                  </a:cubicBezTo>
                  <a:cubicBezTo>
                    <a:pt x="8" y="35"/>
                    <a:pt x="8" y="35"/>
                    <a:pt x="8" y="36"/>
                  </a:cubicBezTo>
                  <a:cubicBezTo>
                    <a:pt x="8" y="36"/>
                    <a:pt x="9" y="35"/>
                    <a:pt x="9" y="35"/>
                  </a:cubicBezTo>
                  <a:cubicBezTo>
                    <a:pt x="9" y="35"/>
                    <a:pt x="10" y="36"/>
                    <a:pt x="10" y="36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9" y="36"/>
                    <a:pt x="8" y="36"/>
                    <a:pt x="7" y="35"/>
                  </a:cubicBezTo>
                  <a:close/>
                  <a:moveTo>
                    <a:pt x="9" y="36"/>
                  </a:moveTo>
                  <a:cubicBezTo>
                    <a:pt x="10" y="36"/>
                    <a:pt x="10" y="36"/>
                    <a:pt x="10" y="36"/>
                  </a:cubicBezTo>
                  <a:cubicBezTo>
                    <a:pt x="10" y="36"/>
                    <a:pt x="10" y="36"/>
                    <a:pt x="10" y="37"/>
                  </a:cubicBezTo>
                  <a:cubicBezTo>
                    <a:pt x="10" y="36"/>
                    <a:pt x="9" y="36"/>
                    <a:pt x="9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6" name="Google Shape;1736;p106"/>
            <p:cNvSpPr/>
            <p:nvPr/>
          </p:nvSpPr>
          <p:spPr>
            <a:xfrm>
              <a:off x="3712" y="2809"/>
              <a:ext cx="4" cy="2"/>
            </a:xfrm>
            <a:custGeom>
              <a:rect b="b" l="l" r="r" t="t"/>
              <a:pathLst>
                <a:path extrusionOk="0" h="1" w="2">
                  <a:moveTo>
                    <a:pt x="1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2" y="1"/>
                    <a:pt x="2" y="0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7" name="Google Shape;1737;p106"/>
            <p:cNvSpPr/>
            <p:nvPr/>
          </p:nvSpPr>
          <p:spPr>
            <a:xfrm>
              <a:off x="3434" y="1624"/>
              <a:ext cx="862" cy="1213"/>
            </a:xfrm>
            <a:custGeom>
              <a:rect b="b" l="l" r="r" t="t"/>
              <a:pathLst>
                <a:path extrusionOk="0" h="572" w="406">
                  <a:moveTo>
                    <a:pt x="135" y="564"/>
                  </a:moveTo>
                  <a:cubicBezTo>
                    <a:pt x="136" y="564"/>
                    <a:pt x="137" y="565"/>
                    <a:pt x="137" y="564"/>
                  </a:cubicBezTo>
                  <a:cubicBezTo>
                    <a:pt x="137" y="565"/>
                    <a:pt x="137" y="565"/>
                    <a:pt x="137" y="565"/>
                  </a:cubicBezTo>
                  <a:cubicBezTo>
                    <a:pt x="138" y="565"/>
                    <a:pt x="140" y="563"/>
                    <a:pt x="139" y="566"/>
                  </a:cubicBezTo>
                  <a:cubicBezTo>
                    <a:pt x="140" y="563"/>
                    <a:pt x="139" y="565"/>
                    <a:pt x="138" y="564"/>
                  </a:cubicBezTo>
                  <a:cubicBezTo>
                    <a:pt x="139" y="562"/>
                    <a:pt x="140" y="563"/>
                    <a:pt x="141" y="562"/>
                  </a:cubicBezTo>
                  <a:cubicBezTo>
                    <a:pt x="139" y="565"/>
                    <a:pt x="142" y="563"/>
                    <a:pt x="142" y="564"/>
                  </a:cubicBezTo>
                  <a:cubicBezTo>
                    <a:pt x="142" y="565"/>
                    <a:pt x="142" y="565"/>
                    <a:pt x="142" y="566"/>
                  </a:cubicBezTo>
                  <a:cubicBezTo>
                    <a:pt x="143" y="564"/>
                    <a:pt x="143" y="564"/>
                    <a:pt x="143" y="564"/>
                  </a:cubicBezTo>
                  <a:cubicBezTo>
                    <a:pt x="142" y="568"/>
                    <a:pt x="145" y="564"/>
                    <a:pt x="145" y="566"/>
                  </a:cubicBezTo>
                  <a:cubicBezTo>
                    <a:pt x="144" y="566"/>
                    <a:pt x="144" y="568"/>
                    <a:pt x="144" y="569"/>
                  </a:cubicBezTo>
                  <a:cubicBezTo>
                    <a:pt x="144" y="566"/>
                    <a:pt x="146" y="566"/>
                    <a:pt x="147" y="564"/>
                  </a:cubicBezTo>
                  <a:cubicBezTo>
                    <a:pt x="148" y="565"/>
                    <a:pt x="145" y="567"/>
                    <a:pt x="145" y="569"/>
                  </a:cubicBezTo>
                  <a:cubicBezTo>
                    <a:pt x="146" y="567"/>
                    <a:pt x="146" y="571"/>
                    <a:pt x="147" y="568"/>
                  </a:cubicBezTo>
                  <a:cubicBezTo>
                    <a:pt x="147" y="567"/>
                    <a:pt x="148" y="567"/>
                    <a:pt x="149" y="566"/>
                  </a:cubicBezTo>
                  <a:cubicBezTo>
                    <a:pt x="150" y="566"/>
                    <a:pt x="148" y="567"/>
                    <a:pt x="148" y="568"/>
                  </a:cubicBezTo>
                  <a:cubicBezTo>
                    <a:pt x="149" y="568"/>
                    <a:pt x="150" y="566"/>
                    <a:pt x="150" y="565"/>
                  </a:cubicBezTo>
                  <a:cubicBezTo>
                    <a:pt x="150" y="566"/>
                    <a:pt x="152" y="564"/>
                    <a:pt x="152" y="565"/>
                  </a:cubicBezTo>
                  <a:cubicBezTo>
                    <a:pt x="152" y="567"/>
                    <a:pt x="150" y="566"/>
                    <a:pt x="150" y="567"/>
                  </a:cubicBezTo>
                  <a:cubicBezTo>
                    <a:pt x="152" y="568"/>
                    <a:pt x="152" y="563"/>
                    <a:pt x="154" y="563"/>
                  </a:cubicBezTo>
                  <a:cubicBezTo>
                    <a:pt x="153" y="562"/>
                    <a:pt x="155" y="559"/>
                    <a:pt x="155" y="558"/>
                  </a:cubicBezTo>
                  <a:cubicBezTo>
                    <a:pt x="157" y="560"/>
                    <a:pt x="155" y="559"/>
                    <a:pt x="155" y="561"/>
                  </a:cubicBezTo>
                  <a:cubicBezTo>
                    <a:pt x="155" y="561"/>
                    <a:pt x="155" y="561"/>
                    <a:pt x="155" y="561"/>
                  </a:cubicBezTo>
                  <a:cubicBezTo>
                    <a:pt x="155" y="564"/>
                    <a:pt x="152" y="566"/>
                    <a:pt x="153" y="568"/>
                  </a:cubicBezTo>
                  <a:cubicBezTo>
                    <a:pt x="154" y="567"/>
                    <a:pt x="154" y="567"/>
                    <a:pt x="154" y="567"/>
                  </a:cubicBezTo>
                  <a:cubicBezTo>
                    <a:pt x="153" y="568"/>
                    <a:pt x="153" y="569"/>
                    <a:pt x="153" y="570"/>
                  </a:cubicBezTo>
                  <a:cubicBezTo>
                    <a:pt x="153" y="568"/>
                    <a:pt x="154" y="570"/>
                    <a:pt x="155" y="570"/>
                  </a:cubicBezTo>
                  <a:cubicBezTo>
                    <a:pt x="155" y="568"/>
                    <a:pt x="154" y="570"/>
                    <a:pt x="154" y="569"/>
                  </a:cubicBezTo>
                  <a:cubicBezTo>
                    <a:pt x="155" y="568"/>
                    <a:pt x="156" y="566"/>
                    <a:pt x="157" y="567"/>
                  </a:cubicBezTo>
                  <a:cubicBezTo>
                    <a:pt x="156" y="568"/>
                    <a:pt x="157" y="569"/>
                    <a:pt x="156" y="570"/>
                  </a:cubicBezTo>
                  <a:cubicBezTo>
                    <a:pt x="157" y="571"/>
                    <a:pt x="157" y="568"/>
                    <a:pt x="157" y="569"/>
                  </a:cubicBezTo>
                  <a:cubicBezTo>
                    <a:pt x="157" y="570"/>
                    <a:pt x="157" y="570"/>
                    <a:pt x="157" y="570"/>
                  </a:cubicBezTo>
                  <a:cubicBezTo>
                    <a:pt x="160" y="571"/>
                    <a:pt x="164" y="571"/>
                    <a:pt x="166" y="567"/>
                  </a:cubicBezTo>
                  <a:cubicBezTo>
                    <a:pt x="166" y="569"/>
                    <a:pt x="167" y="569"/>
                    <a:pt x="169" y="570"/>
                  </a:cubicBezTo>
                  <a:cubicBezTo>
                    <a:pt x="168" y="570"/>
                    <a:pt x="169" y="569"/>
                    <a:pt x="169" y="568"/>
                  </a:cubicBezTo>
                  <a:cubicBezTo>
                    <a:pt x="170" y="570"/>
                    <a:pt x="170" y="570"/>
                    <a:pt x="170" y="570"/>
                  </a:cubicBezTo>
                  <a:cubicBezTo>
                    <a:pt x="170" y="572"/>
                    <a:pt x="172" y="570"/>
                    <a:pt x="172" y="569"/>
                  </a:cubicBezTo>
                  <a:cubicBezTo>
                    <a:pt x="172" y="570"/>
                    <a:pt x="172" y="570"/>
                    <a:pt x="172" y="570"/>
                  </a:cubicBezTo>
                  <a:cubicBezTo>
                    <a:pt x="173" y="571"/>
                    <a:pt x="173" y="569"/>
                    <a:pt x="173" y="568"/>
                  </a:cubicBezTo>
                  <a:cubicBezTo>
                    <a:pt x="174" y="570"/>
                    <a:pt x="174" y="570"/>
                    <a:pt x="174" y="570"/>
                  </a:cubicBezTo>
                  <a:cubicBezTo>
                    <a:pt x="174" y="569"/>
                    <a:pt x="174" y="569"/>
                    <a:pt x="174" y="569"/>
                  </a:cubicBezTo>
                  <a:cubicBezTo>
                    <a:pt x="174" y="568"/>
                    <a:pt x="175" y="568"/>
                    <a:pt x="175" y="570"/>
                  </a:cubicBezTo>
                  <a:cubicBezTo>
                    <a:pt x="175" y="570"/>
                    <a:pt x="176" y="569"/>
                    <a:pt x="175" y="569"/>
                  </a:cubicBezTo>
                  <a:cubicBezTo>
                    <a:pt x="176" y="570"/>
                    <a:pt x="178" y="570"/>
                    <a:pt x="179" y="569"/>
                  </a:cubicBezTo>
                  <a:cubicBezTo>
                    <a:pt x="178" y="569"/>
                    <a:pt x="178" y="568"/>
                    <a:pt x="178" y="567"/>
                  </a:cubicBezTo>
                  <a:cubicBezTo>
                    <a:pt x="178" y="564"/>
                    <a:pt x="179" y="567"/>
                    <a:pt x="179" y="566"/>
                  </a:cubicBezTo>
                  <a:cubicBezTo>
                    <a:pt x="179" y="567"/>
                    <a:pt x="180" y="567"/>
                    <a:pt x="179" y="568"/>
                  </a:cubicBezTo>
                  <a:cubicBezTo>
                    <a:pt x="181" y="571"/>
                    <a:pt x="183" y="569"/>
                    <a:pt x="184" y="569"/>
                  </a:cubicBezTo>
                  <a:cubicBezTo>
                    <a:pt x="185" y="568"/>
                    <a:pt x="185" y="568"/>
                    <a:pt x="185" y="568"/>
                  </a:cubicBezTo>
                  <a:cubicBezTo>
                    <a:pt x="186" y="570"/>
                    <a:pt x="188" y="568"/>
                    <a:pt x="189" y="569"/>
                  </a:cubicBezTo>
                  <a:cubicBezTo>
                    <a:pt x="189" y="568"/>
                    <a:pt x="189" y="565"/>
                    <a:pt x="190" y="565"/>
                  </a:cubicBezTo>
                  <a:cubicBezTo>
                    <a:pt x="190" y="563"/>
                    <a:pt x="190" y="567"/>
                    <a:pt x="191" y="569"/>
                  </a:cubicBezTo>
                  <a:cubicBezTo>
                    <a:pt x="191" y="568"/>
                    <a:pt x="192" y="567"/>
                    <a:pt x="192" y="567"/>
                  </a:cubicBezTo>
                  <a:cubicBezTo>
                    <a:pt x="192" y="568"/>
                    <a:pt x="192" y="568"/>
                    <a:pt x="192" y="568"/>
                  </a:cubicBezTo>
                  <a:cubicBezTo>
                    <a:pt x="192" y="567"/>
                    <a:pt x="193" y="566"/>
                    <a:pt x="194" y="567"/>
                  </a:cubicBezTo>
                  <a:cubicBezTo>
                    <a:pt x="194" y="567"/>
                    <a:pt x="194" y="567"/>
                    <a:pt x="194" y="567"/>
                  </a:cubicBezTo>
                  <a:cubicBezTo>
                    <a:pt x="194" y="567"/>
                    <a:pt x="195" y="569"/>
                    <a:pt x="195" y="568"/>
                  </a:cubicBezTo>
                  <a:cubicBezTo>
                    <a:pt x="195" y="567"/>
                    <a:pt x="196" y="568"/>
                    <a:pt x="196" y="566"/>
                  </a:cubicBezTo>
                  <a:cubicBezTo>
                    <a:pt x="197" y="567"/>
                    <a:pt x="197" y="567"/>
                    <a:pt x="197" y="567"/>
                  </a:cubicBezTo>
                  <a:cubicBezTo>
                    <a:pt x="197" y="565"/>
                    <a:pt x="197" y="565"/>
                    <a:pt x="197" y="565"/>
                  </a:cubicBezTo>
                  <a:cubicBezTo>
                    <a:pt x="197" y="566"/>
                    <a:pt x="197" y="566"/>
                    <a:pt x="197" y="566"/>
                  </a:cubicBezTo>
                  <a:cubicBezTo>
                    <a:pt x="197" y="568"/>
                    <a:pt x="197" y="568"/>
                    <a:pt x="197" y="568"/>
                  </a:cubicBezTo>
                  <a:cubicBezTo>
                    <a:pt x="198" y="569"/>
                    <a:pt x="197" y="566"/>
                    <a:pt x="198" y="565"/>
                  </a:cubicBezTo>
                  <a:cubicBezTo>
                    <a:pt x="198" y="564"/>
                    <a:pt x="198" y="566"/>
                    <a:pt x="199" y="566"/>
                  </a:cubicBezTo>
                  <a:cubicBezTo>
                    <a:pt x="198" y="567"/>
                    <a:pt x="198" y="566"/>
                    <a:pt x="198" y="566"/>
                  </a:cubicBezTo>
                  <a:cubicBezTo>
                    <a:pt x="198" y="568"/>
                    <a:pt x="198" y="567"/>
                    <a:pt x="199" y="568"/>
                  </a:cubicBezTo>
                  <a:cubicBezTo>
                    <a:pt x="199" y="568"/>
                    <a:pt x="199" y="566"/>
                    <a:pt x="199" y="566"/>
                  </a:cubicBezTo>
                  <a:cubicBezTo>
                    <a:pt x="200" y="566"/>
                    <a:pt x="201" y="566"/>
                    <a:pt x="200" y="568"/>
                  </a:cubicBezTo>
                  <a:cubicBezTo>
                    <a:pt x="201" y="567"/>
                    <a:pt x="201" y="567"/>
                    <a:pt x="201" y="566"/>
                  </a:cubicBezTo>
                  <a:cubicBezTo>
                    <a:pt x="201" y="566"/>
                    <a:pt x="200" y="565"/>
                    <a:pt x="200" y="564"/>
                  </a:cubicBezTo>
                  <a:cubicBezTo>
                    <a:pt x="201" y="564"/>
                    <a:pt x="201" y="564"/>
                    <a:pt x="201" y="564"/>
                  </a:cubicBezTo>
                  <a:cubicBezTo>
                    <a:pt x="201" y="565"/>
                    <a:pt x="201" y="565"/>
                    <a:pt x="201" y="565"/>
                  </a:cubicBezTo>
                  <a:cubicBezTo>
                    <a:pt x="201" y="564"/>
                    <a:pt x="202" y="565"/>
                    <a:pt x="202" y="563"/>
                  </a:cubicBezTo>
                  <a:cubicBezTo>
                    <a:pt x="202" y="565"/>
                    <a:pt x="202" y="565"/>
                    <a:pt x="202" y="565"/>
                  </a:cubicBezTo>
                  <a:cubicBezTo>
                    <a:pt x="203" y="564"/>
                    <a:pt x="203" y="564"/>
                    <a:pt x="204" y="564"/>
                  </a:cubicBezTo>
                  <a:cubicBezTo>
                    <a:pt x="204" y="566"/>
                    <a:pt x="204" y="568"/>
                    <a:pt x="205" y="568"/>
                  </a:cubicBezTo>
                  <a:cubicBezTo>
                    <a:pt x="205" y="566"/>
                    <a:pt x="205" y="566"/>
                    <a:pt x="205" y="566"/>
                  </a:cubicBezTo>
                  <a:cubicBezTo>
                    <a:pt x="206" y="566"/>
                    <a:pt x="206" y="566"/>
                    <a:pt x="206" y="567"/>
                  </a:cubicBezTo>
                  <a:cubicBezTo>
                    <a:pt x="207" y="568"/>
                    <a:pt x="207" y="562"/>
                    <a:pt x="209" y="564"/>
                  </a:cubicBezTo>
                  <a:cubicBezTo>
                    <a:pt x="208" y="566"/>
                    <a:pt x="209" y="566"/>
                    <a:pt x="209" y="567"/>
                  </a:cubicBezTo>
                  <a:cubicBezTo>
                    <a:pt x="209" y="566"/>
                    <a:pt x="209" y="566"/>
                    <a:pt x="209" y="566"/>
                  </a:cubicBezTo>
                  <a:cubicBezTo>
                    <a:pt x="209" y="565"/>
                    <a:pt x="209" y="567"/>
                    <a:pt x="209" y="566"/>
                  </a:cubicBezTo>
                  <a:cubicBezTo>
                    <a:pt x="208" y="564"/>
                    <a:pt x="209" y="565"/>
                    <a:pt x="209" y="564"/>
                  </a:cubicBezTo>
                  <a:cubicBezTo>
                    <a:pt x="211" y="569"/>
                    <a:pt x="213" y="565"/>
                    <a:pt x="215" y="567"/>
                  </a:cubicBezTo>
                  <a:cubicBezTo>
                    <a:pt x="215" y="565"/>
                    <a:pt x="216" y="567"/>
                    <a:pt x="216" y="566"/>
                  </a:cubicBezTo>
                  <a:cubicBezTo>
                    <a:pt x="216" y="568"/>
                    <a:pt x="217" y="565"/>
                    <a:pt x="217" y="567"/>
                  </a:cubicBezTo>
                  <a:cubicBezTo>
                    <a:pt x="217" y="564"/>
                    <a:pt x="217" y="564"/>
                    <a:pt x="217" y="564"/>
                  </a:cubicBezTo>
                  <a:cubicBezTo>
                    <a:pt x="218" y="566"/>
                    <a:pt x="218" y="560"/>
                    <a:pt x="219" y="563"/>
                  </a:cubicBezTo>
                  <a:cubicBezTo>
                    <a:pt x="220" y="564"/>
                    <a:pt x="219" y="565"/>
                    <a:pt x="219" y="565"/>
                  </a:cubicBezTo>
                  <a:cubicBezTo>
                    <a:pt x="220" y="568"/>
                    <a:pt x="221" y="563"/>
                    <a:pt x="222" y="566"/>
                  </a:cubicBezTo>
                  <a:cubicBezTo>
                    <a:pt x="222" y="565"/>
                    <a:pt x="221" y="563"/>
                    <a:pt x="222" y="562"/>
                  </a:cubicBezTo>
                  <a:cubicBezTo>
                    <a:pt x="223" y="563"/>
                    <a:pt x="224" y="565"/>
                    <a:pt x="224" y="565"/>
                  </a:cubicBezTo>
                  <a:cubicBezTo>
                    <a:pt x="224" y="565"/>
                    <a:pt x="224" y="564"/>
                    <a:pt x="225" y="565"/>
                  </a:cubicBezTo>
                  <a:cubicBezTo>
                    <a:pt x="225" y="565"/>
                    <a:pt x="225" y="565"/>
                    <a:pt x="225" y="566"/>
                  </a:cubicBezTo>
                  <a:cubicBezTo>
                    <a:pt x="226" y="566"/>
                    <a:pt x="226" y="565"/>
                    <a:pt x="227" y="564"/>
                  </a:cubicBezTo>
                  <a:cubicBezTo>
                    <a:pt x="227" y="566"/>
                    <a:pt x="229" y="565"/>
                    <a:pt x="230" y="566"/>
                  </a:cubicBezTo>
                  <a:cubicBezTo>
                    <a:pt x="230" y="563"/>
                    <a:pt x="231" y="567"/>
                    <a:pt x="231" y="564"/>
                  </a:cubicBezTo>
                  <a:cubicBezTo>
                    <a:pt x="231" y="564"/>
                    <a:pt x="231" y="564"/>
                    <a:pt x="231" y="564"/>
                  </a:cubicBezTo>
                  <a:cubicBezTo>
                    <a:pt x="232" y="564"/>
                    <a:pt x="232" y="562"/>
                    <a:pt x="232" y="561"/>
                  </a:cubicBezTo>
                  <a:cubicBezTo>
                    <a:pt x="232" y="563"/>
                    <a:pt x="232" y="563"/>
                    <a:pt x="232" y="563"/>
                  </a:cubicBezTo>
                  <a:cubicBezTo>
                    <a:pt x="232" y="566"/>
                    <a:pt x="234" y="564"/>
                    <a:pt x="234" y="565"/>
                  </a:cubicBezTo>
                  <a:cubicBezTo>
                    <a:pt x="233" y="563"/>
                    <a:pt x="234" y="565"/>
                    <a:pt x="234" y="563"/>
                  </a:cubicBezTo>
                  <a:cubicBezTo>
                    <a:pt x="235" y="563"/>
                    <a:pt x="235" y="563"/>
                    <a:pt x="235" y="563"/>
                  </a:cubicBezTo>
                  <a:cubicBezTo>
                    <a:pt x="235" y="562"/>
                    <a:pt x="235" y="562"/>
                    <a:pt x="236" y="561"/>
                  </a:cubicBezTo>
                  <a:cubicBezTo>
                    <a:pt x="236" y="561"/>
                    <a:pt x="236" y="564"/>
                    <a:pt x="236" y="563"/>
                  </a:cubicBezTo>
                  <a:cubicBezTo>
                    <a:pt x="237" y="564"/>
                    <a:pt x="237" y="564"/>
                    <a:pt x="237" y="563"/>
                  </a:cubicBezTo>
                  <a:cubicBezTo>
                    <a:pt x="237" y="563"/>
                    <a:pt x="237" y="563"/>
                    <a:pt x="237" y="563"/>
                  </a:cubicBezTo>
                  <a:cubicBezTo>
                    <a:pt x="237" y="563"/>
                    <a:pt x="237" y="563"/>
                    <a:pt x="238" y="563"/>
                  </a:cubicBezTo>
                  <a:cubicBezTo>
                    <a:pt x="238" y="563"/>
                    <a:pt x="238" y="563"/>
                    <a:pt x="238" y="563"/>
                  </a:cubicBezTo>
                  <a:cubicBezTo>
                    <a:pt x="238" y="563"/>
                    <a:pt x="238" y="563"/>
                    <a:pt x="238" y="563"/>
                  </a:cubicBezTo>
                  <a:cubicBezTo>
                    <a:pt x="238" y="563"/>
                    <a:pt x="238" y="563"/>
                    <a:pt x="238" y="563"/>
                  </a:cubicBezTo>
                  <a:cubicBezTo>
                    <a:pt x="238" y="563"/>
                    <a:pt x="238" y="563"/>
                    <a:pt x="238" y="563"/>
                  </a:cubicBezTo>
                  <a:cubicBezTo>
                    <a:pt x="238" y="564"/>
                    <a:pt x="238" y="563"/>
                    <a:pt x="238" y="563"/>
                  </a:cubicBezTo>
                  <a:cubicBezTo>
                    <a:pt x="238" y="563"/>
                    <a:pt x="239" y="563"/>
                    <a:pt x="239" y="564"/>
                  </a:cubicBezTo>
                  <a:cubicBezTo>
                    <a:pt x="239" y="565"/>
                    <a:pt x="239" y="565"/>
                    <a:pt x="239" y="565"/>
                  </a:cubicBezTo>
                  <a:cubicBezTo>
                    <a:pt x="239" y="565"/>
                    <a:pt x="240" y="563"/>
                    <a:pt x="240" y="563"/>
                  </a:cubicBezTo>
                  <a:cubicBezTo>
                    <a:pt x="242" y="564"/>
                    <a:pt x="244" y="562"/>
                    <a:pt x="245" y="561"/>
                  </a:cubicBezTo>
                  <a:cubicBezTo>
                    <a:pt x="244" y="561"/>
                    <a:pt x="244" y="562"/>
                    <a:pt x="244" y="562"/>
                  </a:cubicBezTo>
                  <a:cubicBezTo>
                    <a:pt x="245" y="561"/>
                    <a:pt x="245" y="560"/>
                    <a:pt x="245" y="561"/>
                  </a:cubicBezTo>
                  <a:cubicBezTo>
                    <a:pt x="246" y="560"/>
                    <a:pt x="246" y="562"/>
                    <a:pt x="247" y="562"/>
                  </a:cubicBezTo>
                  <a:cubicBezTo>
                    <a:pt x="247" y="562"/>
                    <a:pt x="247" y="560"/>
                    <a:pt x="247" y="561"/>
                  </a:cubicBezTo>
                  <a:cubicBezTo>
                    <a:pt x="248" y="563"/>
                    <a:pt x="249" y="559"/>
                    <a:pt x="251" y="560"/>
                  </a:cubicBezTo>
                  <a:cubicBezTo>
                    <a:pt x="251" y="560"/>
                    <a:pt x="251" y="561"/>
                    <a:pt x="251" y="561"/>
                  </a:cubicBezTo>
                  <a:cubicBezTo>
                    <a:pt x="252" y="560"/>
                    <a:pt x="253" y="560"/>
                    <a:pt x="253" y="558"/>
                  </a:cubicBezTo>
                  <a:cubicBezTo>
                    <a:pt x="253" y="559"/>
                    <a:pt x="253" y="559"/>
                    <a:pt x="253" y="559"/>
                  </a:cubicBezTo>
                  <a:cubicBezTo>
                    <a:pt x="254" y="559"/>
                    <a:pt x="255" y="559"/>
                    <a:pt x="255" y="557"/>
                  </a:cubicBezTo>
                  <a:cubicBezTo>
                    <a:pt x="254" y="557"/>
                    <a:pt x="255" y="558"/>
                    <a:pt x="255" y="558"/>
                  </a:cubicBezTo>
                  <a:cubicBezTo>
                    <a:pt x="254" y="557"/>
                    <a:pt x="255" y="555"/>
                    <a:pt x="255" y="555"/>
                  </a:cubicBezTo>
                  <a:cubicBezTo>
                    <a:pt x="255" y="556"/>
                    <a:pt x="255" y="556"/>
                    <a:pt x="255" y="556"/>
                  </a:cubicBezTo>
                  <a:cubicBezTo>
                    <a:pt x="256" y="555"/>
                    <a:pt x="256" y="555"/>
                    <a:pt x="257" y="554"/>
                  </a:cubicBezTo>
                  <a:cubicBezTo>
                    <a:pt x="257" y="555"/>
                    <a:pt x="256" y="555"/>
                    <a:pt x="257" y="556"/>
                  </a:cubicBezTo>
                  <a:cubicBezTo>
                    <a:pt x="257" y="558"/>
                    <a:pt x="259" y="557"/>
                    <a:pt x="259" y="557"/>
                  </a:cubicBezTo>
                  <a:cubicBezTo>
                    <a:pt x="259" y="555"/>
                    <a:pt x="259" y="555"/>
                    <a:pt x="259" y="555"/>
                  </a:cubicBezTo>
                  <a:cubicBezTo>
                    <a:pt x="260" y="555"/>
                    <a:pt x="260" y="557"/>
                    <a:pt x="260" y="557"/>
                  </a:cubicBezTo>
                  <a:cubicBezTo>
                    <a:pt x="261" y="551"/>
                    <a:pt x="261" y="551"/>
                    <a:pt x="261" y="551"/>
                  </a:cubicBezTo>
                  <a:cubicBezTo>
                    <a:pt x="260" y="552"/>
                    <a:pt x="262" y="553"/>
                    <a:pt x="261" y="555"/>
                  </a:cubicBezTo>
                  <a:cubicBezTo>
                    <a:pt x="263" y="554"/>
                    <a:pt x="263" y="551"/>
                    <a:pt x="263" y="549"/>
                  </a:cubicBezTo>
                  <a:cubicBezTo>
                    <a:pt x="263" y="550"/>
                    <a:pt x="264" y="548"/>
                    <a:pt x="265" y="548"/>
                  </a:cubicBezTo>
                  <a:cubicBezTo>
                    <a:pt x="265" y="549"/>
                    <a:pt x="264" y="548"/>
                    <a:pt x="264" y="549"/>
                  </a:cubicBezTo>
                  <a:cubicBezTo>
                    <a:pt x="266" y="550"/>
                    <a:pt x="266" y="550"/>
                    <a:pt x="266" y="550"/>
                  </a:cubicBezTo>
                  <a:cubicBezTo>
                    <a:pt x="265" y="551"/>
                    <a:pt x="266" y="553"/>
                    <a:pt x="266" y="554"/>
                  </a:cubicBezTo>
                  <a:cubicBezTo>
                    <a:pt x="266" y="553"/>
                    <a:pt x="268" y="553"/>
                    <a:pt x="269" y="553"/>
                  </a:cubicBezTo>
                  <a:cubicBezTo>
                    <a:pt x="268" y="551"/>
                    <a:pt x="270" y="552"/>
                    <a:pt x="270" y="549"/>
                  </a:cubicBezTo>
                  <a:cubicBezTo>
                    <a:pt x="271" y="549"/>
                    <a:pt x="271" y="551"/>
                    <a:pt x="271" y="552"/>
                  </a:cubicBezTo>
                  <a:cubicBezTo>
                    <a:pt x="272" y="550"/>
                    <a:pt x="274" y="550"/>
                    <a:pt x="275" y="550"/>
                  </a:cubicBezTo>
                  <a:cubicBezTo>
                    <a:pt x="275" y="550"/>
                    <a:pt x="275" y="550"/>
                    <a:pt x="275" y="550"/>
                  </a:cubicBezTo>
                  <a:cubicBezTo>
                    <a:pt x="275" y="549"/>
                    <a:pt x="277" y="549"/>
                    <a:pt x="277" y="547"/>
                  </a:cubicBezTo>
                  <a:cubicBezTo>
                    <a:pt x="278" y="548"/>
                    <a:pt x="278" y="548"/>
                    <a:pt x="278" y="548"/>
                  </a:cubicBezTo>
                  <a:cubicBezTo>
                    <a:pt x="279" y="549"/>
                    <a:pt x="277" y="545"/>
                    <a:pt x="278" y="546"/>
                  </a:cubicBezTo>
                  <a:cubicBezTo>
                    <a:pt x="279" y="547"/>
                    <a:pt x="279" y="547"/>
                    <a:pt x="279" y="547"/>
                  </a:cubicBezTo>
                  <a:cubicBezTo>
                    <a:pt x="279" y="546"/>
                    <a:pt x="281" y="548"/>
                    <a:pt x="281" y="546"/>
                  </a:cubicBezTo>
                  <a:cubicBezTo>
                    <a:pt x="281" y="547"/>
                    <a:pt x="281" y="547"/>
                    <a:pt x="281" y="547"/>
                  </a:cubicBezTo>
                  <a:cubicBezTo>
                    <a:pt x="281" y="546"/>
                    <a:pt x="282" y="546"/>
                    <a:pt x="282" y="544"/>
                  </a:cubicBezTo>
                  <a:cubicBezTo>
                    <a:pt x="283" y="546"/>
                    <a:pt x="283" y="546"/>
                    <a:pt x="283" y="546"/>
                  </a:cubicBezTo>
                  <a:cubicBezTo>
                    <a:pt x="284" y="547"/>
                    <a:pt x="283" y="544"/>
                    <a:pt x="284" y="544"/>
                  </a:cubicBezTo>
                  <a:cubicBezTo>
                    <a:pt x="284" y="544"/>
                    <a:pt x="285" y="545"/>
                    <a:pt x="285" y="545"/>
                  </a:cubicBezTo>
                  <a:cubicBezTo>
                    <a:pt x="285" y="544"/>
                    <a:pt x="286" y="544"/>
                    <a:pt x="286" y="543"/>
                  </a:cubicBezTo>
                  <a:cubicBezTo>
                    <a:pt x="288" y="545"/>
                    <a:pt x="288" y="545"/>
                    <a:pt x="288" y="545"/>
                  </a:cubicBezTo>
                  <a:cubicBezTo>
                    <a:pt x="291" y="543"/>
                    <a:pt x="295" y="541"/>
                    <a:pt x="298" y="537"/>
                  </a:cubicBezTo>
                  <a:cubicBezTo>
                    <a:pt x="300" y="539"/>
                    <a:pt x="298" y="539"/>
                    <a:pt x="299" y="540"/>
                  </a:cubicBezTo>
                  <a:cubicBezTo>
                    <a:pt x="298" y="538"/>
                    <a:pt x="299" y="539"/>
                    <a:pt x="300" y="538"/>
                  </a:cubicBezTo>
                  <a:cubicBezTo>
                    <a:pt x="300" y="538"/>
                    <a:pt x="300" y="538"/>
                    <a:pt x="300" y="538"/>
                  </a:cubicBezTo>
                  <a:cubicBezTo>
                    <a:pt x="300" y="538"/>
                    <a:pt x="301" y="539"/>
                    <a:pt x="302" y="538"/>
                  </a:cubicBezTo>
                  <a:cubicBezTo>
                    <a:pt x="301" y="537"/>
                    <a:pt x="301" y="537"/>
                    <a:pt x="301" y="537"/>
                  </a:cubicBezTo>
                  <a:cubicBezTo>
                    <a:pt x="301" y="536"/>
                    <a:pt x="304" y="539"/>
                    <a:pt x="303" y="536"/>
                  </a:cubicBezTo>
                  <a:cubicBezTo>
                    <a:pt x="304" y="537"/>
                    <a:pt x="304" y="537"/>
                    <a:pt x="304" y="537"/>
                  </a:cubicBezTo>
                  <a:cubicBezTo>
                    <a:pt x="303" y="535"/>
                    <a:pt x="305" y="538"/>
                    <a:pt x="305" y="535"/>
                  </a:cubicBezTo>
                  <a:cubicBezTo>
                    <a:pt x="305" y="536"/>
                    <a:pt x="305" y="536"/>
                    <a:pt x="305" y="536"/>
                  </a:cubicBezTo>
                  <a:cubicBezTo>
                    <a:pt x="306" y="536"/>
                    <a:pt x="305" y="532"/>
                    <a:pt x="306" y="534"/>
                  </a:cubicBezTo>
                  <a:cubicBezTo>
                    <a:pt x="307" y="533"/>
                    <a:pt x="307" y="532"/>
                    <a:pt x="306" y="530"/>
                  </a:cubicBezTo>
                  <a:cubicBezTo>
                    <a:pt x="308" y="533"/>
                    <a:pt x="308" y="533"/>
                    <a:pt x="308" y="533"/>
                  </a:cubicBezTo>
                  <a:cubicBezTo>
                    <a:pt x="310" y="530"/>
                    <a:pt x="313" y="528"/>
                    <a:pt x="314" y="524"/>
                  </a:cubicBezTo>
                  <a:cubicBezTo>
                    <a:pt x="314" y="525"/>
                    <a:pt x="314" y="525"/>
                    <a:pt x="314" y="525"/>
                  </a:cubicBezTo>
                  <a:cubicBezTo>
                    <a:pt x="314" y="522"/>
                    <a:pt x="319" y="525"/>
                    <a:pt x="317" y="521"/>
                  </a:cubicBezTo>
                  <a:cubicBezTo>
                    <a:pt x="316" y="519"/>
                    <a:pt x="316" y="519"/>
                    <a:pt x="316" y="519"/>
                  </a:cubicBezTo>
                  <a:cubicBezTo>
                    <a:pt x="318" y="520"/>
                    <a:pt x="318" y="520"/>
                    <a:pt x="318" y="520"/>
                  </a:cubicBezTo>
                  <a:cubicBezTo>
                    <a:pt x="317" y="519"/>
                    <a:pt x="319" y="519"/>
                    <a:pt x="318" y="518"/>
                  </a:cubicBezTo>
                  <a:cubicBezTo>
                    <a:pt x="318" y="518"/>
                    <a:pt x="318" y="519"/>
                    <a:pt x="319" y="519"/>
                  </a:cubicBezTo>
                  <a:cubicBezTo>
                    <a:pt x="320" y="519"/>
                    <a:pt x="318" y="516"/>
                    <a:pt x="319" y="516"/>
                  </a:cubicBezTo>
                  <a:cubicBezTo>
                    <a:pt x="320" y="517"/>
                    <a:pt x="320" y="517"/>
                    <a:pt x="320" y="517"/>
                  </a:cubicBezTo>
                  <a:cubicBezTo>
                    <a:pt x="324" y="517"/>
                    <a:pt x="329" y="511"/>
                    <a:pt x="325" y="508"/>
                  </a:cubicBezTo>
                  <a:cubicBezTo>
                    <a:pt x="324" y="507"/>
                    <a:pt x="327" y="507"/>
                    <a:pt x="327" y="507"/>
                  </a:cubicBezTo>
                  <a:cubicBezTo>
                    <a:pt x="323" y="505"/>
                    <a:pt x="324" y="499"/>
                    <a:pt x="317" y="501"/>
                  </a:cubicBezTo>
                  <a:cubicBezTo>
                    <a:pt x="315" y="501"/>
                    <a:pt x="312" y="506"/>
                    <a:pt x="312" y="506"/>
                  </a:cubicBezTo>
                  <a:cubicBezTo>
                    <a:pt x="318" y="506"/>
                    <a:pt x="315" y="512"/>
                    <a:pt x="315" y="509"/>
                  </a:cubicBezTo>
                  <a:cubicBezTo>
                    <a:pt x="313" y="508"/>
                    <a:pt x="315" y="509"/>
                    <a:pt x="313" y="509"/>
                  </a:cubicBezTo>
                  <a:cubicBezTo>
                    <a:pt x="312" y="512"/>
                    <a:pt x="303" y="513"/>
                    <a:pt x="299" y="519"/>
                  </a:cubicBezTo>
                  <a:cubicBezTo>
                    <a:pt x="300" y="519"/>
                    <a:pt x="300" y="520"/>
                    <a:pt x="300" y="521"/>
                  </a:cubicBezTo>
                  <a:cubicBezTo>
                    <a:pt x="299" y="520"/>
                    <a:pt x="299" y="520"/>
                    <a:pt x="299" y="520"/>
                  </a:cubicBezTo>
                  <a:cubicBezTo>
                    <a:pt x="300" y="522"/>
                    <a:pt x="300" y="522"/>
                    <a:pt x="300" y="522"/>
                  </a:cubicBezTo>
                  <a:cubicBezTo>
                    <a:pt x="299" y="522"/>
                    <a:pt x="298" y="521"/>
                    <a:pt x="299" y="520"/>
                  </a:cubicBezTo>
                  <a:cubicBezTo>
                    <a:pt x="296" y="522"/>
                    <a:pt x="294" y="524"/>
                    <a:pt x="292" y="525"/>
                  </a:cubicBezTo>
                  <a:cubicBezTo>
                    <a:pt x="293" y="527"/>
                    <a:pt x="291" y="526"/>
                    <a:pt x="292" y="528"/>
                  </a:cubicBezTo>
                  <a:cubicBezTo>
                    <a:pt x="291" y="527"/>
                    <a:pt x="291" y="527"/>
                    <a:pt x="291" y="527"/>
                  </a:cubicBezTo>
                  <a:cubicBezTo>
                    <a:pt x="290" y="529"/>
                    <a:pt x="290" y="529"/>
                    <a:pt x="287" y="527"/>
                  </a:cubicBezTo>
                  <a:cubicBezTo>
                    <a:pt x="280" y="529"/>
                    <a:pt x="275" y="533"/>
                    <a:pt x="268" y="535"/>
                  </a:cubicBezTo>
                  <a:cubicBezTo>
                    <a:pt x="263" y="536"/>
                    <a:pt x="259" y="538"/>
                    <a:pt x="255" y="540"/>
                  </a:cubicBezTo>
                  <a:cubicBezTo>
                    <a:pt x="255" y="537"/>
                    <a:pt x="256" y="534"/>
                    <a:pt x="257" y="531"/>
                  </a:cubicBezTo>
                  <a:cubicBezTo>
                    <a:pt x="257" y="529"/>
                    <a:pt x="255" y="527"/>
                    <a:pt x="256" y="525"/>
                  </a:cubicBezTo>
                  <a:cubicBezTo>
                    <a:pt x="255" y="519"/>
                    <a:pt x="260" y="512"/>
                    <a:pt x="257" y="505"/>
                  </a:cubicBezTo>
                  <a:cubicBezTo>
                    <a:pt x="257" y="505"/>
                    <a:pt x="256" y="505"/>
                    <a:pt x="255" y="504"/>
                  </a:cubicBezTo>
                  <a:cubicBezTo>
                    <a:pt x="256" y="504"/>
                    <a:pt x="256" y="504"/>
                    <a:pt x="256" y="504"/>
                  </a:cubicBezTo>
                  <a:cubicBezTo>
                    <a:pt x="254" y="504"/>
                    <a:pt x="254" y="504"/>
                    <a:pt x="254" y="504"/>
                  </a:cubicBezTo>
                  <a:cubicBezTo>
                    <a:pt x="254" y="503"/>
                    <a:pt x="256" y="504"/>
                    <a:pt x="256" y="504"/>
                  </a:cubicBezTo>
                  <a:cubicBezTo>
                    <a:pt x="256" y="501"/>
                    <a:pt x="256" y="499"/>
                    <a:pt x="256" y="496"/>
                  </a:cubicBezTo>
                  <a:cubicBezTo>
                    <a:pt x="254" y="496"/>
                    <a:pt x="256" y="494"/>
                    <a:pt x="254" y="494"/>
                  </a:cubicBezTo>
                  <a:cubicBezTo>
                    <a:pt x="255" y="494"/>
                    <a:pt x="255" y="494"/>
                    <a:pt x="255" y="494"/>
                  </a:cubicBezTo>
                  <a:cubicBezTo>
                    <a:pt x="254" y="492"/>
                    <a:pt x="254" y="492"/>
                    <a:pt x="257" y="491"/>
                  </a:cubicBezTo>
                  <a:cubicBezTo>
                    <a:pt x="259" y="481"/>
                    <a:pt x="257" y="475"/>
                    <a:pt x="256" y="465"/>
                  </a:cubicBezTo>
                  <a:cubicBezTo>
                    <a:pt x="254" y="457"/>
                    <a:pt x="250" y="447"/>
                    <a:pt x="242" y="440"/>
                  </a:cubicBezTo>
                  <a:cubicBezTo>
                    <a:pt x="242" y="440"/>
                    <a:pt x="242" y="440"/>
                    <a:pt x="242" y="440"/>
                  </a:cubicBezTo>
                  <a:cubicBezTo>
                    <a:pt x="242" y="440"/>
                    <a:pt x="242" y="440"/>
                    <a:pt x="242" y="440"/>
                  </a:cubicBezTo>
                  <a:cubicBezTo>
                    <a:pt x="241" y="439"/>
                    <a:pt x="241" y="439"/>
                    <a:pt x="240" y="438"/>
                  </a:cubicBezTo>
                  <a:cubicBezTo>
                    <a:pt x="237" y="440"/>
                    <a:pt x="236" y="437"/>
                    <a:pt x="233" y="438"/>
                  </a:cubicBezTo>
                  <a:cubicBezTo>
                    <a:pt x="234" y="437"/>
                    <a:pt x="234" y="437"/>
                    <a:pt x="234" y="437"/>
                  </a:cubicBezTo>
                  <a:cubicBezTo>
                    <a:pt x="232" y="438"/>
                    <a:pt x="232" y="436"/>
                    <a:pt x="232" y="434"/>
                  </a:cubicBezTo>
                  <a:cubicBezTo>
                    <a:pt x="231" y="435"/>
                    <a:pt x="231" y="434"/>
                    <a:pt x="230" y="436"/>
                  </a:cubicBezTo>
                  <a:cubicBezTo>
                    <a:pt x="228" y="437"/>
                    <a:pt x="230" y="433"/>
                    <a:pt x="229" y="433"/>
                  </a:cubicBezTo>
                  <a:cubicBezTo>
                    <a:pt x="229" y="432"/>
                    <a:pt x="228" y="434"/>
                    <a:pt x="228" y="433"/>
                  </a:cubicBezTo>
                  <a:cubicBezTo>
                    <a:pt x="225" y="435"/>
                    <a:pt x="229" y="433"/>
                    <a:pt x="227" y="429"/>
                  </a:cubicBezTo>
                  <a:cubicBezTo>
                    <a:pt x="223" y="428"/>
                    <a:pt x="219" y="429"/>
                    <a:pt x="215" y="428"/>
                  </a:cubicBezTo>
                  <a:cubicBezTo>
                    <a:pt x="214" y="427"/>
                    <a:pt x="214" y="425"/>
                    <a:pt x="214" y="424"/>
                  </a:cubicBezTo>
                  <a:cubicBezTo>
                    <a:pt x="212" y="424"/>
                    <a:pt x="214" y="423"/>
                    <a:pt x="212" y="424"/>
                  </a:cubicBezTo>
                  <a:cubicBezTo>
                    <a:pt x="213" y="424"/>
                    <a:pt x="213" y="424"/>
                    <a:pt x="213" y="424"/>
                  </a:cubicBezTo>
                  <a:cubicBezTo>
                    <a:pt x="212" y="423"/>
                    <a:pt x="211" y="423"/>
                    <a:pt x="214" y="421"/>
                  </a:cubicBezTo>
                  <a:cubicBezTo>
                    <a:pt x="216" y="417"/>
                    <a:pt x="214" y="413"/>
                    <a:pt x="214" y="409"/>
                  </a:cubicBezTo>
                  <a:cubicBezTo>
                    <a:pt x="213" y="405"/>
                    <a:pt x="211" y="401"/>
                    <a:pt x="210" y="397"/>
                  </a:cubicBezTo>
                  <a:cubicBezTo>
                    <a:pt x="206" y="397"/>
                    <a:pt x="207" y="396"/>
                    <a:pt x="204" y="395"/>
                  </a:cubicBezTo>
                  <a:cubicBezTo>
                    <a:pt x="206" y="395"/>
                    <a:pt x="206" y="395"/>
                    <a:pt x="206" y="395"/>
                  </a:cubicBezTo>
                  <a:cubicBezTo>
                    <a:pt x="204" y="395"/>
                    <a:pt x="206" y="394"/>
                    <a:pt x="207" y="394"/>
                  </a:cubicBezTo>
                  <a:cubicBezTo>
                    <a:pt x="206" y="394"/>
                    <a:pt x="207" y="393"/>
                    <a:pt x="205" y="394"/>
                  </a:cubicBezTo>
                  <a:cubicBezTo>
                    <a:pt x="203" y="393"/>
                    <a:pt x="207" y="393"/>
                    <a:pt x="206" y="393"/>
                  </a:cubicBezTo>
                  <a:cubicBezTo>
                    <a:pt x="207" y="392"/>
                    <a:pt x="205" y="393"/>
                    <a:pt x="206" y="393"/>
                  </a:cubicBezTo>
                  <a:cubicBezTo>
                    <a:pt x="203" y="392"/>
                    <a:pt x="207" y="393"/>
                    <a:pt x="209" y="391"/>
                  </a:cubicBezTo>
                  <a:cubicBezTo>
                    <a:pt x="208" y="390"/>
                    <a:pt x="206" y="388"/>
                    <a:pt x="207" y="387"/>
                  </a:cubicBezTo>
                  <a:cubicBezTo>
                    <a:pt x="207" y="387"/>
                    <a:pt x="206" y="387"/>
                    <a:pt x="206" y="387"/>
                  </a:cubicBezTo>
                  <a:cubicBezTo>
                    <a:pt x="209" y="386"/>
                    <a:pt x="205" y="386"/>
                    <a:pt x="206" y="386"/>
                  </a:cubicBezTo>
                  <a:cubicBezTo>
                    <a:pt x="207" y="386"/>
                    <a:pt x="207" y="386"/>
                    <a:pt x="207" y="386"/>
                  </a:cubicBezTo>
                  <a:cubicBezTo>
                    <a:pt x="209" y="385"/>
                    <a:pt x="207" y="385"/>
                    <a:pt x="208" y="384"/>
                  </a:cubicBezTo>
                  <a:cubicBezTo>
                    <a:pt x="207" y="383"/>
                    <a:pt x="210" y="382"/>
                    <a:pt x="208" y="382"/>
                  </a:cubicBezTo>
                  <a:cubicBezTo>
                    <a:pt x="209" y="382"/>
                    <a:pt x="209" y="382"/>
                    <a:pt x="210" y="382"/>
                  </a:cubicBezTo>
                  <a:cubicBezTo>
                    <a:pt x="206" y="381"/>
                    <a:pt x="211" y="380"/>
                    <a:pt x="209" y="379"/>
                  </a:cubicBezTo>
                  <a:cubicBezTo>
                    <a:pt x="209" y="380"/>
                    <a:pt x="209" y="380"/>
                    <a:pt x="209" y="380"/>
                  </a:cubicBezTo>
                  <a:cubicBezTo>
                    <a:pt x="209" y="378"/>
                    <a:pt x="210" y="376"/>
                    <a:pt x="208" y="374"/>
                  </a:cubicBezTo>
                  <a:cubicBezTo>
                    <a:pt x="208" y="372"/>
                    <a:pt x="212" y="371"/>
                    <a:pt x="210" y="370"/>
                  </a:cubicBezTo>
                  <a:cubicBezTo>
                    <a:pt x="208" y="370"/>
                    <a:pt x="208" y="370"/>
                    <a:pt x="208" y="370"/>
                  </a:cubicBezTo>
                  <a:cubicBezTo>
                    <a:pt x="209" y="369"/>
                    <a:pt x="210" y="370"/>
                    <a:pt x="210" y="370"/>
                  </a:cubicBezTo>
                  <a:cubicBezTo>
                    <a:pt x="209" y="369"/>
                    <a:pt x="211" y="368"/>
                    <a:pt x="211" y="367"/>
                  </a:cubicBezTo>
                  <a:cubicBezTo>
                    <a:pt x="210" y="367"/>
                    <a:pt x="210" y="367"/>
                    <a:pt x="209" y="367"/>
                  </a:cubicBezTo>
                  <a:cubicBezTo>
                    <a:pt x="212" y="366"/>
                    <a:pt x="208" y="365"/>
                    <a:pt x="210" y="364"/>
                  </a:cubicBezTo>
                  <a:cubicBezTo>
                    <a:pt x="207" y="364"/>
                    <a:pt x="209" y="363"/>
                    <a:pt x="208" y="363"/>
                  </a:cubicBezTo>
                  <a:cubicBezTo>
                    <a:pt x="208" y="363"/>
                    <a:pt x="209" y="363"/>
                    <a:pt x="209" y="363"/>
                  </a:cubicBezTo>
                  <a:cubicBezTo>
                    <a:pt x="209" y="362"/>
                    <a:pt x="209" y="362"/>
                    <a:pt x="210" y="361"/>
                  </a:cubicBezTo>
                  <a:cubicBezTo>
                    <a:pt x="210" y="361"/>
                    <a:pt x="208" y="360"/>
                    <a:pt x="209" y="360"/>
                  </a:cubicBezTo>
                  <a:cubicBezTo>
                    <a:pt x="211" y="360"/>
                    <a:pt x="209" y="359"/>
                    <a:pt x="210" y="359"/>
                  </a:cubicBezTo>
                  <a:cubicBezTo>
                    <a:pt x="208" y="359"/>
                    <a:pt x="206" y="358"/>
                    <a:pt x="207" y="358"/>
                  </a:cubicBezTo>
                  <a:cubicBezTo>
                    <a:pt x="210" y="358"/>
                    <a:pt x="210" y="358"/>
                    <a:pt x="210" y="358"/>
                  </a:cubicBezTo>
                  <a:cubicBezTo>
                    <a:pt x="208" y="357"/>
                    <a:pt x="212" y="355"/>
                    <a:pt x="208" y="353"/>
                  </a:cubicBezTo>
                  <a:cubicBezTo>
                    <a:pt x="210" y="353"/>
                    <a:pt x="210" y="353"/>
                    <a:pt x="210" y="353"/>
                  </a:cubicBezTo>
                  <a:cubicBezTo>
                    <a:pt x="208" y="351"/>
                    <a:pt x="210" y="349"/>
                    <a:pt x="207" y="347"/>
                  </a:cubicBezTo>
                  <a:cubicBezTo>
                    <a:pt x="208" y="347"/>
                    <a:pt x="209" y="346"/>
                    <a:pt x="209" y="346"/>
                  </a:cubicBezTo>
                  <a:cubicBezTo>
                    <a:pt x="207" y="345"/>
                    <a:pt x="207" y="345"/>
                    <a:pt x="205" y="344"/>
                  </a:cubicBezTo>
                  <a:cubicBezTo>
                    <a:pt x="205" y="344"/>
                    <a:pt x="206" y="344"/>
                    <a:pt x="207" y="344"/>
                  </a:cubicBezTo>
                  <a:cubicBezTo>
                    <a:pt x="207" y="343"/>
                    <a:pt x="210" y="342"/>
                    <a:pt x="207" y="342"/>
                  </a:cubicBezTo>
                  <a:cubicBezTo>
                    <a:pt x="209" y="342"/>
                    <a:pt x="209" y="342"/>
                    <a:pt x="209" y="342"/>
                  </a:cubicBezTo>
                  <a:cubicBezTo>
                    <a:pt x="207" y="341"/>
                    <a:pt x="205" y="340"/>
                    <a:pt x="207" y="339"/>
                  </a:cubicBezTo>
                  <a:cubicBezTo>
                    <a:pt x="206" y="339"/>
                    <a:pt x="205" y="339"/>
                    <a:pt x="204" y="339"/>
                  </a:cubicBezTo>
                  <a:cubicBezTo>
                    <a:pt x="203" y="339"/>
                    <a:pt x="206" y="339"/>
                    <a:pt x="205" y="338"/>
                  </a:cubicBezTo>
                  <a:cubicBezTo>
                    <a:pt x="207" y="339"/>
                    <a:pt x="207" y="339"/>
                    <a:pt x="207" y="339"/>
                  </a:cubicBezTo>
                  <a:cubicBezTo>
                    <a:pt x="207" y="337"/>
                    <a:pt x="206" y="336"/>
                    <a:pt x="205" y="334"/>
                  </a:cubicBezTo>
                  <a:cubicBezTo>
                    <a:pt x="207" y="334"/>
                    <a:pt x="204" y="333"/>
                    <a:pt x="206" y="332"/>
                  </a:cubicBezTo>
                  <a:cubicBezTo>
                    <a:pt x="204" y="331"/>
                    <a:pt x="206" y="330"/>
                    <a:pt x="203" y="330"/>
                  </a:cubicBezTo>
                  <a:cubicBezTo>
                    <a:pt x="204" y="330"/>
                    <a:pt x="204" y="330"/>
                    <a:pt x="204" y="330"/>
                  </a:cubicBezTo>
                  <a:cubicBezTo>
                    <a:pt x="205" y="329"/>
                    <a:pt x="205" y="329"/>
                    <a:pt x="205" y="328"/>
                  </a:cubicBezTo>
                  <a:cubicBezTo>
                    <a:pt x="205" y="327"/>
                    <a:pt x="203" y="327"/>
                    <a:pt x="203" y="327"/>
                  </a:cubicBezTo>
                  <a:cubicBezTo>
                    <a:pt x="204" y="327"/>
                    <a:pt x="204" y="327"/>
                    <a:pt x="204" y="327"/>
                  </a:cubicBezTo>
                  <a:cubicBezTo>
                    <a:pt x="203" y="326"/>
                    <a:pt x="201" y="327"/>
                    <a:pt x="200" y="327"/>
                  </a:cubicBezTo>
                  <a:cubicBezTo>
                    <a:pt x="200" y="326"/>
                    <a:pt x="199" y="326"/>
                    <a:pt x="200" y="326"/>
                  </a:cubicBezTo>
                  <a:cubicBezTo>
                    <a:pt x="201" y="326"/>
                    <a:pt x="203" y="326"/>
                    <a:pt x="205" y="326"/>
                  </a:cubicBezTo>
                  <a:cubicBezTo>
                    <a:pt x="205" y="325"/>
                    <a:pt x="202" y="325"/>
                    <a:pt x="203" y="325"/>
                  </a:cubicBezTo>
                  <a:cubicBezTo>
                    <a:pt x="206" y="325"/>
                    <a:pt x="208" y="326"/>
                    <a:pt x="209" y="326"/>
                  </a:cubicBezTo>
                  <a:cubicBezTo>
                    <a:pt x="214" y="327"/>
                    <a:pt x="220" y="328"/>
                    <a:pt x="231" y="322"/>
                  </a:cubicBezTo>
                  <a:cubicBezTo>
                    <a:pt x="231" y="319"/>
                    <a:pt x="234" y="318"/>
                    <a:pt x="233" y="315"/>
                  </a:cubicBezTo>
                  <a:cubicBezTo>
                    <a:pt x="233" y="316"/>
                    <a:pt x="233" y="316"/>
                    <a:pt x="233" y="316"/>
                  </a:cubicBezTo>
                  <a:cubicBezTo>
                    <a:pt x="233" y="314"/>
                    <a:pt x="234" y="314"/>
                    <a:pt x="236" y="313"/>
                  </a:cubicBezTo>
                  <a:cubicBezTo>
                    <a:pt x="235" y="313"/>
                    <a:pt x="236" y="312"/>
                    <a:pt x="234" y="312"/>
                  </a:cubicBezTo>
                  <a:cubicBezTo>
                    <a:pt x="233" y="311"/>
                    <a:pt x="238" y="312"/>
                    <a:pt x="237" y="310"/>
                  </a:cubicBezTo>
                  <a:cubicBezTo>
                    <a:pt x="238" y="311"/>
                    <a:pt x="236" y="310"/>
                    <a:pt x="236" y="310"/>
                  </a:cubicBezTo>
                  <a:cubicBezTo>
                    <a:pt x="235" y="308"/>
                    <a:pt x="238" y="311"/>
                    <a:pt x="240" y="308"/>
                  </a:cubicBezTo>
                  <a:cubicBezTo>
                    <a:pt x="239" y="305"/>
                    <a:pt x="237" y="302"/>
                    <a:pt x="238" y="299"/>
                  </a:cubicBezTo>
                  <a:cubicBezTo>
                    <a:pt x="238" y="299"/>
                    <a:pt x="236" y="300"/>
                    <a:pt x="236" y="299"/>
                  </a:cubicBezTo>
                  <a:cubicBezTo>
                    <a:pt x="239" y="298"/>
                    <a:pt x="235" y="299"/>
                    <a:pt x="236" y="298"/>
                  </a:cubicBezTo>
                  <a:cubicBezTo>
                    <a:pt x="237" y="298"/>
                    <a:pt x="237" y="298"/>
                    <a:pt x="237" y="298"/>
                  </a:cubicBezTo>
                  <a:cubicBezTo>
                    <a:pt x="238" y="296"/>
                    <a:pt x="236" y="296"/>
                    <a:pt x="236" y="294"/>
                  </a:cubicBezTo>
                  <a:cubicBezTo>
                    <a:pt x="235" y="293"/>
                    <a:pt x="236" y="291"/>
                    <a:pt x="234" y="291"/>
                  </a:cubicBezTo>
                  <a:cubicBezTo>
                    <a:pt x="236" y="290"/>
                    <a:pt x="235" y="290"/>
                    <a:pt x="235" y="289"/>
                  </a:cubicBezTo>
                  <a:cubicBezTo>
                    <a:pt x="232" y="291"/>
                    <a:pt x="235" y="286"/>
                    <a:pt x="232" y="287"/>
                  </a:cubicBezTo>
                  <a:cubicBezTo>
                    <a:pt x="233" y="286"/>
                    <a:pt x="233" y="286"/>
                    <a:pt x="233" y="286"/>
                  </a:cubicBezTo>
                  <a:cubicBezTo>
                    <a:pt x="230" y="284"/>
                    <a:pt x="227" y="281"/>
                    <a:pt x="223" y="281"/>
                  </a:cubicBezTo>
                  <a:cubicBezTo>
                    <a:pt x="221" y="281"/>
                    <a:pt x="220" y="277"/>
                    <a:pt x="218" y="278"/>
                  </a:cubicBezTo>
                  <a:cubicBezTo>
                    <a:pt x="217" y="280"/>
                    <a:pt x="217" y="280"/>
                    <a:pt x="217" y="280"/>
                  </a:cubicBezTo>
                  <a:cubicBezTo>
                    <a:pt x="217" y="280"/>
                    <a:pt x="218" y="279"/>
                    <a:pt x="218" y="278"/>
                  </a:cubicBezTo>
                  <a:cubicBezTo>
                    <a:pt x="216" y="280"/>
                    <a:pt x="216" y="277"/>
                    <a:pt x="214" y="277"/>
                  </a:cubicBezTo>
                  <a:cubicBezTo>
                    <a:pt x="214" y="278"/>
                    <a:pt x="214" y="278"/>
                    <a:pt x="214" y="279"/>
                  </a:cubicBezTo>
                  <a:cubicBezTo>
                    <a:pt x="213" y="276"/>
                    <a:pt x="211" y="280"/>
                    <a:pt x="210" y="277"/>
                  </a:cubicBezTo>
                  <a:cubicBezTo>
                    <a:pt x="210" y="281"/>
                    <a:pt x="209" y="279"/>
                    <a:pt x="209" y="280"/>
                  </a:cubicBezTo>
                  <a:cubicBezTo>
                    <a:pt x="208" y="280"/>
                    <a:pt x="208" y="279"/>
                    <a:pt x="208" y="278"/>
                  </a:cubicBezTo>
                  <a:cubicBezTo>
                    <a:pt x="208" y="279"/>
                    <a:pt x="207" y="279"/>
                    <a:pt x="206" y="278"/>
                  </a:cubicBezTo>
                  <a:cubicBezTo>
                    <a:pt x="206" y="278"/>
                    <a:pt x="206" y="280"/>
                    <a:pt x="205" y="280"/>
                  </a:cubicBezTo>
                  <a:cubicBezTo>
                    <a:pt x="205" y="277"/>
                    <a:pt x="204" y="280"/>
                    <a:pt x="203" y="279"/>
                  </a:cubicBezTo>
                  <a:cubicBezTo>
                    <a:pt x="204" y="281"/>
                    <a:pt x="203" y="283"/>
                    <a:pt x="202" y="282"/>
                  </a:cubicBezTo>
                  <a:cubicBezTo>
                    <a:pt x="202" y="279"/>
                    <a:pt x="202" y="279"/>
                    <a:pt x="202" y="279"/>
                  </a:cubicBezTo>
                  <a:cubicBezTo>
                    <a:pt x="201" y="281"/>
                    <a:pt x="198" y="278"/>
                    <a:pt x="197" y="282"/>
                  </a:cubicBezTo>
                  <a:cubicBezTo>
                    <a:pt x="196" y="280"/>
                    <a:pt x="196" y="280"/>
                    <a:pt x="196" y="280"/>
                  </a:cubicBezTo>
                  <a:cubicBezTo>
                    <a:pt x="195" y="283"/>
                    <a:pt x="192" y="281"/>
                    <a:pt x="191" y="285"/>
                  </a:cubicBezTo>
                  <a:cubicBezTo>
                    <a:pt x="191" y="284"/>
                    <a:pt x="190" y="284"/>
                    <a:pt x="189" y="284"/>
                  </a:cubicBezTo>
                  <a:cubicBezTo>
                    <a:pt x="189" y="286"/>
                    <a:pt x="189" y="285"/>
                    <a:pt x="189" y="288"/>
                  </a:cubicBezTo>
                  <a:cubicBezTo>
                    <a:pt x="189" y="288"/>
                    <a:pt x="188" y="287"/>
                    <a:pt x="188" y="286"/>
                  </a:cubicBezTo>
                  <a:cubicBezTo>
                    <a:pt x="187" y="286"/>
                    <a:pt x="185" y="284"/>
                    <a:pt x="186" y="287"/>
                  </a:cubicBezTo>
                  <a:cubicBezTo>
                    <a:pt x="185" y="286"/>
                    <a:pt x="185" y="286"/>
                    <a:pt x="185" y="286"/>
                  </a:cubicBezTo>
                  <a:cubicBezTo>
                    <a:pt x="185" y="287"/>
                    <a:pt x="185" y="289"/>
                    <a:pt x="183" y="288"/>
                  </a:cubicBezTo>
                  <a:cubicBezTo>
                    <a:pt x="184" y="289"/>
                    <a:pt x="183" y="290"/>
                    <a:pt x="184" y="291"/>
                  </a:cubicBezTo>
                  <a:cubicBezTo>
                    <a:pt x="184" y="292"/>
                    <a:pt x="183" y="289"/>
                    <a:pt x="183" y="291"/>
                  </a:cubicBezTo>
                  <a:cubicBezTo>
                    <a:pt x="183" y="289"/>
                    <a:pt x="183" y="289"/>
                    <a:pt x="183" y="289"/>
                  </a:cubicBezTo>
                  <a:cubicBezTo>
                    <a:pt x="181" y="289"/>
                    <a:pt x="180" y="291"/>
                    <a:pt x="179" y="293"/>
                  </a:cubicBezTo>
                  <a:cubicBezTo>
                    <a:pt x="178" y="291"/>
                    <a:pt x="178" y="294"/>
                    <a:pt x="176" y="293"/>
                  </a:cubicBezTo>
                  <a:cubicBezTo>
                    <a:pt x="177" y="295"/>
                    <a:pt x="175" y="294"/>
                    <a:pt x="176" y="297"/>
                  </a:cubicBezTo>
                  <a:cubicBezTo>
                    <a:pt x="175" y="296"/>
                    <a:pt x="175" y="296"/>
                    <a:pt x="175" y="296"/>
                  </a:cubicBezTo>
                  <a:cubicBezTo>
                    <a:pt x="175" y="296"/>
                    <a:pt x="174" y="297"/>
                    <a:pt x="172" y="297"/>
                  </a:cubicBezTo>
                  <a:cubicBezTo>
                    <a:pt x="172" y="298"/>
                    <a:pt x="173" y="299"/>
                    <a:pt x="174" y="300"/>
                  </a:cubicBezTo>
                  <a:cubicBezTo>
                    <a:pt x="172" y="299"/>
                    <a:pt x="172" y="299"/>
                    <a:pt x="172" y="299"/>
                  </a:cubicBezTo>
                  <a:cubicBezTo>
                    <a:pt x="173" y="300"/>
                    <a:pt x="175" y="301"/>
                    <a:pt x="176" y="302"/>
                  </a:cubicBezTo>
                  <a:cubicBezTo>
                    <a:pt x="175" y="302"/>
                    <a:pt x="176" y="302"/>
                    <a:pt x="175" y="302"/>
                  </a:cubicBezTo>
                  <a:cubicBezTo>
                    <a:pt x="175" y="302"/>
                    <a:pt x="173" y="301"/>
                    <a:pt x="172" y="300"/>
                  </a:cubicBezTo>
                  <a:cubicBezTo>
                    <a:pt x="171" y="301"/>
                    <a:pt x="174" y="303"/>
                    <a:pt x="172" y="303"/>
                  </a:cubicBezTo>
                  <a:cubicBezTo>
                    <a:pt x="172" y="304"/>
                    <a:pt x="172" y="305"/>
                    <a:pt x="174" y="305"/>
                  </a:cubicBezTo>
                  <a:cubicBezTo>
                    <a:pt x="173" y="305"/>
                    <a:pt x="173" y="305"/>
                    <a:pt x="172" y="305"/>
                  </a:cubicBezTo>
                  <a:cubicBezTo>
                    <a:pt x="172" y="306"/>
                    <a:pt x="173" y="306"/>
                    <a:pt x="173" y="306"/>
                  </a:cubicBezTo>
                  <a:cubicBezTo>
                    <a:pt x="173" y="306"/>
                    <a:pt x="174" y="306"/>
                    <a:pt x="174" y="306"/>
                  </a:cubicBezTo>
                  <a:cubicBezTo>
                    <a:pt x="175" y="305"/>
                    <a:pt x="175" y="306"/>
                    <a:pt x="176" y="305"/>
                  </a:cubicBezTo>
                  <a:cubicBezTo>
                    <a:pt x="177" y="305"/>
                    <a:pt x="178" y="306"/>
                    <a:pt x="179" y="306"/>
                  </a:cubicBezTo>
                  <a:cubicBezTo>
                    <a:pt x="178" y="306"/>
                    <a:pt x="177" y="305"/>
                    <a:pt x="177" y="304"/>
                  </a:cubicBezTo>
                  <a:cubicBezTo>
                    <a:pt x="178" y="304"/>
                    <a:pt x="177" y="304"/>
                    <a:pt x="176" y="304"/>
                  </a:cubicBezTo>
                  <a:cubicBezTo>
                    <a:pt x="176" y="304"/>
                    <a:pt x="176" y="304"/>
                    <a:pt x="176" y="304"/>
                  </a:cubicBezTo>
                  <a:cubicBezTo>
                    <a:pt x="176" y="304"/>
                    <a:pt x="175" y="304"/>
                    <a:pt x="174" y="303"/>
                  </a:cubicBezTo>
                  <a:cubicBezTo>
                    <a:pt x="175" y="304"/>
                    <a:pt x="175" y="304"/>
                    <a:pt x="175" y="304"/>
                  </a:cubicBezTo>
                  <a:cubicBezTo>
                    <a:pt x="174" y="303"/>
                    <a:pt x="174" y="303"/>
                    <a:pt x="174" y="303"/>
                  </a:cubicBezTo>
                  <a:cubicBezTo>
                    <a:pt x="175" y="303"/>
                    <a:pt x="176" y="303"/>
                    <a:pt x="176" y="303"/>
                  </a:cubicBezTo>
                  <a:cubicBezTo>
                    <a:pt x="176" y="303"/>
                    <a:pt x="175" y="303"/>
                    <a:pt x="177" y="303"/>
                  </a:cubicBezTo>
                  <a:cubicBezTo>
                    <a:pt x="179" y="303"/>
                    <a:pt x="179" y="303"/>
                    <a:pt x="179" y="303"/>
                  </a:cubicBezTo>
                  <a:cubicBezTo>
                    <a:pt x="179" y="303"/>
                    <a:pt x="178" y="303"/>
                    <a:pt x="178" y="303"/>
                  </a:cubicBezTo>
                  <a:cubicBezTo>
                    <a:pt x="179" y="303"/>
                    <a:pt x="179" y="303"/>
                    <a:pt x="179" y="303"/>
                  </a:cubicBezTo>
                  <a:cubicBezTo>
                    <a:pt x="179" y="303"/>
                    <a:pt x="179" y="303"/>
                    <a:pt x="179" y="303"/>
                  </a:cubicBezTo>
                  <a:cubicBezTo>
                    <a:pt x="179" y="303"/>
                    <a:pt x="179" y="303"/>
                    <a:pt x="179" y="303"/>
                  </a:cubicBezTo>
                  <a:cubicBezTo>
                    <a:pt x="179" y="303"/>
                    <a:pt x="179" y="303"/>
                    <a:pt x="179" y="303"/>
                  </a:cubicBezTo>
                  <a:cubicBezTo>
                    <a:pt x="179" y="303"/>
                    <a:pt x="179" y="303"/>
                    <a:pt x="179" y="303"/>
                  </a:cubicBezTo>
                  <a:cubicBezTo>
                    <a:pt x="179" y="303"/>
                    <a:pt x="179" y="303"/>
                    <a:pt x="179" y="303"/>
                  </a:cubicBezTo>
                  <a:cubicBezTo>
                    <a:pt x="178" y="302"/>
                    <a:pt x="178" y="302"/>
                    <a:pt x="178" y="302"/>
                  </a:cubicBezTo>
                  <a:cubicBezTo>
                    <a:pt x="178" y="302"/>
                    <a:pt x="179" y="302"/>
                    <a:pt x="179" y="303"/>
                  </a:cubicBezTo>
                  <a:cubicBezTo>
                    <a:pt x="180" y="303"/>
                    <a:pt x="180" y="303"/>
                    <a:pt x="180" y="303"/>
                  </a:cubicBezTo>
                  <a:cubicBezTo>
                    <a:pt x="180" y="303"/>
                    <a:pt x="180" y="303"/>
                    <a:pt x="180" y="303"/>
                  </a:cubicBezTo>
                  <a:cubicBezTo>
                    <a:pt x="180" y="303"/>
                    <a:pt x="180" y="303"/>
                    <a:pt x="179" y="303"/>
                  </a:cubicBezTo>
                  <a:cubicBezTo>
                    <a:pt x="179" y="303"/>
                    <a:pt x="179" y="303"/>
                    <a:pt x="179" y="303"/>
                  </a:cubicBezTo>
                  <a:cubicBezTo>
                    <a:pt x="179" y="303"/>
                    <a:pt x="179" y="303"/>
                    <a:pt x="179" y="303"/>
                  </a:cubicBezTo>
                  <a:cubicBezTo>
                    <a:pt x="179" y="303"/>
                    <a:pt x="179" y="303"/>
                    <a:pt x="179" y="303"/>
                  </a:cubicBezTo>
                  <a:cubicBezTo>
                    <a:pt x="179" y="303"/>
                    <a:pt x="179" y="303"/>
                    <a:pt x="179" y="303"/>
                  </a:cubicBezTo>
                  <a:cubicBezTo>
                    <a:pt x="179" y="303"/>
                    <a:pt x="179" y="303"/>
                    <a:pt x="179" y="303"/>
                  </a:cubicBezTo>
                  <a:cubicBezTo>
                    <a:pt x="180" y="303"/>
                    <a:pt x="181" y="304"/>
                    <a:pt x="181" y="304"/>
                  </a:cubicBezTo>
                  <a:cubicBezTo>
                    <a:pt x="181" y="304"/>
                    <a:pt x="180" y="302"/>
                    <a:pt x="182" y="303"/>
                  </a:cubicBezTo>
                  <a:cubicBezTo>
                    <a:pt x="182" y="303"/>
                    <a:pt x="182" y="302"/>
                    <a:pt x="181" y="301"/>
                  </a:cubicBezTo>
                  <a:cubicBezTo>
                    <a:pt x="181" y="300"/>
                    <a:pt x="183" y="303"/>
                    <a:pt x="182" y="302"/>
                  </a:cubicBezTo>
                  <a:cubicBezTo>
                    <a:pt x="183" y="303"/>
                    <a:pt x="185" y="304"/>
                    <a:pt x="186" y="305"/>
                  </a:cubicBezTo>
                  <a:cubicBezTo>
                    <a:pt x="186" y="305"/>
                    <a:pt x="187" y="306"/>
                    <a:pt x="186" y="306"/>
                  </a:cubicBezTo>
                  <a:cubicBezTo>
                    <a:pt x="187" y="306"/>
                    <a:pt x="187" y="307"/>
                    <a:pt x="187" y="307"/>
                  </a:cubicBezTo>
                  <a:cubicBezTo>
                    <a:pt x="187" y="306"/>
                    <a:pt x="185" y="305"/>
                    <a:pt x="185" y="304"/>
                  </a:cubicBezTo>
                  <a:cubicBezTo>
                    <a:pt x="183" y="303"/>
                    <a:pt x="185" y="304"/>
                    <a:pt x="183" y="302"/>
                  </a:cubicBezTo>
                  <a:cubicBezTo>
                    <a:pt x="184" y="302"/>
                    <a:pt x="184" y="302"/>
                    <a:pt x="184" y="301"/>
                  </a:cubicBezTo>
                  <a:cubicBezTo>
                    <a:pt x="184" y="301"/>
                    <a:pt x="185" y="303"/>
                    <a:pt x="186" y="303"/>
                  </a:cubicBezTo>
                  <a:cubicBezTo>
                    <a:pt x="185" y="302"/>
                    <a:pt x="185" y="301"/>
                    <a:pt x="185" y="301"/>
                  </a:cubicBezTo>
                  <a:cubicBezTo>
                    <a:pt x="185" y="300"/>
                    <a:pt x="184" y="300"/>
                    <a:pt x="184" y="298"/>
                  </a:cubicBezTo>
                  <a:cubicBezTo>
                    <a:pt x="183" y="298"/>
                    <a:pt x="183" y="297"/>
                    <a:pt x="183" y="297"/>
                  </a:cubicBezTo>
                  <a:cubicBezTo>
                    <a:pt x="184" y="299"/>
                    <a:pt x="186" y="301"/>
                    <a:pt x="186" y="301"/>
                  </a:cubicBezTo>
                  <a:cubicBezTo>
                    <a:pt x="188" y="304"/>
                    <a:pt x="185" y="301"/>
                    <a:pt x="187" y="303"/>
                  </a:cubicBezTo>
                  <a:cubicBezTo>
                    <a:pt x="188" y="305"/>
                    <a:pt x="187" y="306"/>
                    <a:pt x="187" y="305"/>
                  </a:cubicBezTo>
                  <a:cubicBezTo>
                    <a:pt x="188" y="307"/>
                    <a:pt x="187" y="305"/>
                    <a:pt x="188" y="307"/>
                  </a:cubicBezTo>
                  <a:cubicBezTo>
                    <a:pt x="188" y="307"/>
                    <a:pt x="188" y="305"/>
                    <a:pt x="188" y="305"/>
                  </a:cubicBezTo>
                  <a:cubicBezTo>
                    <a:pt x="187" y="304"/>
                    <a:pt x="187" y="304"/>
                    <a:pt x="187" y="303"/>
                  </a:cubicBezTo>
                  <a:cubicBezTo>
                    <a:pt x="186" y="300"/>
                    <a:pt x="188" y="304"/>
                    <a:pt x="188" y="304"/>
                  </a:cubicBezTo>
                  <a:cubicBezTo>
                    <a:pt x="189" y="305"/>
                    <a:pt x="189" y="305"/>
                    <a:pt x="189" y="305"/>
                  </a:cubicBezTo>
                  <a:cubicBezTo>
                    <a:pt x="189" y="306"/>
                    <a:pt x="188" y="304"/>
                    <a:pt x="189" y="304"/>
                  </a:cubicBezTo>
                  <a:cubicBezTo>
                    <a:pt x="190" y="307"/>
                    <a:pt x="189" y="305"/>
                    <a:pt x="189" y="306"/>
                  </a:cubicBezTo>
                  <a:cubicBezTo>
                    <a:pt x="190" y="308"/>
                    <a:pt x="190" y="308"/>
                    <a:pt x="190" y="308"/>
                  </a:cubicBezTo>
                  <a:cubicBezTo>
                    <a:pt x="190" y="308"/>
                    <a:pt x="189" y="309"/>
                    <a:pt x="188" y="310"/>
                  </a:cubicBezTo>
                  <a:cubicBezTo>
                    <a:pt x="188" y="309"/>
                    <a:pt x="188" y="309"/>
                    <a:pt x="188" y="309"/>
                  </a:cubicBezTo>
                  <a:cubicBezTo>
                    <a:pt x="187" y="311"/>
                    <a:pt x="186" y="306"/>
                    <a:pt x="186" y="311"/>
                  </a:cubicBezTo>
                  <a:cubicBezTo>
                    <a:pt x="186" y="312"/>
                    <a:pt x="186" y="312"/>
                    <a:pt x="186" y="312"/>
                  </a:cubicBezTo>
                  <a:cubicBezTo>
                    <a:pt x="185" y="310"/>
                    <a:pt x="185" y="310"/>
                    <a:pt x="185" y="310"/>
                  </a:cubicBezTo>
                  <a:cubicBezTo>
                    <a:pt x="185" y="311"/>
                    <a:pt x="184" y="310"/>
                    <a:pt x="184" y="312"/>
                  </a:cubicBezTo>
                  <a:cubicBezTo>
                    <a:pt x="184" y="310"/>
                    <a:pt x="184" y="310"/>
                    <a:pt x="184" y="310"/>
                  </a:cubicBezTo>
                  <a:cubicBezTo>
                    <a:pt x="184" y="310"/>
                    <a:pt x="184" y="313"/>
                    <a:pt x="183" y="312"/>
                  </a:cubicBezTo>
                  <a:cubicBezTo>
                    <a:pt x="183" y="311"/>
                    <a:pt x="183" y="311"/>
                    <a:pt x="183" y="311"/>
                  </a:cubicBezTo>
                  <a:cubicBezTo>
                    <a:pt x="183" y="311"/>
                    <a:pt x="183" y="311"/>
                    <a:pt x="183" y="311"/>
                  </a:cubicBezTo>
                  <a:cubicBezTo>
                    <a:pt x="182" y="311"/>
                    <a:pt x="182" y="312"/>
                    <a:pt x="181" y="312"/>
                  </a:cubicBezTo>
                  <a:cubicBezTo>
                    <a:pt x="182" y="311"/>
                    <a:pt x="182" y="311"/>
                    <a:pt x="183" y="310"/>
                  </a:cubicBezTo>
                  <a:cubicBezTo>
                    <a:pt x="181" y="308"/>
                    <a:pt x="177" y="307"/>
                    <a:pt x="178" y="311"/>
                  </a:cubicBezTo>
                  <a:cubicBezTo>
                    <a:pt x="178" y="312"/>
                    <a:pt x="176" y="309"/>
                    <a:pt x="176" y="309"/>
                  </a:cubicBezTo>
                  <a:cubicBezTo>
                    <a:pt x="177" y="312"/>
                    <a:pt x="172" y="313"/>
                    <a:pt x="178" y="313"/>
                  </a:cubicBezTo>
                  <a:cubicBezTo>
                    <a:pt x="178" y="313"/>
                    <a:pt x="179" y="313"/>
                    <a:pt x="179" y="313"/>
                  </a:cubicBezTo>
                  <a:cubicBezTo>
                    <a:pt x="179" y="314"/>
                    <a:pt x="180" y="316"/>
                    <a:pt x="183" y="321"/>
                  </a:cubicBezTo>
                  <a:cubicBezTo>
                    <a:pt x="183" y="321"/>
                    <a:pt x="183" y="321"/>
                    <a:pt x="183" y="321"/>
                  </a:cubicBezTo>
                  <a:cubicBezTo>
                    <a:pt x="185" y="320"/>
                    <a:pt x="189" y="325"/>
                    <a:pt x="192" y="323"/>
                  </a:cubicBezTo>
                  <a:cubicBezTo>
                    <a:pt x="192" y="322"/>
                    <a:pt x="192" y="321"/>
                    <a:pt x="192" y="321"/>
                  </a:cubicBezTo>
                  <a:cubicBezTo>
                    <a:pt x="192" y="322"/>
                    <a:pt x="192" y="322"/>
                    <a:pt x="192" y="322"/>
                  </a:cubicBezTo>
                  <a:cubicBezTo>
                    <a:pt x="193" y="320"/>
                    <a:pt x="193" y="320"/>
                    <a:pt x="193" y="320"/>
                  </a:cubicBezTo>
                  <a:cubicBezTo>
                    <a:pt x="193" y="320"/>
                    <a:pt x="193" y="322"/>
                    <a:pt x="192" y="322"/>
                  </a:cubicBezTo>
                  <a:cubicBezTo>
                    <a:pt x="194" y="322"/>
                    <a:pt x="195" y="322"/>
                    <a:pt x="196" y="322"/>
                  </a:cubicBezTo>
                  <a:cubicBezTo>
                    <a:pt x="197" y="320"/>
                    <a:pt x="197" y="322"/>
                    <a:pt x="197" y="320"/>
                  </a:cubicBezTo>
                  <a:cubicBezTo>
                    <a:pt x="197" y="321"/>
                    <a:pt x="197" y="321"/>
                    <a:pt x="197" y="321"/>
                  </a:cubicBezTo>
                  <a:cubicBezTo>
                    <a:pt x="198" y="320"/>
                    <a:pt x="198" y="320"/>
                    <a:pt x="199" y="322"/>
                  </a:cubicBezTo>
                  <a:cubicBezTo>
                    <a:pt x="199" y="323"/>
                    <a:pt x="199" y="323"/>
                    <a:pt x="199" y="323"/>
                  </a:cubicBezTo>
                  <a:cubicBezTo>
                    <a:pt x="198" y="323"/>
                    <a:pt x="198" y="323"/>
                    <a:pt x="197" y="323"/>
                  </a:cubicBezTo>
                  <a:cubicBezTo>
                    <a:pt x="198" y="323"/>
                    <a:pt x="198" y="323"/>
                    <a:pt x="198" y="323"/>
                  </a:cubicBezTo>
                  <a:cubicBezTo>
                    <a:pt x="197" y="324"/>
                    <a:pt x="197" y="324"/>
                    <a:pt x="197" y="324"/>
                  </a:cubicBezTo>
                  <a:cubicBezTo>
                    <a:pt x="197" y="324"/>
                    <a:pt x="196" y="325"/>
                    <a:pt x="197" y="325"/>
                  </a:cubicBezTo>
                  <a:cubicBezTo>
                    <a:pt x="199" y="325"/>
                    <a:pt x="199" y="325"/>
                    <a:pt x="199" y="325"/>
                  </a:cubicBezTo>
                  <a:cubicBezTo>
                    <a:pt x="199" y="325"/>
                    <a:pt x="201" y="325"/>
                    <a:pt x="199" y="326"/>
                  </a:cubicBezTo>
                  <a:cubicBezTo>
                    <a:pt x="197" y="326"/>
                    <a:pt x="197" y="326"/>
                    <a:pt x="197" y="326"/>
                  </a:cubicBezTo>
                  <a:cubicBezTo>
                    <a:pt x="197" y="326"/>
                    <a:pt x="198" y="326"/>
                    <a:pt x="198" y="326"/>
                  </a:cubicBezTo>
                  <a:cubicBezTo>
                    <a:pt x="195" y="326"/>
                    <a:pt x="195" y="326"/>
                    <a:pt x="195" y="326"/>
                  </a:cubicBezTo>
                  <a:cubicBezTo>
                    <a:pt x="199" y="326"/>
                    <a:pt x="196" y="327"/>
                    <a:pt x="197" y="327"/>
                  </a:cubicBezTo>
                  <a:cubicBezTo>
                    <a:pt x="196" y="327"/>
                    <a:pt x="196" y="327"/>
                    <a:pt x="196" y="327"/>
                  </a:cubicBezTo>
                  <a:cubicBezTo>
                    <a:pt x="195" y="328"/>
                    <a:pt x="198" y="327"/>
                    <a:pt x="198" y="327"/>
                  </a:cubicBezTo>
                  <a:cubicBezTo>
                    <a:pt x="198" y="328"/>
                    <a:pt x="195" y="328"/>
                    <a:pt x="194" y="328"/>
                  </a:cubicBezTo>
                  <a:cubicBezTo>
                    <a:pt x="194" y="329"/>
                    <a:pt x="196" y="329"/>
                    <a:pt x="194" y="330"/>
                  </a:cubicBezTo>
                  <a:cubicBezTo>
                    <a:pt x="195" y="330"/>
                    <a:pt x="196" y="331"/>
                    <a:pt x="197" y="331"/>
                  </a:cubicBezTo>
                  <a:cubicBezTo>
                    <a:pt x="197" y="332"/>
                    <a:pt x="194" y="331"/>
                    <a:pt x="195" y="332"/>
                  </a:cubicBezTo>
                  <a:cubicBezTo>
                    <a:pt x="195" y="332"/>
                    <a:pt x="194" y="332"/>
                    <a:pt x="193" y="332"/>
                  </a:cubicBezTo>
                  <a:cubicBezTo>
                    <a:pt x="194" y="332"/>
                    <a:pt x="193" y="333"/>
                    <a:pt x="195" y="332"/>
                  </a:cubicBezTo>
                  <a:cubicBezTo>
                    <a:pt x="194" y="333"/>
                    <a:pt x="194" y="334"/>
                    <a:pt x="195" y="334"/>
                  </a:cubicBezTo>
                  <a:cubicBezTo>
                    <a:pt x="195" y="334"/>
                    <a:pt x="193" y="334"/>
                    <a:pt x="192" y="334"/>
                  </a:cubicBezTo>
                  <a:cubicBezTo>
                    <a:pt x="194" y="334"/>
                    <a:pt x="195" y="335"/>
                    <a:pt x="194" y="335"/>
                  </a:cubicBezTo>
                  <a:cubicBezTo>
                    <a:pt x="196" y="335"/>
                    <a:pt x="196" y="335"/>
                    <a:pt x="198" y="335"/>
                  </a:cubicBezTo>
                  <a:cubicBezTo>
                    <a:pt x="198" y="335"/>
                    <a:pt x="199" y="335"/>
                    <a:pt x="199" y="335"/>
                  </a:cubicBezTo>
                  <a:cubicBezTo>
                    <a:pt x="197" y="336"/>
                    <a:pt x="194" y="336"/>
                    <a:pt x="194" y="336"/>
                  </a:cubicBezTo>
                  <a:cubicBezTo>
                    <a:pt x="191" y="336"/>
                    <a:pt x="194" y="335"/>
                    <a:pt x="192" y="336"/>
                  </a:cubicBezTo>
                  <a:cubicBezTo>
                    <a:pt x="189" y="335"/>
                    <a:pt x="189" y="335"/>
                    <a:pt x="191" y="334"/>
                  </a:cubicBezTo>
                  <a:cubicBezTo>
                    <a:pt x="188" y="334"/>
                    <a:pt x="190" y="335"/>
                    <a:pt x="188" y="335"/>
                  </a:cubicBezTo>
                  <a:cubicBezTo>
                    <a:pt x="188" y="335"/>
                    <a:pt x="189" y="335"/>
                    <a:pt x="190" y="336"/>
                  </a:cubicBezTo>
                  <a:cubicBezTo>
                    <a:pt x="191" y="336"/>
                    <a:pt x="191" y="336"/>
                    <a:pt x="192" y="336"/>
                  </a:cubicBezTo>
                  <a:cubicBezTo>
                    <a:pt x="195" y="336"/>
                    <a:pt x="190" y="336"/>
                    <a:pt x="190" y="337"/>
                  </a:cubicBezTo>
                  <a:cubicBezTo>
                    <a:pt x="190" y="336"/>
                    <a:pt x="190" y="336"/>
                    <a:pt x="190" y="336"/>
                  </a:cubicBezTo>
                  <a:cubicBezTo>
                    <a:pt x="189" y="337"/>
                    <a:pt x="191" y="337"/>
                    <a:pt x="190" y="337"/>
                  </a:cubicBezTo>
                  <a:cubicBezTo>
                    <a:pt x="187" y="337"/>
                    <a:pt x="190" y="337"/>
                    <a:pt x="188" y="336"/>
                  </a:cubicBezTo>
                  <a:cubicBezTo>
                    <a:pt x="186" y="337"/>
                    <a:pt x="186" y="337"/>
                    <a:pt x="186" y="337"/>
                  </a:cubicBezTo>
                  <a:cubicBezTo>
                    <a:pt x="185" y="337"/>
                    <a:pt x="188" y="337"/>
                    <a:pt x="188" y="337"/>
                  </a:cubicBezTo>
                  <a:cubicBezTo>
                    <a:pt x="186" y="337"/>
                    <a:pt x="186" y="337"/>
                    <a:pt x="186" y="337"/>
                  </a:cubicBezTo>
                  <a:cubicBezTo>
                    <a:pt x="187" y="338"/>
                    <a:pt x="187" y="338"/>
                    <a:pt x="187" y="338"/>
                  </a:cubicBezTo>
                  <a:cubicBezTo>
                    <a:pt x="188" y="338"/>
                    <a:pt x="190" y="338"/>
                    <a:pt x="190" y="337"/>
                  </a:cubicBezTo>
                  <a:cubicBezTo>
                    <a:pt x="193" y="337"/>
                    <a:pt x="190" y="338"/>
                    <a:pt x="191" y="338"/>
                  </a:cubicBezTo>
                  <a:cubicBezTo>
                    <a:pt x="193" y="338"/>
                    <a:pt x="191" y="338"/>
                    <a:pt x="193" y="338"/>
                  </a:cubicBezTo>
                  <a:cubicBezTo>
                    <a:pt x="194" y="338"/>
                    <a:pt x="194" y="338"/>
                    <a:pt x="195" y="338"/>
                  </a:cubicBezTo>
                  <a:cubicBezTo>
                    <a:pt x="195" y="339"/>
                    <a:pt x="193" y="339"/>
                    <a:pt x="191" y="339"/>
                  </a:cubicBezTo>
                  <a:cubicBezTo>
                    <a:pt x="191" y="339"/>
                    <a:pt x="191" y="338"/>
                    <a:pt x="192" y="338"/>
                  </a:cubicBezTo>
                  <a:cubicBezTo>
                    <a:pt x="190" y="338"/>
                    <a:pt x="188" y="339"/>
                    <a:pt x="187" y="338"/>
                  </a:cubicBezTo>
                  <a:cubicBezTo>
                    <a:pt x="186" y="339"/>
                    <a:pt x="188" y="339"/>
                    <a:pt x="189" y="339"/>
                  </a:cubicBezTo>
                  <a:cubicBezTo>
                    <a:pt x="189" y="339"/>
                    <a:pt x="190" y="339"/>
                    <a:pt x="191" y="339"/>
                  </a:cubicBezTo>
                  <a:cubicBezTo>
                    <a:pt x="196" y="340"/>
                    <a:pt x="187" y="339"/>
                    <a:pt x="188" y="340"/>
                  </a:cubicBezTo>
                  <a:cubicBezTo>
                    <a:pt x="191" y="340"/>
                    <a:pt x="193" y="341"/>
                    <a:pt x="196" y="340"/>
                  </a:cubicBezTo>
                  <a:cubicBezTo>
                    <a:pt x="197" y="341"/>
                    <a:pt x="197" y="341"/>
                    <a:pt x="197" y="341"/>
                  </a:cubicBezTo>
                  <a:cubicBezTo>
                    <a:pt x="195" y="341"/>
                    <a:pt x="195" y="341"/>
                    <a:pt x="193" y="341"/>
                  </a:cubicBezTo>
                  <a:cubicBezTo>
                    <a:pt x="193" y="341"/>
                    <a:pt x="193" y="341"/>
                    <a:pt x="193" y="341"/>
                  </a:cubicBezTo>
                  <a:cubicBezTo>
                    <a:pt x="191" y="341"/>
                    <a:pt x="191" y="341"/>
                    <a:pt x="191" y="341"/>
                  </a:cubicBezTo>
                  <a:cubicBezTo>
                    <a:pt x="189" y="341"/>
                    <a:pt x="188" y="341"/>
                    <a:pt x="187" y="341"/>
                  </a:cubicBezTo>
                  <a:cubicBezTo>
                    <a:pt x="188" y="342"/>
                    <a:pt x="189" y="341"/>
                    <a:pt x="189" y="342"/>
                  </a:cubicBezTo>
                  <a:cubicBezTo>
                    <a:pt x="188" y="342"/>
                    <a:pt x="187" y="342"/>
                    <a:pt x="187" y="342"/>
                  </a:cubicBezTo>
                  <a:cubicBezTo>
                    <a:pt x="188" y="342"/>
                    <a:pt x="190" y="342"/>
                    <a:pt x="191" y="342"/>
                  </a:cubicBezTo>
                  <a:cubicBezTo>
                    <a:pt x="191" y="343"/>
                    <a:pt x="189" y="343"/>
                    <a:pt x="188" y="343"/>
                  </a:cubicBezTo>
                  <a:cubicBezTo>
                    <a:pt x="187" y="342"/>
                    <a:pt x="187" y="342"/>
                    <a:pt x="187" y="342"/>
                  </a:cubicBezTo>
                  <a:cubicBezTo>
                    <a:pt x="188" y="343"/>
                    <a:pt x="186" y="342"/>
                    <a:pt x="186" y="343"/>
                  </a:cubicBezTo>
                  <a:cubicBezTo>
                    <a:pt x="188" y="343"/>
                    <a:pt x="189" y="343"/>
                    <a:pt x="191" y="343"/>
                  </a:cubicBezTo>
                  <a:cubicBezTo>
                    <a:pt x="191" y="343"/>
                    <a:pt x="190" y="344"/>
                    <a:pt x="190" y="344"/>
                  </a:cubicBezTo>
                  <a:cubicBezTo>
                    <a:pt x="189" y="343"/>
                    <a:pt x="189" y="343"/>
                    <a:pt x="189" y="343"/>
                  </a:cubicBezTo>
                  <a:cubicBezTo>
                    <a:pt x="189" y="344"/>
                    <a:pt x="186" y="343"/>
                    <a:pt x="186" y="344"/>
                  </a:cubicBezTo>
                  <a:cubicBezTo>
                    <a:pt x="188" y="344"/>
                    <a:pt x="188" y="344"/>
                    <a:pt x="188" y="344"/>
                  </a:cubicBezTo>
                  <a:cubicBezTo>
                    <a:pt x="186" y="344"/>
                    <a:pt x="186" y="344"/>
                    <a:pt x="186" y="344"/>
                  </a:cubicBezTo>
                  <a:cubicBezTo>
                    <a:pt x="188" y="344"/>
                    <a:pt x="187" y="344"/>
                    <a:pt x="188" y="344"/>
                  </a:cubicBezTo>
                  <a:cubicBezTo>
                    <a:pt x="187" y="344"/>
                    <a:pt x="187" y="344"/>
                    <a:pt x="187" y="344"/>
                  </a:cubicBezTo>
                  <a:cubicBezTo>
                    <a:pt x="187" y="345"/>
                    <a:pt x="190" y="345"/>
                    <a:pt x="188" y="345"/>
                  </a:cubicBezTo>
                  <a:cubicBezTo>
                    <a:pt x="190" y="345"/>
                    <a:pt x="188" y="345"/>
                    <a:pt x="189" y="345"/>
                  </a:cubicBezTo>
                  <a:cubicBezTo>
                    <a:pt x="191" y="344"/>
                    <a:pt x="191" y="345"/>
                    <a:pt x="191" y="345"/>
                  </a:cubicBezTo>
                  <a:cubicBezTo>
                    <a:pt x="188" y="345"/>
                    <a:pt x="191" y="346"/>
                    <a:pt x="191" y="346"/>
                  </a:cubicBezTo>
                  <a:cubicBezTo>
                    <a:pt x="190" y="346"/>
                    <a:pt x="189" y="346"/>
                    <a:pt x="188" y="346"/>
                  </a:cubicBezTo>
                  <a:cubicBezTo>
                    <a:pt x="190" y="346"/>
                    <a:pt x="190" y="346"/>
                    <a:pt x="190" y="346"/>
                  </a:cubicBezTo>
                  <a:cubicBezTo>
                    <a:pt x="187" y="346"/>
                    <a:pt x="191" y="347"/>
                    <a:pt x="190" y="347"/>
                  </a:cubicBezTo>
                  <a:cubicBezTo>
                    <a:pt x="189" y="347"/>
                    <a:pt x="187" y="347"/>
                    <a:pt x="187" y="347"/>
                  </a:cubicBezTo>
                  <a:cubicBezTo>
                    <a:pt x="190" y="347"/>
                    <a:pt x="190" y="347"/>
                    <a:pt x="192" y="347"/>
                  </a:cubicBezTo>
                  <a:cubicBezTo>
                    <a:pt x="191" y="348"/>
                    <a:pt x="189" y="347"/>
                    <a:pt x="187" y="347"/>
                  </a:cubicBezTo>
                  <a:cubicBezTo>
                    <a:pt x="189" y="348"/>
                    <a:pt x="185" y="348"/>
                    <a:pt x="188" y="348"/>
                  </a:cubicBezTo>
                  <a:cubicBezTo>
                    <a:pt x="189" y="348"/>
                    <a:pt x="190" y="348"/>
                    <a:pt x="191" y="348"/>
                  </a:cubicBezTo>
                  <a:cubicBezTo>
                    <a:pt x="191" y="349"/>
                    <a:pt x="190" y="348"/>
                    <a:pt x="189" y="348"/>
                  </a:cubicBezTo>
                  <a:cubicBezTo>
                    <a:pt x="189" y="349"/>
                    <a:pt x="191" y="349"/>
                    <a:pt x="192" y="349"/>
                  </a:cubicBezTo>
                  <a:cubicBezTo>
                    <a:pt x="191" y="349"/>
                    <a:pt x="194" y="349"/>
                    <a:pt x="192" y="350"/>
                  </a:cubicBezTo>
                  <a:cubicBezTo>
                    <a:pt x="191" y="350"/>
                    <a:pt x="191" y="349"/>
                    <a:pt x="190" y="349"/>
                  </a:cubicBezTo>
                  <a:cubicBezTo>
                    <a:pt x="190" y="350"/>
                    <a:pt x="194" y="350"/>
                    <a:pt x="195" y="350"/>
                  </a:cubicBezTo>
                  <a:cubicBezTo>
                    <a:pt x="196" y="350"/>
                    <a:pt x="199" y="351"/>
                    <a:pt x="200" y="351"/>
                  </a:cubicBezTo>
                  <a:cubicBezTo>
                    <a:pt x="199" y="352"/>
                    <a:pt x="199" y="351"/>
                    <a:pt x="197" y="351"/>
                  </a:cubicBezTo>
                  <a:cubicBezTo>
                    <a:pt x="197" y="351"/>
                    <a:pt x="197" y="351"/>
                    <a:pt x="197" y="351"/>
                  </a:cubicBezTo>
                  <a:cubicBezTo>
                    <a:pt x="194" y="351"/>
                    <a:pt x="192" y="350"/>
                    <a:pt x="190" y="350"/>
                  </a:cubicBezTo>
                  <a:cubicBezTo>
                    <a:pt x="191" y="350"/>
                    <a:pt x="191" y="350"/>
                    <a:pt x="191" y="350"/>
                  </a:cubicBezTo>
                  <a:cubicBezTo>
                    <a:pt x="188" y="350"/>
                    <a:pt x="188" y="350"/>
                    <a:pt x="188" y="350"/>
                  </a:cubicBezTo>
                  <a:cubicBezTo>
                    <a:pt x="190" y="350"/>
                    <a:pt x="188" y="351"/>
                    <a:pt x="189" y="351"/>
                  </a:cubicBezTo>
                  <a:cubicBezTo>
                    <a:pt x="190" y="351"/>
                    <a:pt x="188" y="351"/>
                    <a:pt x="189" y="351"/>
                  </a:cubicBezTo>
                  <a:cubicBezTo>
                    <a:pt x="190" y="351"/>
                    <a:pt x="193" y="351"/>
                    <a:pt x="192" y="352"/>
                  </a:cubicBezTo>
                  <a:cubicBezTo>
                    <a:pt x="188" y="351"/>
                    <a:pt x="188" y="351"/>
                    <a:pt x="188" y="351"/>
                  </a:cubicBezTo>
                  <a:cubicBezTo>
                    <a:pt x="188" y="352"/>
                    <a:pt x="190" y="352"/>
                    <a:pt x="189" y="352"/>
                  </a:cubicBezTo>
                  <a:cubicBezTo>
                    <a:pt x="188" y="352"/>
                    <a:pt x="188" y="352"/>
                    <a:pt x="188" y="352"/>
                  </a:cubicBezTo>
                  <a:cubicBezTo>
                    <a:pt x="188" y="353"/>
                    <a:pt x="188" y="354"/>
                    <a:pt x="192" y="356"/>
                  </a:cubicBezTo>
                  <a:cubicBezTo>
                    <a:pt x="190" y="356"/>
                    <a:pt x="190" y="356"/>
                    <a:pt x="189" y="357"/>
                  </a:cubicBezTo>
                  <a:cubicBezTo>
                    <a:pt x="189" y="357"/>
                    <a:pt x="191" y="357"/>
                    <a:pt x="191" y="357"/>
                  </a:cubicBezTo>
                  <a:cubicBezTo>
                    <a:pt x="189" y="357"/>
                    <a:pt x="189" y="357"/>
                    <a:pt x="189" y="357"/>
                  </a:cubicBezTo>
                  <a:cubicBezTo>
                    <a:pt x="188" y="357"/>
                    <a:pt x="189" y="358"/>
                    <a:pt x="191" y="359"/>
                  </a:cubicBezTo>
                  <a:cubicBezTo>
                    <a:pt x="189" y="358"/>
                    <a:pt x="189" y="358"/>
                    <a:pt x="189" y="358"/>
                  </a:cubicBezTo>
                  <a:cubicBezTo>
                    <a:pt x="188" y="359"/>
                    <a:pt x="190" y="359"/>
                    <a:pt x="191" y="359"/>
                  </a:cubicBezTo>
                  <a:cubicBezTo>
                    <a:pt x="189" y="359"/>
                    <a:pt x="189" y="359"/>
                    <a:pt x="189" y="359"/>
                  </a:cubicBezTo>
                  <a:cubicBezTo>
                    <a:pt x="191" y="359"/>
                    <a:pt x="191" y="359"/>
                    <a:pt x="191" y="359"/>
                  </a:cubicBezTo>
                  <a:cubicBezTo>
                    <a:pt x="191" y="360"/>
                    <a:pt x="191" y="360"/>
                    <a:pt x="189" y="360"/>
                  </a:cubicBezTo>
                  <a:cubicBezTo>
                    <a:pt x="190" y="360"/>
                    <a:pt x="190" y="360"/>
                    <a:pt x="190" y="360"/>
                  </a:cubicBezTo>
                  <a:cubicBezTo>
                    <a:pt x="189" y="360"/>
                    <a:pt x="189" y="361"/>
                    <a:pt x="189" y="362"/>
                  </a:cubicBezTo>
                  <a:cubicBezTo>
                    <a:pt x="190" y="362"/>
                    <a:pt x="191" y="362"/>
                    <a:pt x="192" y="362"/>
                  </a:cubicBezTo>
                  <a:cubicBezTo>
                    <a:pt x="194" y="362"/>
                    <a:pt x="192" y="362"/>
                    <a:pt x="193" y="362"/>
                  </a:cubicBezTo>
                  <a:cubicBezTo>
                    <a:pt x="191" y="362"/>
                    <a:pt x="191" y="362"/>
                    <a:pt x="191" y="362"/>
                  </a:cubicBezTo>
                  <a:cubicBezTo>
                    <a:pt x="187" y="362"/>
                    <a:pt x="190" y="364"/>
                    <a:pt x="189" y="365"/>
                  </a:cubicBezTo>
                  <a:cubicBezTo>
                    <a:pt x="190" y="365"/>
                    <a:pt x="190" y="365"/>
                    <a:pt x="190" y="365"/>
                  </a:cubicBezTo>
                  <a:cubicBezTo>
                    <a:pt x="188" y="365"/>
                    <a:pt x="190" y="366"/>
                    <a:pt x="189" y="367"/>
                  </a:cubicBezTo>
                  <a:cubicBezTo>
                    <a:pt x="190" y="367"/>
                    <a:pt x="193" y="367"/>
                    <a:pt x="193" y="368"/>
                  </a:cubicBezTo>
                  <a:cubicBezTo>
                    <a:pt x="195" y="368"/>
                    <a:pt x="190" y="368"/>
                    <a:pt x="189" y="368"/>
                  </a:cubicBezTo>
                  <a:cubicBezTo>
                    <a:pt x="190" y="368"/>
                    <a:pt x="190" y="368"/>
                    <a:pt x="190" y="369"/>
                  </a:cubicBezTo>
                  <a:cubicBezTo>
                    <a:pt x="190" y="369"/>
                    <a:pt x="190" y="369"/>
                    <a:pt x="190" y="369"/>
                  </a:cubicBezTo>
                  <a:cubicBezTo>
                    <a:pt x="191" y="369"/>
                    <a:pt x="191" y="369"/>
                    <a:pt x="190" y="369"/>
                  </a:cubicBezTo>
                  <a:cubicBezTo>
                    <a:pt x="190" y="369"/>
                    <a:pt x="190" y="369"/>
                    <a:pt x="190" y="369"/>
                  </a:cubicBezTo>
                  <a:cubicBezTo>
                    <a:pt x="190" y="370"/>
                    <a:pt x="189" y="370"/>
                    <a:pt x="189" y="370"/>
                  </a:cubicBezTo>
                  <a:cubicBezTo>
                    <a:pt x="191" y="370"/>
                    <a:pt x="190" y="371"/>
                    <a:pt x="191" y="371"/>
                  </a:cubicBezTo>
                  <a:cubicBezTo>
                    <a:pt x="190" y="371"/>
                    <a:pt x="190" y="371"/>
                    <a:pt x="190" y="371"/>
                  </a:cubicBezTo>
                  <a:cubicBezTo>
                    <a:pt x="192" y="371"/>
                    <a:pt x="192" y="371"/>
                    <a:pt x="192" y="371"/>
                  </a:cubicBezTo>
                  <a:cubicBezTo>
                    <a:pt x="191" y="371"/>
                    <a:pt x="191" y="371"/>
                    <a:pt x="191" y="371"/>
                  </a:cubicBezTo>
                  <a:cubicBezTo>
                    <a:pt x="189" y="371"/>
                    <a:pt x="189" y="371"/>
                    <a:pt x="189" y="371"/>
                  </a:cubicBezTo>
                  <a:cubicBezTo>
                    <a:pt x="188" y="371"/>
                    <a:pt x="191" y="371"/>
                    <a:pt x="192" y="372"/>
                  </a:cubicBezTo>
                  <a:cubicBezTo>
                    <a:pt x="193" y="372"/>
                    <a:pt x="191" y="372"/>
                    <a:pt x="191" y="372"/>
                  </a:cubicBezTo>
                  <a:cubicBezTo>
                    <a:pt x="190" y="372"/>
                    <a:pt x="191" y="372"/>
                    <a:pt x="191" y="372"/>
                  </a:cubicBezTo>
                  <a:cubicBezTo>
                    <a:pt x="189" y="371"/>
                    <a:pt x="190" y="372"/>
                    <a:pt x="189" y="372"/>
                  </a:cubicBezTo>
                  <a:cubicBezTo>
                    <a:pt x="189" y="372"/>
                    <a:pt x="191" y="372"/>
                    <a:pt x="191" y="372"/>
                  </a:cubicBezTo>
                  <a:cubicBezTo>
                    <a:pt x="190" y="373"/>
                    <a:pt x="191" y="373"/>
                    <a:pt x="189" y="373"/>
                  </a:cubicBezTo>
                  <a:cubicBezTo>
                    <a:pt x="190" y="373"/>
                    <a:pt x="190" y="373"/>
                    <a:pt x="191" y="374"/>
                  </a:cubicBezTo>
                  <a:cubicBezTo>
                    <a:pt x="191" y="373"/>
                    <a:pt x="191" y="373"/>
                    <a:pt x="193" y="373"/>
                  </a:cubicBezTo>
                  <a:cubicBezTo>
                    <a:pt x="193" y="373"/>
                    <a:pt x="193" y="374"/>
                    <a:pt x="192" y="374"/>
                  </a:cubicBezTo>
                  <a:cubicBezTo>
                    <a:pt x="192" y="374"/>
                    <a:pt x="192" y="374"/>
                    <a:pt x="192" y="374"/>
                  </a:cubicBezTo>
                  <a:cubicBezTo>
                    <a:pt x="192" y="374"/>
                    <a:pt x="192" y="374"/>
                    <a:pt x="193" y="374"/>
                  </a:cubicBezTo>
                  <a:cubicBezTo>
                    <a:pt x="191" y="374"/>
                    <a:pt x="191" y="374"/>
                    <a:pt x="191" y="374"/>
                  </a:cubicBezTo>
                  <a:cubicBezTo>
                    <a:pt x="193" y="374"/>
                    <a:pt x="192" y="375"/>
                    <a:pt x="193" y="375"/>
                  </a:cubicBezTo>
                  <a:cubicBezTo>
                    <a:pt x="191" y="375"/>
                    <a:pt x="189" y="375"/>
                    <a:pt x="189" y="375"/>
                  </a:cubicBezTo>
                  <a:cubicBezTo>
                    <a:pt x="190" y="376"/>
                    <a:pt x="190" y="376"/>
                    <a:pt x="190" y="376"/>
                  </a:cubicBezTo>
                  <a:cubicBezTo>
                    <a:pt x="191" y="376"/>
                    <a:pt x="190" y="376"/>
                    <a:pt x="189" y="376"/>
                  </a:cubicBezTo>
                  <a:cubicBezTo>
                    <a:pt x="188" y="376"/>
                    <a:pt x="194" y="377"/>
                    <a:pt x="192" y="377"/>
                  </a:cubicBezTo>
                  <a:cubicBezTo>
                    <a:pt x="190" y="377"/>
                    <a:pt x="190" y="377"/>
                    <a:pt x="189" y="377"/>
                  </a:cubicBezTo>
                  <a:cubicBezTo>
                    <a:pt x="190" y="378"/>
                    <a:pt x="191" y="378"/>
                    <a:pt x="191" y="378"/>
                  </a:cubicBezTo>
                  <a:cubicBezTo>
                    <a:pt x="192" y="378"/>
                    <a:pt x="189" y="377"/>
                    <a:pt x="191" y="377"/>
                  </a:cubicBezTo>
                  <a:cubicBezTo>
                    <a:pt x="192" y="377"/>
                    <a:pt x="191" y="378"/>
                    <a:pt x="192" y="378"/>
                  </a:cubicBezTo>
                  <a:cubicBezTo>
                    <a:pt x="187" y="378"/>
                    <a:pt x="191" y="380"/>
                    <a:pt x="188" y="380"/>
                  </a:cubicBezTo>
                  <a:cubicBezTo>
                    <a:pt x="191" y="380"/>
                    <a:pt x="189" y="381"/>
                    <a:pt x="190" y="381"/>
                  </a:cubicBezTo>
                  <a:cubicBezTo>
                    <a:pt x="187" y="381"/>
                    <a:pt x="190" y="382"/>
                    <a:pt x="189" y="382"/>
                  </a:cubicBezTo>
                  <a:cubicBezTo>
                    <a:pt x="191" y="382"/>
                    <a:pt x="191" y="382"/>
                    <a:pt x="191" y="382"/>
                  </a:cubicBezTo>
                  <a:cubicBezTo>
                    <a:pt x="190" y="382"/>
                    <a:pt x="195" y="383"/>
                    <a:pt x="192" y="383"/>
                  </a:cubicBezTo>
                  <a:cubicBezTo>
                    <a:pt x="191" y="383"/>
                    <a:pt x="190" y="383"/>
                    <a:pt x="190" y="383"/>
                  </a:cubicBezTo>
                  <a:cubicBezTo>
                    <a:pt x="187" y="383"/>
                    <a:pt x="192" y="384"/>
                    <a:pt x="189" y="384"/>
                  </a:cubicBezTo>
                  <a:cubicBezTo>
                    <a:pt x="190" y="384"/>
                    <a:pt x="192" y="384"/>
                    <a:pt x="193" y="385"/>
                  </a:cubicBezTo>
                  <a:cubicBezTo>
                    <a:pt x="192" y="385"/>
                    <a:pt x="190" y="385"/>
                    <a:pt x="190" y="385"/>
                  </a:cubicBezTo>
                  <a:cubicBezTo>
                    <a:pt x="190" y="386"/>
                    <a:pt x="191" y="386"/>
                    <a:pt x="190" y="386"/>
                  </a:cubicBezTo>
                  <a:cubicBezTo>
                    <a:pt x="189" y="386"/>
                    <a:pt x="189" y="386"/>
                    <a:pt x="189" y="386"/>
                  </a:cubicBezTo>
                  <a:cubicBezTo>
                    <a:pt x="188" y="386"/>
                    <a:pt x="189" y="386"/>
                    <a:pt x="190" y="387"/>
                  </a:cubicBezTo>
                  <a:cubicBezTo>
                    <a:pt x="188" y="387"/>
                    <a:pt x="189" y="388"/>
                    <a:pt x="188" y="388"/>
                  </a:cubicBezTo>
                  <a:cubicBezTo>
                    <a:pt x="191" y="389"/>
                    <a:pt x="187" y="389"/>
                    <a:pt x="190" y="389"/>
                  </a:cubicBezTo>
                  <a:cubicBezTo>
                    <a:pt x="189" y="389"/>
                    <a:pt x="189" y="389"/>
                    <a:pt x="189" y="389"/>
                  </a:cubicBezTo>
                  <a:cubicBezTo>
                    <a:pt x="190" y="389"/>
                    <a:pt x="192" y="390"/>
                    <a:pt x="192" y="390"/>
                  </a:cubicBezTo>
                  <a:cubicBezTo>
                    <a:pt x="190" y="390"/>
                    <a:pt x="190" y="390"/>
                    <a:pt x="190" y="390"/>
                  </a:cubicBezTo>
                  <a:cubicBezTo>
                    <a:pt x="188" y="390"/>
                    <a:pt x="190" y="390"/>
                    <a:pt x="189" y="391"/>
                  </a:cubicBezTo>
                  <a:cubicBezTo>
                    <a:pt x="190" y="390"/>
                    <a:pt x="189" y="391"/>
                    <a:pt x="190" y="391"/>
                  </a:cubicBezTo>
                  <a:cubicBezTo>
                    <a:pt x="191" y="391"/>
                    <a:pt x="191" y="391"/>
                    <a:pt x="191" y="391"/>
                  </a:cubicBezTo>
                  <a:cubicBezTo>
                    <a:pt x="192" y="392"/>
                    <a:pt x="192" y="391"/>
                    <a:pt x="192" y="392"/>
                  </a:cubicBezTo>
                  <a:cubicBezTo>
                    <a:pt x="192" y="392"/>
                    <a:pt x="190" y="392"/>
                    <a:pt x="190" y="392"/>
                  </a:cubicBezTo>
                  <a:cubicBezTo>
                    <a:pt x="189" y="392"/>
                    <a:pt x="190" y="392"/>
                    <a:pt x="190" y="393"/>
                  </a:cubicBezTo>
                  <a:cubicBezTo>
                    <a:pt x="190" y="393"/>
                    <a:pt x="190" y="392"/>
                    <a:pt x="191" y="393"/>
                  </a:cubicBezTo>
                  <a:cubicBezTo>
                    <a:pt x="191" y="393"/>
                    <a:pt x="190" y="393"/>
                    <a:pt x="190" y="393"/>
                  </a:cubicBezTo>
                  <a:cubicBezTo>
                    <a:pt x="190" y="393"/>
                    <a:pt x="191" y="393"/>
                    <a:pt x="191" y="393"/>
                  </a:cubicBezTo>
                  <a:cubicBezTo>
                    <a:pt x="191" y="393"/>
                    <a:pt x="191" y="393"/>
                    <a:pt x="191" y="393"/>
                  </a:cubicBezTo>
                  <a:cubicBezTo>
                    <a:pt x="190" y="393"/>
                    <a:pt x="190" y="393"/>
                    <a:pt x="190" y="393"/>
                  </a:cubicBezTo>
                  <a:cubicBezTo>
                    <a:pt x="190" y="393"/>
                    <a:pt x="190" y="393"/>
                    <a:pt x="190" y="393"/>
                  </a:cubicBezTo>
                  <a:cubicBezTo>
                    <a:pt x="190" y="393"/>
                    <a:pt x="190" y="393"/>
                    <a:pt x="190" y="393"/>
                  </a:cubicBezTo>
                  <a:cubicBezTo>
                    <a:pt x="190" y="393"/>
                    <a:pt x="190" y="393"/>
                    <a:pt x="190" y="393"/>
                  </a:cubicBezTo>
                  <a:cubicBezTo>
                    <a:pt x="188" y="393"/>
                    <a:pt x="188" y="393"/>
                    <a:pt x="188" y="393"/>
                  </a:cubicBezTo>
                  <a:cubicBezTo>
                    <a:pt x="188" y="394"/>
                    <a:pt x="190" y="394"/>
                    <a:pt x="191" y="394"/>
                  </a:cubicBezTo>
                  <a:cubicBezTo>
                    <a:pt x="189" y="395"/>
                    <a:pt x="191" y="396"/>
                    <a:pt x="192" y="396"/>
                  </a:cubicBezTo>
                  <a:cubicBezTo>
                    <a:pt x="192" y="396"/>
                    <a:pt x="190" y="396"/>
                    <a:pt x="191" y="396"/>
                  </a:cubicBezTo>
                  <a:cubicBezTo>
                    <a:pt x="191" y="397"/>
                    <a:pt x="193" y="397"/>
                    <a:pt x="192" y="397"/>
                  </a:cubicBezTo>
                  <a:cubicBezTo>
                    <a:pt x="192" y="397"/>
                    <a:pt x="191" y="397"/>
                    <a:pt x="191" y="398"/>
                  </a:cubicBezTo>
                  <a:cubicBezTo>
                    <a:pt x="190" y="398"/>
                    <a:pt x="192" y="397"/>
                    <a:pt x="192" y="397"/>
                  </a:cubicBezTo>
                  <a:cubicBezTo>
                    <a:pt x="190" y="398"/>
                    <a:pt x="194" y="399"/>
                    <a:pt x="192" y="400"/>
                  </a:cubicBezTo>
                  <a:cubicBezTo>
                    <a:pt x="192" y="399"/>
                    <a:pt x="191" y="399"/>
                    <a:pt x="191" y="399"/>
                  </a:cubicBezTo>
                  <a:cubicBezTo>
                    <a:pt x="191" y="400"/>
                    <a:pt x="192" y="400"/>
                    <a:pt x="194" y="401"/>
                  </a:cubicBezTo>
                  <a:cubicBezTo>
                    <a:pt x="192" y="401"/>
                    <a:pt x="192" y="401"/>
                    <a:pt x="192" y="401"/>
                  </a:cubicBezTo>
                  <a:cubicBezTo>
                    <a:pt x="192" y="401"/>
                    <a:pt x="193" y="401"/>
                    <a:pt x="194" y="401"/>
                  </a:cubicBezTo>
                  <a:cubicBezTo>
                    <a:pt x="195" y="401"/>
                    <a:pt x="196" y="401"/>
                    <a:pt x="196" y="402"/>
                  </a:cubicBezTo>
                  <a:cubicBezTo>
                    <a:pt x="196" y="402"/>
                    <a:pt x="196" y="402"/>
                    <a:pt x="196" y="402"/>
                  </a:cubicBezTo>
                  <a:cubicBezTo>
                    <a:pt x="196" y="402"/>
                    <a:pt x="197" y="402"/>
                    <a:pt x="197" y="402"/>
                  </a:cubicBezTo>
                  <a:cubicBezTo>
                    <a:pt x="196" y="403"/>
                    <a:pt x="196" y="402"/>
                    <a:pt x="195" y="402"/>
                  </a:cubicBezTo>
                  <a:cubicBezTo>
                    <a:pt x="193" y="403"/>
                    <a:pt x="194" y="404"/>
                    <a:pt x="194" y="404"/>
                  </a:cubicBezTo>
                  <a:cubicBezTo>
                    <a:pt x="195" y="404"/>
                    <a:pt x="195" y="404"/>
                    <a:pt x="195" y="404"/>
                  </a:cubicBezTo>
                  <a:cubicBezTo>
                    <a:pt x="196" y="404"/>
                    <a:pt x="194" y="404"/>
                    <a:pt x="194" y="404"/>
                  </a:cubicBezTo>
                  <a:cubicBezTo>
                    <a:pt x="199" y="405"/>
                    <a:pt x="199" y="405"/>
                    <a:pt x="199" y="405"/>
                  </a:cubicBezTo>
                  <a:cubicBezTo>
                    <a:pt x="198" y="404"/>
                    <a:pt x="197" y="405"/>
                    <a:pt x="196" y="405"/>
                  </a:cubicBezTo>
                  <a:cubicBezTo>
                    <a:pt x="196" y="405"/>
                    <a:pt x="199" y="406"/>
                    <a:pt x="201" y="406"/>
                  </a:cubicBezTo>
                  <a:cubicBezTo>
                    <a:pt x="200" y="406"/>
                    <a:pt x="201" y="406"/>
                    <a:pt x="201" y="407"/>
                  </a:cubicBezTo>
                  <a:cubicBezTo>
                    <a:pt x="200" y="407"/>
                    <a:pt x="202" y="407"/>
                    <a:pt x="200" y="407"/>
                  </a:cubicBezTo>
                  <a:cubicBezTo>
                    <a:pt x="199" y="407"/>
                    <a:pt x="199" y="407"/>
                    <a:pt x="199" y="407"/>
                  </a:cubicBezTo>
                  <a:cubicBezTo>
                    <a:pt x="199" y="407"/>
                    <a:pt x="197" y="407"/>
                    <a:pt x="196" y="407"/>
                  </a:cubicBezTo>
                  <a:cubicBezTo>
                    <a:pt x="196" y="407"/>
                    <a:pt x="196" y="408"/>
                    <a:pt x="195" y="409"/>
                  </a:cubicBezTo>
                  <a:cubicBezTo>
                    <a:pt x="198" y="408"/>
                    <a:pt x="197" y="410"/>
                    <a:pt x="199" y="409"/>
                  </a:cubicBezTo>
                  <a:cubicBezTo>
                    <a:pt x="200" y="410"/>
                    <a:pt x="197" y="410"/>
                    <a:pt x="197" y="410"/>
                  </a:cubicBezTo>
                  <a:cubicBezTo>
                    <a:pt x="198" y="411"/>
                    <a:pt x="197" y="411"/>
                    <a:pt x="197" y="412"/>
                  </a:cubicBezTo>
                  <a:cubicBezTo>
                    <a:pt x="197" y="412"/>
                    <a:pt x="197" y="412"/>
                    <a:pt x="197" y="412"/>
                  </a:cubicBezTo>
                  <a:cubicBezTo>
                    <a:pt x="198" y="412"/>
                    <a:pt x="197" y="413"/>
                    <a:pt x="199" y="413"/>
                  </a:cubicBezTo>
                  <a:cubicBezTo>
                    <a:pt x="198" y="413"/>
                    <a:pt x="198" y="413"/>
                    <a:pt x="198" y="413"/>
                  </a:cubicBezTo>
                  <a:cubicBezTo>
                    <a:pt x="197" y="414"/>
                    <a:pt x="201" y="413"/>
                    <a:pt x="200" y="414"/>
                  </a:cubicBezTo>
                  <a:cubicBezTo>
                    <a:pt x="199" y="414"/>
                    <a:pt x="199" y="414"/>
                    <a:pt x="199" y="414"/>
                  </a:cubicBezTo>
                  <a:cubicBezTo>
                    <a:pt x="200" y="414"/>
                    <a:pt x="198" y="415"/>
                    <a:pt x="200" y="415"/>
                  </a:cubicBezTo>
                  <a:cubicBezTo>
                    <a:pt x="199" y="415"/>
                    <a:pt x="199" y="415"/>
                    <a:pt x="198" y="415"/>
                  </a:cubicBezTo>
                  <a:cubicBezTo>
                    <a:pt x="199" y="415"/>
                    <a:pt x="199" y="416"/>
                    <a:pt x="200" y="416"/>
                  </a:cubicBezTo>
                  <a:cubicBezTo>
                    <a:pt x="198" y="416"/>
                    <a:pt x="198" y="416"/>
                    <a:pt x="198" y="416"/>
                  </a:cubicBezTo>
                  <a:cubicBezTo>
                    <a:pt x="197" y="417"/>
                    <a:pt x="201" y="416"/>
                    <a:pt x="200" y="417"/>
                  </a:cubicBezTo>
                  <a:cubicBezTo>
                    <a:pt x="200" y="417"/>
                    <a:pt x="199" y="417"/>
                    <a:pt x="199" y="417"/>
                  </a:cubicBezTo>
                  <a:cubicBezTo>
                    <a:pt x="200" y="417"/>
                    <a:pt x="200" y="418"/>
                    <a:pt x="200" y="418"/>
                  </a:cubicBezTo>
                  <a:cubicBezTo>
                    <a:pt x="198" y="419"/>
                    <a:pt x="198" y="419"/>
                    <a:pt x="198" y="419"/>
                  </a:cubicBezTo>
                  <a:cubicBezTo>
                    <a:pt x="198" y="421"/>
                    <a:pt x="198" y="423"/>
                    <a:pt x="201" y="425"/>
                  </a:cubicBezTo>
                  <a:cubicBezTo>
                    <a:pt x="198" y="425"/>
                    <a:pt x="199" y="424"/>
                    <a:pt x="197" y="425"/>
                  </a:cubicBezTo>
                  <a:cubicBezTo>
                    <a:pt x="200" y="425"/>
                    <a:pt x="198" y="425"/>
                    <a:pt x="199" y="426"/>
                  </a:cubicBezTo>
                  <a:cubicBezTo>
                    <a:pt x="198" y="426"/>
                    <a:pt x="198" y="426"/>
                    <a:pt x="198" y="426"/>
                  </a:cubicBezTo>
                  <a:cubicBezTo>
                    <a:pt x="199" y="426"/>
                    <a:pt x="198" y="426"/>
                    <a:pt x="198" y="426"/>
                  </a:cubicBezTo>
                  <a:cubicBezTo>
                    <a:pt x="199" y="426"/>
                    <a:pt x="199" y="426"/>
                    <a:pt x="199" y="426"/>
                  </a:cubicBezTo>
                  <a:cubicBezTo>
                    <a:pt x="199" y="426"/>
                    <a:pt x="199" y="427"/>
                    <a:pt x="199" y="427"/>
                  </a:cubicBezTo>
                  <a:cubicBezTo>
                    <a:pt x="199" y="427"/>
                    <a:pt x="199" y="427"/>
                    <a:pt x="199" y="427"/>
                  </a:cubicBezTo>
                  <a:cubicBezTo>
                    <a:pt x="199" y="427"/>
                    <a:pt x="199" y="427"/>
                    <a:pt x="199" y="427"/>
                  </a:cubicBezTo>
                  <a:cubicBezTo>
                    <a:pt x="198" y="427"/>
                    <a:pt x="197" y="427"/>
                    <a:pt x="199" y="427"/>
                  </a:cubicBezTo>
                  <a:cubicBezTo>
                    <a:pt x="199" y="427"/>
                    <a:pt x="199" y="427"/>
                    <a:pt x="199" y="427"/>
                  </a:cubicBezTo>
                  <a:cubicBezTo>
                    <a:pt x="197" y="428"/>
                    <a:pt x="197" y="428"/>
                    <a:pt x="197" y="428"/>
                  </a:cubicBezTo>
                  <a:cubicBezTo>
                    <a:pt x="200" y="428"/>
                    <a:pt x="198" y="428"/>
                    <a:pt x="198" y="428"/>
                  </a:cubicBezTo>
                  <a:cubicBezTo>
                    <a:pt x="197" y="429"/>
                    <a:pt x="194" y="427"/>
                    <a:pt x="194" y="429"/>
                  </a:cubicBezTo>
                  <a:cubicBezTo>
                    <a:pt x="194" y="429"/>
                    <a:pt x="194" y="429"/>
                    <a:pt x="194" y="429"/>
                  </a:cubicBezTo>
                  <a:cubicBezTo>
                    <a:pt x="189" y="432"/>
                    <a:pt x="183" y="435"/>
                    <a:pt x="180" y="441"/>
                  </a:cubicBezTo>
                  <a:cubicBezTo>
                    <a:pt x="180" y="442"/>
                    <a:pt x="179" y="443"/>
                    <a:pt x="178" y="444"/>
                  </a:cubicBezTo>
                  <a:cubicBezTo>
                    <a:pt x="178" y="441"/>
                    <a:pt x="178" y="437"/>
                    <a:pt x="180" y="434"/>
                  </a:cubicBezTo>
                  <a:cubicBezTo>
                    <a:pt x="179" y="431"/>
                    <a:pt x="178" y="427"/>
                    <a:pt x="179" y="425"/>
                  </a:cubicBezTo>
                  <a:cubicBezTo>
                    <a:pt x="178" y="412"/>
                    <a:pt x="182" y="402"/>
                    <a:pt x="179" y="389"/>
                  </a:cubicBezTo>
                  <a:cubicBezTo>
                    <a:pt x="179" y="390"/>
                    <a:pt x="178" y="389"/>
                    <a:pt x="177" y="389"/>
                  </a:cubicBezTo>
                  <a:cubicBezTo>
                    <a:pt x="178" y="389"/>
                    <a:pt x="178" y="389"/>
                    <a:pt x="178" y="389"/>
                  </a:cubicBezTo>
                  <a:cubicBezTo>
                    <a:pt x="176" y="388"/>
                    <a:pt x="176" y="388"/>
                    <a:pt x="176" y="388"/>
                  </a:cubicBezTo>
                  <a:cubicBezTo>
                    <a:pt x="176" y="387"/>
                    <a:pt x="178" y="387"/>
                    <a:pt x="178" y="388"/>
                  </a:cubicBezTo>
                  <a:cubicBezTo>
                    <a:pt x="178" y="383"/>
                    <a:pt x="177" y="379"/>
                    <a:pt x="178" y="374"/>
                  </a:cubicBezTo>
                  <a:cubicBezTo>
                    <a:pt x="175" y="374"/>
                    <a:pt x="177" y="371"/>
                    <a:pt x="175" y="371"/>
                  </a:cubicBezTo>
                  <a:cubicBezTo>
                    <a:pt x="176" y="371"/>
                    <a:pt x="176" y="371"/>
                    <a:pt x="176" y="371"/>
                  </a:cubicBezTo>
                  <a:cubicBezTo>
                    <a:pt x="175" y="368"/>
                    <a:pt x="175" y="368"/>
                    <a:pt x="177" y="365"/>
                  </a:cubicBezTo>
                  <a:cubicBezTo>
                    <a:pt x="178" y="353"/>
                    <a:pt x="176" y="340"/>
                    <a:pt x="174" y="326"/>
                  </a:cubicBezTo>
                  <a:cubicBezTo>
                    <a:pt x="170" y="313"/>
                    <a:pt x="162" y="297"/>
                    <a:pt x="148" y="288"/>
                  </a:cubicBezTo>
                  <a:cubicBezTo>
                    <a:pt x="143" y="290"/>
                    <a:pt x="142" y="286"/>
                    <a:pt x="138" y="288"/>
                  </a:cubicBezTo>
                  <a:cubicBezTo>
                    <a:pt x="138" y="287"/>
                    <a:pt x="138" y="287"/>
                    <a:pt x="138" y="287"/>
                  </a:cubicBezTo>
                  <a:cubicBezTo>
                    <a:pt x="136" y="288"/>
                    <a:pt x="136" y="286"/>
                    <a:pt x="133" y="284"/>
                  </a:cubicBezTo>
                  <a:cubicBezTo>
                    <a:pt x="133" y="285"/>
                    <a:pt x="132" y="284"/>
                    <a:pt x="132" y="286"/>
                  </a:cubicBezTo>
                  <a:cubicBezTo>
                    <a:pt x="131" y="287"/>
                    <a:pt x="131" y="282"/>
                    <a:pt x="129" y="283"/>
                  </a:cubicBezTo>
                  <a:cubicBezTo>
                    <a:pt x="129" y="282"/>
                    <a:pt x="129" y="284"/>
                    <a:pt x="129" y="283"/>
                  </a:cubicBezTo>
                  <a:cubicBezTo>
                    <a:pt x="125" y="285"/>
                    <a:pt x="129" y="282"/>
                    <a:pt x="127" y="279"/>
                  </a:cubicBezTo>
                  <a:cubicBezTo>
                    <a:pt x="120" y="278"/>
                    <a:pt x="113" y="280"/>
                    <a:pt x="107" y="278"/>
                  </a:cubicBezTo>
                  <a:cubicBezTo>
                    <a:pt x="108" y="278"/>
                    <a:pt x="108" y="280"/>
                    <a:pt x="107" y="280"/>
                  </a:cubicBezTo>
                  <a:cubicBezTo>
                    <a:pt x="107" y="276"/>
                    <a:pt x="105" y="280"/>
                    <a:pt x="104" y="279"/>
                  </a:cubicBezTo>
                  <a:cubicBezTo>
                    <a:pt x="104" y="278"/>
                    <a:pt x="105" y="278"/>
                    <a:pt x="105" y="278"/>
                  </a:cubicBezTo>
                  <a:cubicBezTo>
                    <a:pt x="103" y="276"/>
                    <a:pt x="101" y="278"/>
                    <a:pt x="98" y="277"/>
                  </a:cubicBezTo>
                  <a:cubicBezTo>
                    <a:pt x="96" y="278"/>
                    <a:pt x="94" y="275"/>
                    <a:pt x="92" y="277"/>
                  </a:cubicBezTo>
                  <a:cubicBezTo>
                    <a:pt x="93" y="275"/>
                    <a:pt x="91" y="276"/>
                    <a:pt x="91" y="275"/>
                  </a:cubicBezTo>
                  <a:cubicBezTo>
                    <a:pt x="89" y="279"/>
                    <a:pt x="88" y="273"/>
                    <a:pt x="85" y="275"/>
                  </a:cubicBezTo>
                  <a:cubicBezTo>
                    <a:pt x="86" y="275"/>
                    <a:pt x="86" y="275"/>
                    <a:pt x="86" y="275"/>
                  </a:cubicBezTo>
                  <a:cubicBezTo>
                    <a:pt x="80" y="274"/>
                    <a:pt x="77" y="272"/>
                    <a:pt x="72" y="271"/>
                  </a:cubicBezTo>
                  <a:cubicBezTo>
                    <a:pt x="69" y="270"/>
                    <a:pt x="69" y="264"/>
                    <a:pt x="66" y="264"/>
                  </a:cubicBezTo>
                  <a:cubicBezTo>
                    <a:pt x="65" y="265"/>
                    <a:pt x="65" y="265"/>
                    <a:pt x="64" y="265"/>
                  </a:cubicBezTo>
                  <a:cubicBezTo>
                    <a:pt x="64" y="264"/>
                    <a:pt x="65" y="264"/>
                    <a:pt x="65" y="264"/>
                  </a:cubicBezTo>
                  <a:cubicBezTo>
                    <a:pt x="63" y="263"/>
                    <a:pt x="63" y="260"/>
                    <a:pt x="62" y="259"/>
                  </a:cubicBezTo>
                  <a:cubicBezTo>
                    <a:pt x="62" y="259"/>
                    <a:pt x="61" y="258"/>
                    <a:pt x="60" y="259"/>
                  </a:cubicBezTo>
                  <a:cubicBezTo>
                    <a:pt x="61" y="256"/>
                    <a:pt x="56" y="255"/>
                    <a:pt x="57" y="252"/>
                  </a:cubicBezTo>
                  <a:cubicBezTo>
                    <a:pt x="54" y="254"/>
                    <a:pt x="54" y="252"/>
                    <a:pt x="53" y="251"/>
                  </a:cubicBezTo>
                  <a:cubicBezTo>
                    <a:pt x="53" y="251"/>
                    <a:pt x="54" y="250"/>
                    <a:pt x="54" y="250"/>
                  </a:cubicBezTo>
                  <a:cubicBezTo>
                    <a:pt x="53" y="249"/>
                    <a:pt x="53" y="248"/>
                    <a:pt x="53" y="245"/>
                  </a:cubicBezTo>
                  <a:cubicBezTo>
                    <a:pt x="52" y="245"/>
                    <a:pt x="50" y="245"/>
                    <a:pt x="50" y="244"/>
                  </a:cubicBezTo>
                  <a:cubicBezTo>
                    <a:pt x="52" y="242"/>
                    <a:pt x="50" y="241"/>
                    <a:pt x="50" y="240"/>
                  </a:cubicBezTo>
                  <a:cubicBezTo>
                    <a:pt x="48" y="241"/>
                    <a:pt x="46" y="240"/>
                    <a:pt x="47" y="239"/>
                  </a:cubicBezTo>
                  <a:cubicBezTo>
                    <a:pt x="49" y="238"/>
                    <a:pt x="49" y="238"/>
                    <a:pt x="49" y="238"/>
                  </a:cubicBezTo>
                  <a:cubicBezTo>
                    <a:pt x="46" y="235"/>
                    <a:pt x="48" y="230"/>
                    <a:pt x="44" y="225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2" y="219"/>
                    <a:pt x="42" y="213"/>
                    <a:pt x="37" y="209"/>
                  </a:cubicBezTo>
                  <a:cubicBezTo>
                    <a:pt x="37" y="208"/>
                    <a:pt x="37" y="207"/>
                    <a:pt x="36" y="205"/>
                  </a:cubicBezTo>
                  <a:cubicBezTo>
                    <a:pt x="37" y="205"/>
                    <a:pt x="39" y="204"/>
                    <a:pt x="40" y="203"/>
                  </a:cubicBezTo>
                  <a:cubicBezTo>
                    <a:pt x="36" y="203"/>
                    <a:pt x="36" y="203"/>
                    <a:pt x="36" y="203"/>
                  </a:cubicBezTo>
                  <a:cubicBezTo>
                    <a:pt x="41" y="201"/>
                    <a:pt x="44" y="197"/>
                    <a:pt x="48" y="196"/>
                  </a:cubicBezTo>
                  <a:cubicBezTo>
                    <a:pt x="47" y="198"/>
                    <a:pt x="49" y="198"/>
                    <a:pt x="49" y="199"/>
                  </a:cubicBezTo>
                  <a:cubicBezTo>
                    <a:pt x="50" y="198"/>
                    <a:pt x="50" y="196"/>
                    <a:pt x="52" y="196"/>
                  </a:cubicBezTo>
                  <a:cubicBezTo>
                    <a:pt x="51" y="199"/>
                    <a:pt x="51" y="199"/>
                    <a:pt x="51" y="199"/>
                  </a:cubicBezTo>
                  <a:cubicBezTo>
                    <a:pt x="52" y="197"/>
                    <a:pt x="56" y="193"/>
                    <a:pt x="59" y="190"/>
                  </a:cubicBezTo>
                  <a:cubicBezTo>
                    <a:pt x="59" y="197"/>
                    <a:pt x="61" y="192"/>
                    <a:pt x="62" y="201"/>
                  </a:cubicBezTo>
                  <a:cubicBezTo>
                    <a:pt x="60" y="200"/>
                    <a:pt x="60" y="200"/>
                    <a:pt x="60" y="200"/>
                  </a:cubicBezTo>
                  <a:cubicBezTo>
                    <a:pt x="61" y="202"/>
                    <a:pt x="61" y="203"/>
                    <a:pt x="62" y="206"/>
                  </a:cubicBezTo>
                  <a:cubicBezTo>
                    <a:pt x="64" y="206"/>
                    <a:pt x="65" y="204"/>
                    <a:pt x="64" y="199"/>
                  </a:cubicBezTo>
                  <a:cubicBezTo>
                    <a:pt x="68" y="202"/>
                    <a:pt x="65" y="203"/>
                    <a:pt x="68" y="212"/>
                  </a:cubicBezTo>
                  <a:cubicBezTo>
                    <a:pt x="71" y="214"/>
                    <a:pt x="66" y="208"/>
                    <a:pt x="69" y="207"/>
                  </a:cubicBezTo>
                  <a:cubicBezTo>
                    <a:pt x="70" y="206"/>
                    <a:pt x="71" y="211"/>
                    <a:pt x="75" y="215"/>
                  </a:cubicBezTo>
                  <a:cubicBezTo>
                    <a:pt x="82" y="221"/>
                    <a:pt x="78" y="220"/>
                    <a:pt x="81" y="223"/>
                  </a:cubicBezTo>
                  <a:cubicBezTo>
                    <a:pt x="79" y="223"/>
                    <a:pt x="71" y="217"/>
                    <a:pt x="73" y="217"/>
                  </a:cubicBezTo>
                  <a:cubicBezTo>
                    <a:pt x="65" y="209"/>
                    <a:pt x="73" y="224"/>
                    <a:pt x="68" y="218"/>
                  </a:cubicBezTo>
                  <a:cubicBezTo>
                    <a:pt x="75" y="226"/>
                    <a:pt x="76" y="226"/>
                    <a:pt x="82" y="226"/>
                  </a:cubicBezTo>
                  <a:cubicBezTo>
                    <a:pt x="79" y="225"/>
                    <a:pt x="85" y="224"/>
                    <a:pt x="82" y="223"/>
                  </a:cubicBezTo>
                  <a:cubicBezTo>
                    <a:pt x="98" y="219"/>
                    <a:pt x="96" y="225"/>
                    <a:pt x="106" y="216"/>
                  </a:cubicBezTo>
                  <a:cubicBezTo>
                    <a:pt x="103" y="216"/>
                    <a:pt x="111" y="202"/>
                    <a:pt x="104" y="206"/>
                  </a:cubicBezTo>
                  <a:cubicBezTo>
                    <a:pt x="104" y="204"/>
                    <a:pt x="105" y="201"/>
                    <a:pt x="107" y="200"/>
                  </a:cubicBezTo>
                  <a:cubicBezTo>
                    <a:pt x="107" y="203"/>
                    <a:pt x="110" y="197"/>
                    <a:pt x="110" y="201"/>
                  </a:cubicBezTo>
                  <a:cubicBezTo>
                    <a:pt x="111" y="198"/>
                    <a:pt x="111" y="198"/>
                    <a:pt x="111" y="198"/>
                  </a:cubicBezTo>
                  <a:cubicBezTo>
                    <a:pt x="111" y="204"/>
                    <a:pt x="111" y="204"/>
                    <a:pt x="111" y="204"/>
                  </a:cubicBezTo>
                  <a:cubicBezTo>
                    <a:pt x="114" y="201"/>
                    <a:pt x="118" y="196"/>
                    <a:pt x="120" y="194"/>
                  </a:cubicBezTo>
                  <a:cubicBezTo>
                    <a:pt x="121" y="189"/>
                    <a:pt x="117" y="195"/>
                    <a:pt x="119" y="190"/>
                  </a:cubicBezTo>
                  <a:cubicBezTo>
                    <a:pt x="119" y="192"/>
                    <a:pt x="121" y="189"/>
                    <a:pt x="122" y="186"/>
                  </a:cubicBezTo>
                  <a:cubicBezTo>
                    <a:pt x="120" y="191"/>
                    <a:pt x="119" y="186"/>
                    <a:pt x="120" y="182"/>
                  </a:cubicBezTo>
                  <a:cubicBezTo>
                    <a:pt x="120" y="181"/>
                    <a:pt x="121" y="180"/>
                    <a:pt x="121" y="179"/>
                  </a:cubicBezTo>
                  <a:cubicBezTo>
                    <a:pt x="122" y="180"/>
                    <a:pt x="122" y="180"/>
                    <a:pt x="122" y="181"/>
                  </a:cubicBezTo>
                  <a:cubicBezTo>
                    <a:pt x="122" y="182"/>
                    <a:pt x="122" y="182"/>
                    <a:pt x="122" y="183"/>
                  </a:cubicBezTo>
                  <a:cubicBezTo>
                    <a:pt x="123" y="183"/>
                    <a:pt x="123" y="183"/>
                    <a:pt x="123" y="183"/>
                  </a:cubicBezTo>
                  <a:cubicBezTo>
                    <a:pt x="123" y="183"/>
                    <a:pt x="122" y="183"/>
                    <a:pt x="122" y="183"/>
                  </a:cubicBezTo>
                  <a:cubicBezTo>
                    <a:pt x="122" y="188"/>
                    <a:pt x="125" y="188"/>
                    <a:pt x="126" y="189"/>
                  </a:cubicBezTo>
                  <a:cubicBezTo>
                    <a:pt x="126" y="193"/>
                    <a:pt x="126" y="193"/>
                    <a:pt x="126" y="193"/>
                  </a:cubicBezTo>
                  <a:cubicBezTo>
                    <a:pt x="127" y="193"/>
                    <a:pt x="127" y="193"/>
                    <a:pt x="127" y="193"/>
                  </a:cubicBezTo>
                  <a:cubicBezTo>
                    <a:pt x="130" y="197"/>
                    <a:pt x="134" y="202"/>
                    <a:pt x="132" y="203"/>
                  </a:cubicBezTo>
                  <a:cubicBezTo>
                    <a:pt x="134" y="205"/>
                    <a:pt x="136" y="206"/>
                    <a:pt x="135" y="203"/>
                  </a:cubicBezTo>
                  <a:cubicBezTo>
                    <a:pt x="136" y="205"/>
                    <a:pt x="140" y="212"/>
                    <a:pt x="151" y="211"/>
                  </a:cubicBezTo>
                  <a:cubicBezTo>
                    <a:pt x="161" y="208"/>
                    <a:pt x="165" y="201"/>
                    <a:pt x="167" y="197"/>
                  </a:cubicBezTo>
                  <a:cubicBezTo>
                    <a:pt x="164" y="201"/>
                    <a:pt x="163" y="200"/>
                    <a:pt x="162" y="200"/>
                  </a:cubicBezTo>
                  <a:cubicBezTo>
                    <a:pt x="161" y="197"/>
                    <a:pt x="164" y="198"/>
                    <a:pt x="164" y="194"/>
                  </a:cubicBezTo>
                  <a:cubicBezTo>
                    <a:pt x="165" y="195"/>
                    <a:pt x="167" y="192"/>
                    <a:pt x="166" y="196"/>
                  </a:cubicBezTo>
                  <a:cubicBezTo>
                    <a:pt x="170" y="191"/>
                    <a:pt x="171" y="185"/>
                    <a:pt x="173" y="179"/>
                  </a:cubicBezTo>
                  <a:cubicBezTo>
                    <a:pt x="173" y="180"/>
                    <a:pt x="173" y="180"/>
                    <a:pt x="174" y="181"/>
                  </a:cubicBezTo>
                  <a:cubicBezTo>
                    <a:pt x="174" y="181"/>
                    <a:pt x="174" y="181"/>
                    <a:pt x="174" y="182"/>
                  </a:cubicBezTo>
                  <a:cubicBezTo>
                    <a:pt x="174" y="182"/>
                    <a:pt x="174" y="182"/>
                    <a:pt x="174" y="183"/>
                  </a:cubicBezTo>
                  <a:cubicBezTo>
                    <a:pt x="175" y="184"/>
                    <a:pt x="175" y="185"/>
                    <a:pt x="176" y="186"/>
                  </a:cubicBezTo>
                  <a:cubicBezTo>
                    <a:pt x="175" y="185"/>
                    <a:pt x="175" y="185"/>
                    <a:pt x="175" y="184"/>
                  </a:cubicBezTo>
                  <a:cubicBezTo>
                    <a:pt x="175" y="185"/>
                    <a:pt x="175" y="186"/>
                    <a:pt x="176" y="187"/>
                  </a:cubicBezTo>
                  <a:cubicBezTo>
                    <a:pt x="176" y="187"/>
                    <a:pt x="176" y="187"/>
                    <a:pt x="176" y="187"/>
                  </a:cubicBezTo>
                  <a:cubicBezTo>
                    <a:pt x="177" y="189"/>
                    <a:pt x="177" y="190"/>
                    <a:pt x="178" y="191"/>
                  </a:cubicBezTo>
                  <a:cubicBezTo>
                    <a:pt x="176" y="191"/>
                    <a:pt x="176" y="191"/>
                    <a:pt x="176" y="191"/>
                  </a:cubicBezTo>
                  <a:cubicBezTo>
                    <a:pt x="176" y="194"/>
                    <a:pt x="188" y="201"/>
                    <a:pt x="189" y="198"/>
                  </a:cubicBezTo>
                  <a:cubicBezTo>
                    <a:pt x="205" y="196"/>
                    <a:pt x="210" y="186"/>
                    <a:pt x="213" y="179"/>
                  </a:cubicBezTo>
                  <a:cubicBezTo>
                    <a:pt x="214" y="178"/>
                    <a:pt x="214" y="178"/>
                    <a:pt x="214" y="178"/>
                  </a:cubicBezTo>
                  <a:cubicBezTo>
                    <a:pt x="214" y="178"/>
                    <a:pt x="214" y="178"/>
                    <a:pt x="214" y="178"/>
                  </a:cubicBezTo>
                  <a:cubicBezTo>
                    <a:pt x="214" y="178"/>
                    <a:pt x="214" y="177"/>
                    <a:pt x="214" y="177"/>
                  </a:cubicBezTo>
                  <a:cubicBezTo>
                    <a:pt x="214" y="177"/>
                    <a:pt x="215" y="177"/>
                    <a:pt x="215" y="177"/>
                  </a:cubicBezTo>
                  <a:cubicBezTo>
                    <a:pt x="219" y="183"/>
                    <a:pt x="215" y="181"/>
                    <a:pt x="216" y="184"/>
                  </a:cubicBezTo>
                  <a:cubicBezTo>
                    <a:pt x="224" y="191"/>
                    <a:pt x="234" y="187"/>
                    <a:pt x="239" y="182"/>
                  </a:cubicBezTo>
                  <a:cubicBezTo>
                    <a:pt x="239" y="182"/>
                    <a:pt x="240" y="183"/>
                    <a:pt x="239" y="183"/>
                  </a:cubicBezTo>
                  <a:cubicBezTo>
                    <a:pt x="244" y="179"/>
                    <a:pt x="250" y="173"/>
                    <a:pt x="253" y="167"/>
                  </a:cubicBezTo>
                  <a:cubicBezTo>
                    <a:pt x="255" y="173"/>
                    <a:pt x="258" y="178"/>
                    <a:pt x="262" y="183"/>
                  </a:cubicBezTo>
                  <a:cubicBezTo>
                    <a:pt x="272" y="194"/>
                    <a:pt x="282" y="179"/>
                    <a:pt x="282" y="172"/>
                  </a:cubicBezTo>
                  <a:cubicBezTo>
                    <a:pt x="282" y="171"/>
                    <a:pt x="283" y="172"/>
                    <a:pt x="283" y="173"/>
                  </a:cubicBezTo>
                  <a:cubicBezTo>
                    <a:pt x="283" y="162"/>
                    <a:pt x="288" y="150"/>
                    <a:pt x="283" y="141"/>
                  </a:cubicBezTo>
                  <a:cubicBezTo>
                    <a:pt x="281" y="138"/>
                    <a:pt x="281" y="138"/>
                    <a:pt x="281" y="138"/>
                  </a:cubicBezTo>
                  <a:cubicBezTo>
                    <a:pt x="282" y="136"/>
                    <a:pt x="283" y="136"/>
                    <a:pt x="284" y="134"/>
                  </a:cubicBezTo>
                  <a:cubicBezTo>
                    <a:pt x="283" y="132"/>
                    <a:pt x="283" y="124"/>
                    <a:pt x="282" y="122"/>
                  </a:cubicBezTo>
                  <a:cubicBezTo>
                    <a:pt x="283" y="121"/>
                    <a:pt x="283" y="123"/>
                    <a:pt x="283" y="123"/>
                  </a:cubicBezTo>
                  <a:cubicBezTo>
                    <a:pt x="284" y="122"/>
                    <a:pt x="284" y="121"/>
                    <a:pt x="284" y="120"/>
                  </a:cubicBezTo>
                  <a:cubicBezTo>
                    <a:pt x="285" y="120"/>
                    <a:pt x="286" y="120"/>
                    <a:pt x="287" y="120"/>
                  </a:cubicBezTo>
                  <a:cubicBezTo>
                    <a:pt x="293" y="141"/>
                    <a:pt x="294" y="171"/>
                    <a:pt x="312" y="180"/>
                  </a:cubicBezTo>
                  <a:cubicBezTo>
                    <a:pt x="316" y="182"/>
                    <a:pt x="313" y="183"/>
                    <a:pt x="315" y="184"/>
                  </a:cubicBezTo>
                  <a:cubicBezTo>
                    <a:pt x="325" y="187"/>
                    <a:pt x="336" y="188"/>
                    <a:pt x="347" y="188"/>
                  </a:cubicBezTo>
                  <a:cubicBezTo>
                    <a:pt x="346" y="189"/>
                    <a:pt x="345" y="190"/>
                    <a:pt x="344" y="191"/>
                  </a:cubicBezTo>
                  <a:cubicBezTo>
                    <a:pt x="346" y="193"/>
                    <a:pt x="342" y="195"/>
                    <a:pt x="343" y="196"/>
                  </a:cubicBezTo>
                  <a:cubicBezTo>
                    <a:pt x="343" y="196"/>
                    <a:pt x="343" y="196"/>
                    <a:pt x="343" y="195"/>
                  </a:cubicBezTo>
                  <a:cubicBezTo>
                    <a:pt x="340" y="201"/>
                    <a:pt x="343" y="196"/>
                    <a:pt x="338" y="200"/>
                  </a:cubicBezTo>
                  <a:cubicBezTo>
                    <a:pt x="327" y="213"/>
                    <a:pt x="329" y="230"/>
                    <a:pt x="329" y="240"/>
                  </a:cubicBezTo>
                  <a:cubicBezTo>
                    <a:pt x="330" y="251"/>
                    <a:pt x="331" y="257"/>
                    <a:pt x="326" y="263"/>
                  </a:cubicBezTo>
                  <a:cubicBezTo>
                    <a:pt x="327" y="267"/>
                    <a:pt x="324" y="267"/>
                    <a:pt x="325" y="270"/>
                  </a:cubicBezTo>
                  <a:cubicBezTo>
                    <a:pt x="324" y="269"/>
                    <a:pt x="324" y="269"/>
                    <a:pt x="324" y="269"/>
                  </a:cubicBezTo>
                  <a:cubicBezTo>
                    <a:pt x="324" y="271"/>
                    <a:pt x="323" y="270"/>
                    <a:pt x="321" y="270"/>
                  </a:cubicBezTo>
                  <a:cubicBezTo>
                    <a:pt x="321" y="271"/>
                    <a:pt x="320" y="271"/>
                    <a:pt x="321" y="272"/>
                  </a:cubicBezTo>
                  <a:cubicBezTo>
                    <a:pt x="322" y="274"/>
                    <a:pt x="319" y="270"/>
                    <a:pt x="318" y="271"/>
                  </a:cubicBezTo>
                  <a:cubicBezTo>
                    <a:pt x="318" y="271"/>
                    <a:pt x="319" y="272"/>
                    <a:pt x="318" y="272"/>
                  </a:cubicBezTo>
                  <a:cubicBezTo>
                    <a:pt x="317" y="275"/>
                    <a:pt x="318" y="271"/>
                    <a:pt x="315" y="270"/>
                  </a:cubicBezTo>
                  <a:cubicBezTo>
                    <a:pt x="311" y="273"/>
                    <a:pt x="306" y="276"/>
                    <a:pt x="302" y="277"/>
                  </a:cubicBezTo>
                  <a:cubicBezTo>
                    <a:pt x="302" y="277"/>
                    <a:pt x="303" y="278"/>
                    <a:pt x="302" y="278"/>
                  </a:cubicBezTo>
                  <a:cubicBezTo>
                    <a:pt x="301" y="275"/>
                    <a:pt x="301" y="280"/>
                    <a:pt x="299" y="279"/>
                  </a:cubicBezTo>
                  <a:cubicBezTo>
                    <a:pt x="300" y="277"/>
                    <a:pt x="300" y="277"/>
                    <a:pt x="300" y="277"/>
                  </a:cubicBezTo>
                  <a:cubicBezTo>
                    <a:pt x="297" y="277"/>
                    <a:pt x="296" y="279"/>
                    <a:pt x="293" y="279"/>
                  </a:cubicBezTo>
                  <a:cubicBezTo>
                    <a:pt x="292" y="280"/>
                    <a:pt x="288" y="279"/>
                    <a:pt x="287" y="281"/>
                  </a:cubicBezTo>
                  <a:cubicBezTo>
                    <a:pt x="287" y="280"/>
                    <a:pt x="286" y="280"/>
                    <a:pt x="285" y="280"/>
                  </a:cubicBezTo>
                  <a:cubicBezTo>
                    <a:pt x="285" y="284"/>
                    <a:pt x="281" y="280"/>
                    <a:pt x="280" y="284"/>
                  </a:cubicBezTo>
                  <a:cubicBezTo>
                    <a:pt x="280" y="283"/>
                    <a:pt x="280" y="283"/>
                    <a:pt x="280" y="283"/>
                  </a:cubicBezTo>
                  <a:cubicBezTo>
                    <a:pt x="274" y="287"/>
                    <a:pt x="267" y="290"/>
                    <a:pt x="263" y="297"/>
                  </a:cubicBezTo>
                  <a:cubicBezTo>
                    <a:pt x="260" y="300"/>
                    <a:pt x="256" y="300"/>
                    <a:pt x="254" y="305"/>
                  </a:cubicBezTo>
                  <a:cubicBezTo>
                    <a:pt x="254" y="306"/>
                    <a:pt x="255" y="306"/>
                    <a:pt x="255" y="307"/>
                  </a:cubicBezTo>
                  <a:cubicBezTo>
                    <a:pt x="255" y="308"/>
                    <a:pt x="254" y="306"/>
                    <a:pt x="254" y="306"/>
                  </a:cubicBezTo>
                  <a:cubicBezTo>
                    <a:pt x="254" y="309"/>
                    <a:pt x="251" y="310"/>
                    <a:pt x="250" y="312"/>
                  </a:cubicBezTo>
                  <a:cubicBezTo>
                    <a:pt x="250" y="313"/>
                    <a:pt x="250" y="314"/>
                    <a:pt x="251" y="314"/>
                  </a:cubicBezTo>
                  <a:cubicBezTo>
                    <a:pt x="247" y="315"/>
                    <a:pt x="248" y="320"/>
                    <a:pt x="245" y="322"/>
                  </a:cubicBezTo>
                  <a:cubicBezTo>
                    <a:pt x="248" y="322"/>
                    <a:pt x="246" y="324"/>
                    <a:pt x="247" y="325"/>
                  </a:cubicBezTo>
                  <a:cubicBezTo>
                    <a:pt x="246" y="326"/>
                    <a:pt x="245" y="326"/>
                    <a:pt x="245" y="325"/>
                  </a:cubicBezTo>
                  <a:cubicBezTo>
                    <a:pt x="245" y="327"/>
                    <a:pt x="244" y="328"/>
                    <a:pt x="243" y="330"/>
                  </a:cubicBezTo>
                  <a:cubicBezTo>
                    <a:pt x="243" y="332"/>
                    <a:pt x="244" y="333"/>
                    <a:pt x="243" y="334"/>
                  </a:cubicBezTo>
                  <a:cubicBezTo>
                    <a:pt x="241" y="334"/>
                    <a:pt x="242" y="336"/>
                    <a:pt x="241" y="338"/>
                  </a:cubicBezTo>
                  <a:cubicBezTo>
                    <a:pt x="243" y="338"/>
                    <a:pt x="244" y="340"/>
                    <a:pt x="243" y="341"/>
                  </a:cubicBezTo>
                  <a:cubicBezTo>
                    <a:pt x="240" y="340"/>
                    <a:pt x="240" y="340"/>
                    <a:pt x="240" y="340"/>
                  </a:cubicBezTo>
                  <a:cubicBezTo>
                    <a:pt x="241" y="344"/>
                    <a:pt x="237" y="350"/>
                    <a:pt x="240" y="355"/>
                  </a:cubicBezTo>
                  <a:cubicBezTo>
                    <a:pt x="238" y="355"/>
                    <a:pt x="238" y="355"/>
                    <a:pt x="238" y="355"/>
                  </a:cubicBezTo>
                  <a:cubicBezTo>
                    <a:pt x="239" y="360"/>
                    <a:pt x="236" y="365"/>
                    <a:pt x="239" y="370"/>
                  </a:cubicBezTo>
                  <a:cubicBezTo>
                    <a:pt x="238" y="371"/>
                    <a:pt x="237" y="373"/>
                    <a:pt x="237" y="374"/>
                  </a:cubicBezTo>
                  <a:cubicBezTo>
                    <a:pt x="239" y="376"/>
                    <a:pt x="238" y="376"/>
                    <a:pt x="241" y="378"/>
                  </a:cubicBezTo>
                  <a:cubicBezTo>
                    <a:pt x="241" y="378"/>
                    <a:pt x="239" y="379"/>
                    <a:pt x="239" y="379"/>
                  </a:cubicBezTo>
                  <a:cubicBezTo>
                    <a:pt x="238" y="381"/>
                    <a:pt x="236" y="383"/>
                    <a:pt x="238" y="385"/>
                  </a:cubicBezTo>
                  <a:cubicBezTo>
                    <a:pt x="237" y="385"/>
                    <a:pt x="237" y="385"/>
                    <a:pt x="237" y="385"/>
                  </a:cubicBezTo>
                  <a:cubicBezTo>
                    <a:pt x="238" y="387"/>
                    <a:pt x="240" y="389"/>
                    <a:pt x="238" y="391"/>
                  </a:cubicBezTo>
                  <a:cubicBezTo>
                    <a:pt x="239" y="391"/>
                    <a:pt x="239" y="393"/>
                    <a:pt x="241" y="393"/>
                  </a:cubicBezTo>
                  <a:cubicBezTo>
                    <a:pt x="241" y="393"/>
                    <a:pt x="239" y="393"/>
                    <a:pt x="240" y="394"/>
                  </a:cubicBezTo>
                  <a:cubicBezTo>
                    <a:pt x="238" y="393"/>
                    <a:pt x="238" y="393"/>
                    <a:pt x="238" y="393"/>
                  </a:cubicBezTo>
                  <a:cubicBezTo>
                    <a:pt x="237" y="397"/>
                    <a:pt x="238" y="401"/>
                    <a:pt x="239" y="405"/>
                  </a:cubicBezTo>
                  <a:cubicBezTo>
                    <a:pt x="236" y="406"/>
                    <a:pt x="239" y="409"/>
                    <a:pt x="237" y="411"/>
                  </a:cubicBezTo>
                  <a:cubicBezTo>
                    <a:pt x="239" y="412"/>
                    <a:pt x="237" y="415"/>
                    <a:pt x="240" y="416"/>
                  </a:cubicBezTo>
                  <a:cubicBezTo>
                    <a:pt x="238" y="416"/>
                    <a:pt x="238" y="416"/>
                    <a:pt x="238" y="416"/>
                  </a:cubicBezTo>
                  <a:cubicBezTo>
                    <a:pt x="238" y="418"/>
                    <a:pt x="238" y="420"/>
                    <a:pt x="237" y="423"/>
                  </a:cubicBezTo>
                  <a:cubicBezTo>
                    <a:pt x="237" y="424"/>
                    <a:pt x="239" y="424"/>
                    <a:pt x="240" y="425"/>
                  </a:cubicBezTo>
                  <a:cubicBezTo>
                    <a:pt x="238" y="425"/>
                    <a:pt x="238" y="425"/>
                    <a:pt x="238" y="425"/>
                  </a:cubicBezTo>
                  <a:cubicBezTo>
                    <a:pt x="239" y="426"/>
                    <a:pt x="241" y="427"/>
                    <a:pt x="243" y="427"/>
                  </a:cubicBezTo>
                  <a:cubicBezTo>
                    <a:pt x="242" y="428"/>
                    <a:pt x="243" y="428"/>
                    <a:pt x="242" y="429"/>
                  </a:cubicBezTo>
                  <a:cubicBezTo>
                    <a:pt x="241" y="428"/>
                    <a:pt x="239" y="428"/>
                    <a:pt x="237" y="427"/>
                  </a:cubicBezTo>
                  <a:cubicBezTo>
                    <a:pt x="237" y="428"/>
                    <a:pt x="240" y="430"/>
                    <a:pt x="238" y="431"/>
                  </a:cubicBezTo>
                  <a:cubicBezTo>
                    <a:pt x="238" y="432"/>
                    <a:pt x="239" y="433"/>
                    <a:pt x="241" y="433"/>
                  </a:cubicBezTo>
                  <a:cubicBezTo>
                    <a:pt x="240" y="433"/>
                    <a:pt x="239" y="434"/>
                    <a:pt x="239" y="433"/>
                  </a:cubicBezTo>
                  <a:cubicBezTo>
                    <a:pt x="239" y="434"/>
                    <a:pt x="239" y="435"/>
                    <a:pt x="240" y="435"/>
                  </a:cubicBezTo>
                  <a:cubicBezTo>
                    <a:pt x="240" y="435"/>
                    <a:pt x="240" y="435"/>
                    <a:pt x="240" y="435"/>
                  </a:cubicBezTo>
                  <a:cubicBezTo>
                    <a:pt x="241" y="435"/>
                    <a:pt x="241" y="436"/>
                    <a:pt x="243" y="436"/>
                  </a:cubicBezTo>
                  <a:cubicBezTo>
                    <a:pt x="243" y="435"/>
                    <a:pt x="243" y="435"/>
                    <a:pt x="243" y="435"/>
                  </a:cubicBezTo>
                  <a:cubicBezTo>
                    <a:pt x="244" y="435"/>
                    <a:pt x="245" y="436"/>
                    <a:pt x="243" y="437"/>
                  </a:cubicBezTo>
                  <a:cubicBezTo>
                    <a:pt x="242" y="437"/>
                    <a:pt x="241" y="436"/>
                    <a:pt x="240" y="437"/>
                  </a:cubicBezTo>
                  <a:cubicBezTo>
                    <a:pt x="244" y="439"/>
                    <a:pt x="244" y="439"/>
                    <a:pt x="244" y="439"/>
                  </a:cubicBezTo>
                  <a:cubicBezTo>
                    <a:pt x="243" y="439"/>
                    <a:pt x="244" y="438"/>
                    <a:pt x="245" y="438"/>
                  </a:cubicBezTo>
                  <a:cubicBezTo>
                    <a:pt x="244" y="437"/>
                    <a:pt x="244" y="437"/>
                    <a:pt x="244" y="437"/>
                  </a:cubicBezTo>
                  <a:cubicBezTo>
                    <a:pt x="246" y="437"/>
                    <a:pt x="246" y="437"/>
                    <a:pt x="246" y="437"/>
                  </a:cubicBezTo>
                  <a:cubicBezTo>
                    <a:pt x="245" y="435"/>
                    <a:pt x="246" y="434"/>
                    <a:pt x="245" y="432"/>
                  </a:cubicBezTo>
                  <a:cubicBezTo>
                    <a:pt x="244" y="433"/>
                    <a:pt x="244" y="433"/>
                    <a:pt x="244" y="433"/>
                  </a:cubicBezTo>
                  <a:cubicBezTo>
                    <a:pt x="243" y="432"/>
                    <a:pt x="241" y="431"/>
                    <a:pt x="243" y="430"/>
                  </a:cubicBezTo>
                  <a:cubicBezTo>
                    <a:pt x="244" y="430"/>
                    <a:pt x="244" y="430"/>
                    <a:pt x="245" y="430"/>
                  </a:cubicBezTo>
                  <a:cubicBezTo>
                    <a:pt x="245" y="430"/>
                    <a:pt x="244" y="430"/>
                    <a:pt x="244" y="429"/>
                  </a:cubicBezTo>
                  <a:cubicBezTo>
                    <a:pt x="247" y="430"/>
                    <a:pt x="247" y="430"/>
                    <a:pt x="247" y="430"/>
                  </a:cubicBezTo>
                  <a:cubicBezTo>
                    <a:pt x="243" y="429"/>
                    <a:pt x="246" y="427"/>
                    <a:pt x="245" y="427"/>
                  </a:cubicBezTo>
                  <a:cubicBezTo>
                    <a:pt x="246" y="427"/>
                    <a:pt x="246" y="427"/>
                    <a:pt x="246" y="427"/>
                  </a:cubicBezTo>
                  <a:cubicBezTo>
                    <a:pt x="247" y="425"/>
                    <a:pt x="244" y="427"/>
                    <a:pt x="244" y="426"/>
                  </a:cubicBezTo>
                  <a:cubicBezTo>
                    <a:pt x="245" y="425"/>
                    <a:pt x="247" y="426"/>
                    <a:pt x="248" y="425"/>
                  </a:cubicBezTo>
                  <a:cubicBezTo>
                    <a:pt x="248" y="423"/>
                    <a:pt x="246" y="421"/>
                    <a:pt x="248" y="419"/>
                  </a:cubicBezTo>
                  <a:cubicBezTo>
                    <a:pt x="248" y="418"/>
                    <a:pt x="247" y="416"/>
                    <a:pt x="246" y="415"/>
                  </a:cubicBezTo>
                  <a:cubicBezTo>
                    <a:pt x="246" y="414"/>
                    <a:pt x="248" y="415"/>
                    <a:pt x="247" y="414"/>
                  </a:cubicBezTo>
                  <a:cubicBezTo>
                    <a:pt x="248" y="414"/>
                    <a:pt x="249" y="414"/>
                    <a:pt x="250" y="414"/>
                  </a:cubicBezTo>
                  <a:cubicBezTo>
                    <a:pt x="249" y="414"/>
                    <a:pt x="250" y="412"/>
                    <a:pt x="248" y="413"/>
                  </a:cubicBezTo>
                  <a:cubicBezTo>
                    <a:pt x="249" y="411"/>
                    <a:pt x="249" y="409"/>
                    <a:pt x="249" y="407"/>
                  </a:cubicBezTo>
                  <a:cubicBezTo>
                    <a:pt x="249" y="408"/>
                    <a:pt x="250" y="408"/>
                    <a:pt x="251" y="407"/>
                  </a:cubicBezTo>
                  <a:cubicBezTo>
                    <a:pt x="250" y="406"/>
                    <a:pt x="249" y="405"/>
                    <a:pt x="249" y="403"/>
                  </a:cubicBezTo>
                  <a:cubicBezTo>
                    <a:pt x="248" y="403"/>
                    <a:pt x="248" y="404"/>
                    <a:pt x="246" y="403"/>
                  </a:cubicBezTo>
                  <a:cubicBezTo>
                    <a:pt x="246" y="403"/>
                    <a:pt x="245" y="403"/>
                    <a:pt x="245" y="402"/>
                  </a:cubicBezTo>
                  <a:cubicBezTo>
                    <a:pt x="247" y="402"/>
                    <a:pt x="250" y="403"/>
                    <a:pt x="250" y="401"/>
                  </a:cubicBezTo>
                  <a:cubicBezTo>
                    <a:pt x="253" y="402"/>
                    <a:pt x="249" y="404"/>
                    <a:pt x="252" y="403"/>
                  </a:cubicBezTo>
                  <a:cubicBezTo>
                    <a:pt x="254" y="404"/>
                    <a:pt x="254" y="406"/>
                    <a:pt x="253" y="407"/>
                  </a:cubicBezTo>
                  <a:cubicBezTo>
                    <a:pt x="255" y="408"/>
                    <a:pt x="253" y="406"/>
                    <a:pt x="256" y="406"/>
                  </a:cubicBezTo>
                  <a:cubicBezTo>
                    <a:pt x="256" y="405"/>
                    <a:pt x="254" y="405"/>
                    <a:pt x="254" y="403"/>
                  </a:cubicBezTo>
                  <a:cubicBezTo>
                    <a:pt x="253" y="403"/>
                    <a:pt x="253" y="403"/>
                    <a:pt x="252" y="402"/>
                  </a:cubicBezTo>
                  <a:cubicBezTo>
                    <a:pt x="249" y="401"/>
                    <a:pt x="254" y="401"/>
                    <a:pt x="254" y="400"/>
                  </a:cubicBezTo>
                  <a:cubicBezTo>
                    <a:pt x="254" y="401"/>
                    <a:pt x="254" y="401"/>
                    <a:pt x="254" y="401"/>
                  </a:cubicBezTo>
                  <a:cubicBezTo>
                    <a:pt x="255" y="400"/>
                    <a:pt x="254" y="400"/>
                    <a:pt x="254" y="399"/>
                  </a:cubicBezTo>
                  <a:cubicBezTo>
                    <a:pt x="257" y="398"/>
                    <a:pt x="254" y="400"/>
                    <a:pt x="256" y="401"/>
                  </a:cubicBezTo>
                  <a:cubicBezTo>
                    <a:pt x="258" y="400"/>
                    <a:pt x="258" y="400"/>
                    <a:pt x="258" y="400"/>
                  </a:cubicBezTo>
                  <a:cubicBezTo>
                    <a:pt x="259" y="399"/>
                    <a:pt x="256" y="400"/>
                    <a:pt x="257" y="398"/>
                  </a:cubicBezTo>
                  <a:cubicBezTo>
                    <a:pt x="258" y="398"/>
                    <a:pt x="258" y="398"/>
                    <a:pt x="258" y="398"/>
                  </a:cubicBezTo>
                  <a:cubicBezTo>
                    <a:pt x="257" y="397"/>
                    <a:pt x="257" y="397"/>
                    <a:pt x="257" y="397"/>
                  </a:cubicBezTo>
                  <a:cubicBezTo>
                    <a:pt x="256" y="397"/>
                    <a:pt x="254" y="397"/>
                    <a:pt x="254" y="398"/>
                  </a:cubicBezTo>
                  <a:cubicBezTo>
                    <a:pt x="251" y="397"/>
                    <a:pt x="254" y="397"/>
                    <a:pt x="254" y="396"/>
                  </a:cubicBezTo>
                  <a:cubicBezTo>
                    <a:pt x="252" y="395"/>
                    <a:pt x="254" y="396"/>
                    <a:pt x="252" y="396"/>
                  </a:cubicBezTo>
                  <a:cubicBezTo>
                    <a:pt x="250" y="396"/>
                    <a:pt x="250" y="395"/>
                    <a:pt x="250" y="394"/>
                  </a:cubicBezTo>
                  <a:cubicBezTo>
                    <a:pt x="250" y="393"/>
                    <a:pt x="252" y="394"/>
                    <a:pt x="253" y="393"/>
                  </a:cubicBezTo>
                  <a:cubicBezTo>
                    <a:pt x="254" y="394"/>
                    <a:pt x="254" y="395"/>
                    <a:pt x="253" y="394"/>
                  </a:cubicBezTo>
                  <a:cubicBezTo>
                    <a:pt x="254" y="396"/>
                    <a:pt x="256" y="394"/>
                    <a:pt x="258" y="395"/>
                  </a:cubicBezTo>
                  <a:cubicBezTo>
                    <a:pt x="259" y="394"/>
                    <a:pt x="257" y="394"/>
                    <a:pt x="256" y="393"/>
                  </a:cubicBezTo>
                  <a:cubicBezTo>
                    <a:pt x="256" y="394"/>
                    <a:pt x="254" y="393"/>
                    <a:pt x="254" y="393"/>
                  </a:cubicBezTo>
                  <a:cubicBezTo>
                    <a:pt x="249" y="391"/>
                    <a:pt x="257" y="392"/>
                    <a:pt x="257" y="390"/>
                  </a:cubicBezTo>
                  <a:cubicBezTo>
                    <a:pt x="253" y="390"/>
                    <a:pt x="252" y="387"/>
                    <a:pt x="249" y="389"/>
                  </a:cubicBezTo>
                  <a:cubicBezTo>
                    <a:pt x="248" y="388"/>
                    <a:pt x="248" y="387"/>
                    <a:pt x="248" y="387"/>
                  </a:cubicBezTo>
                  <a:cubicBezTo>
                    <a:pt x="250" y="388"/>
                    <a:pt x="250" y="386"/>
                    <a:pt x="252" y="387"/>
                  </a:cubicBezTo>
                  <a:cubicBezTo>
                    <a:pt x="252" y="386"/>
                    <a:pt x="252" y="386"/>
                    <a:pt x="252" y="386"/>
                  </a:cubicBezTo>
                  <a:cubicBezTo>
                    <a:pt x="254" y="388"/>
                    <a:pt x="254" y="388"/>
                    <a:pt x="254" y="388"/>
                  </a:cubicBezTo>
                  <a:cubicBezTo>
                    <a:pt x="256" y="387"/>
                    <a:pt x="257" y="385"/>
                    <a:pt x="258" y="386"/>
                  </a:cubicBezTo>
                  <a:cubicBezTo>
                    <a:pt x="257" y="385"/>
                    <a:pt x="256" y="386"/>
                    <a:pt x="256" y="385"/>
                  </a:cubicBezTo>
                  <a:cubicBezTo>
                    <a:pt x="257" y="385"/>
                    <a:pt x="258" y="385"/>
                    <a:pt x="258" y="384"/>
                  </a:cubicBezTo>
                  <a:cubicBezTo>
                    <a:pt x="257" y="385"/>
                    <a:pt x="255" y="384"/>
                    <a:pt x="254" y="383"/>
                  </a:cubicBezTo>
                  <a:cubicBezTo>
                    <a:pt x="255" y="382"/>
                    <a:pt x="257" y="382"/>
                    <a:pt x="257" y="382"/>
                  </a:cubicBezTo>
                  <a:cubicBezTo>
                    <a:pt x="259" y="383"/>
                    <a:pt x="259" y="383"/>
                    <a:pt x="259" y="383"/>
                  </a:cubicBezTo>
                  <a:cubicBezTo>
                    <a:pt x="257" y="382"/>
                    <a:pt x="260" y="383"/>
                    <a:pt x="259" y="382"/>
                  </a:cubicBezTo>
                  <a:cubicBezTo>
                    <a:pt x="258" y="381"/>
                    <a:pt x="256" y="381"/>
                    <a:pt x="255" y="380"/>
                  </a:cubicBezTo>
                  <a:cubicBezTo>
                    <a:pt x="254" y="380"/>
                    <a:pt x="256" y="379"/>
                    <a:pt x="256" y="379"/>
                  </a:cubicBezTo>
                  <a:cubicBezTo>
                    <a:pt x="257" y="380"/>
                    <a:pt x="257" y="380"/>
                    <a:pt x="257" y="380"/>
                  </a:cubicBezTo>
                  <a:cubicBezTo>
                    <a:pt x="256" y="379"/>
                    <a:pt x="260" y="380"/>
                    <a:pt x="259" y="379"/>
                  </a:cubicBezTo>
                  <a:cubicBezTo>
                    <a:pt x="258" y="378"/>
                    <a:pt x="258" y="378"/>
                    <a:pt x="258" y="378"/>
                  </a:cubicBezTo>
                  <a:cubicBezTo>
                    <a:pt x="258" y="378"/>
                    <a:pt x="259" y="378"/>
                    <a:pt x="259" y="378"/>
                  </a:cubicBezTo>
                  <a:cubicBezTo>
                    <a:pt x="258" y="378"/>
                    <a:pt x="258" y="377"/>
                    <a:pt x="258" y="377"/>
                  </a:cubicBezTo>
                  <a:cubicBezTo>
                    <a:pt x="259" y="377"/>
                    <a:pt x="259" y="377"/>
                    <a:pt x="259" y="377"/>
                  </a:cubicBezTo>
                  <a:cubicBezTo>
                    <a:pt x="258" y="376"/>
                    <a:pt x="256" y="375"/>
                    <a:pt x="258" y="375"/>
                  </a:cubicBezTo>
                  <a:cubicBezTo>
                    <a:pt x="256" y="375"/>
                    <a:pt x="258" y="376"/>
                    <a:pt x="257" y="376"/>
                  </a:cubicBezTo>
                  <a:cubicBezTo>
                    <a:pt x="255" y="377"/>
                    <a:pt x="255" y="375"/>
                    <a:pt x="255" y="375"/>
                  </a:cubicBezTo>
                  <a:cubicBezTo>
                    <a:pt x="258" y="375"/>
                    <a:pt x="255" y="374"/>
                    <a:pt x="255" y="373"/>
                  </a:cubicBezTo>
                  <a:cubicBezTo>
                    <a:pt x="256" y="373"/>
                    <a:pt x="257" y="372"/>
                    <a:pt x="258" y="372"/>
                  </a:cubicBezTo>
                  <a:cubicBezTo>
                    <a:pt x="256" y="372"/>
                    <a:pt x="256" y="372"/>
                    <a:pt x="256" y="372"/>
                  </a:cubicBezTo>
                  <a:cubicBezTo>
                    <a:pt x="259" y="372"/>
                    <a:pt x="255" y="370"/>
                    <a:pt x="256" y="370"/>
                  </a:cubicBezTo>
                  <a:cubicBezTo>
                    <a:pt x="257" y="370"/>
                    <a:pt x="259" y="370"/>
                    <a:pt x="259" y="370"/>
                  </a:cubicBezTo>
                  <a:cubicBezTo>
                    <a:pt x="257" y="370"/>
                    <a:pt x="256" y="368"/>
                    <a:pt x="254" y="368"/>
                  </a:cubicBezTo>
                  <a:cubicBezTo>
                    <a:pt x="255" y="367"/>
                    <a:pt x="258" y="369"/>
                    <a:pt x="260" y="369"/>
                  </a:cubicBezTo>
                  <a:cubicBezTo>
                    <a:pt x="258" y="368"/>
                    <a:pt x="261" y="367"/>
                    <a:pt x="258" y="366"/>
                  </a:cubicBezTo>
                  <a:cubicBezTo>
                    <a:pt x="257" y="367"/>
                    <a:pt x="257" y="366"/>
                    <a:pt x="256" y="366"/>
                  </a:cubicBezTo>
                  <a:cubicBezTo>
                    <a:pt x="256" y="365"/>
                    <a:pt x="257" y="366"/>
                    <a:pt x="258" y="365"/>
                  </a:cubicBezTo>
                  <a:cubicBezTo>
                    <a:pt x="258" y="365"/>
                    <a:pt x="256" y="364"/>
                    <a:pt x="255" y="365"/>
                  </a:cubicBezTo>
                  <a:cubicBezTo>
                    <a:pt x="255" y="364"/>
                    <a:pt x="253" y="363"/>
                    <a:pt x="255" y="362"/>
                  </a:cubicBezTo>
                  <a:cubicBezTo>
                    <a:pt x="256" y="362"/>
                    <a:pt x="255" y="364"/>
                    <a:pt x="257" y="363"/>
                  </a:cubicBezTo>
                  <a:cubicBezTo>
                    <a:pt x="257" y="362"/>
                    <a:pt x="253" y="362"/>
                    <a:pt x="252" y="360"/>
                  </a:cubicBezTo>
                  <a:cubicBezTo>
                    <a:pt x="251" y="361"/>
                    <a:pt x="248" y="360"/>
                    <a:pt x="248" y="359"/>
                  </a:cubicBezTo>
                  <a:cubicBezTo>
                    <a:pt x="249" y="357"/>
                    <a:pt x="248" y="360"/>
                    <a:pt x="251" y="360"/>
                  </a:cubicBezTo>
                  <a:cubicBezTo>
                    <a:pt x="250" y="359"/>
                    <a:pt x="250" y="359"/>
                    <a:pt x="250" y="359"/>
                  </a:cubicBezTo>
                  <a:cubicBezTo>
                    <a:pt x="254" y="358"/>
                    <a:pt x="255" y="362"/>
                    <a:pt x="257" y="361"/>
                  </a:cubicBezTo>
                  <a:cubicBezTo>
                    <a:pt x="257" y="360"/>
                    <a:pt x="257" y="360"/>
                    <a:pt x="257" y="360"/>
                  </a:cubicBezTo>
                  <a:cubicBezTo>
                    <a:pt x="257" y="360"/>
                    <a:pt x="259" y="361"/>
                    <a:pt x="260" y="361"/>
                  </a:cubicBezTo>
                  <a:cubicBezTo>
                    <a:pt x="258" y="360"/>
                    <a:pt x="259" y="359"/>
                    <a:pt x="259" y="359"/>
                  </a:cubicBezTo>
                  <a:cubicBezTo>
                    <a:pt x="257" y="358"/>
                    <a:pt x="259" y="359"/>
                    <a:pt x="258" y="359"/>
                  </a:cubicBezTo>
                  <a:cubicBezTo>
                    <a:pt x="258" y="358"/>
                    <a:pt x="255" y="357"/>
                    <a:pt x="256" y="356"/>
                  </a:cubicBezTo>
                  <a:cubicBezTo>
                    <a:pt x="257" y="357"/>
                    <a:pt x="259" y="356"/>
                    <a:pt x="259" y="357"/>
                  </a:cubicBezTo>
                  <a:cubicBezTo>
                    <a:pt x="260" y="356"/>
                    <a:pt x="257" y="356"/>
                    <a:pt x="259" y="356"/>
                  </a:cubicBezTo>
                  <a:cubicBezTo>
                    <a:pt x="260" y="356"/>
                    <a:pt x="260" y="356"/>
                    <a:pt x="260" y="356"/>
                  </a:cubicBezTo>
                  <a:cubicBezTo>
                    <a:pt x="260" y="353"/>
                    <a:pt x="261" y="349"/>
                    <a:pt x="257" y="345"/>
                  </a:cubicBezTo>
                  <a:cubicBezTo>
                    <a:pt x="259" y="345"/>
                    <a:pt x="260" y="344"/>
                    <a:pt x="261" y="343"/>
                  </a:cubicBezTo>
                  <a:cubicBezTo>
                    <a:pt x="261" y="343"/>
                    <a:pt x="260" y="343"/>
                    <a:pt x="260" y="342"/>
                  </a:cubicBezTo>
                  <a:cubicBezTo>
                    <a:pt x="262" y="342"/>
                    <a:pt x="262" y="342"/>
                    <a:pt x="262" y="342"/>
                  </a:cubicBezTo>
                  <a:cubicBezTo>
                    <a:pt x="263" y="341"/>
                    <a:pt x="262" y="340"/>
                    <a:pt x="261" y="339"/>
                  </a:cubicBezTo>
                  <a:cubicBezTo>
                    <a:pt x="262" y="339"/>
                    <a:pt x="262" y="339"/>
                    <a:pt x="262" y="339"/>
                  </a:cubicBezTo>
                  <a:cubicBezTo>
                    <a:pt x="264" y="338"/>
                    <a:pt x="261" y="338"/>
                    <a:pt x="261" y="337"/>
                  </a:cubicBezTo>
                  <a:cubicBezTo>
                    <a:pt x="263" y="337"/>
                    <a:pt x="263" y="337"/>
                    <a:pt x="263" y="337"/>
                  </a:cubicBezTo>
                  <a:cubicBezTo>
                    <a:pt x="261" y="337"/>
                    <a:pt x="261" y="337"/>
                    <a:pt x="261" y="337"/>
                  </a:cubicBezTo>
                  <a:cubicBezTo>
                    <a:pt x="261" y="336"/>
                    <a:pt x="262" y="335"/>
                    <a:pt x="264" y="336"/>
                  </a:cubicBezTo>
                  <a:cubicBezTo>
                    <a:pt x="263" y="335"/>
                    <a:pt x="263" y="335"/>
                    <a:pt x="262" y="335"/>
                  </a:cubicBezTo>
                  <a:cubicBezTo>
                    <a:pt x="264" y="335"/>
                    <a:pt x="264" y="332"/>
                    <a:pt x="264" y="331"/>
                  </a:cubicBezTo>
                  <a:cubicBezTo>
                    <a:pt x="263" y="331"/>
                    <a:pt x="263" y="331"/>
                    <a:pt x="261" y="330"/>
                  </a:cubicBezTo>
                  <a:cubicBezTo>
                    <a:pt x="259" y="329"/>
                    <a:pt x="262" y="330"/>
                    <a:pt x="261" y="329"/>
                  </a:cubicBezTo>
                  <a:cubicBezTo>
                    <a:pt x="262" y="329"/>
                    <a:pt x="263" y="329"/>
                    <a:pt x="263" y="330"/>
                  </a:cubicBezTo>
                  <a:cubicBezTo>
                    <a:pt x="266" y="329"/>
                    <a:pt x="266" y="326"/>
                    <a:pt x="268" y="325"/>
                  </a:cubicBezTo>
                  <a:cubicBezTo>
                    <a:pt x="267" y="324"/>
                    <a:pt x="267" y="324"/>
                    <a:pt x="267" y="324"/>
                  </a:cubicBezTo>
                  <a:cubicBezTo>
                    <a:pt x="270" y="323"/>
                    <a:pt x="268" y="321"/>
                    <a:pt x="270" y="320"/>
                  </a:cubicBezTo>
                  <a:cubicBezTo>
                    <a:pt x="269" y="320"/>
                    <a:pt x="267" y="318"/>
                    <a:pt x="268" y="317"/>
                  </a:cubicBezTo>
                  <a:cubicBezTo>
                    <a:pt x="266" y="315"/>
                    <a:pt x="270" y="318"/>
                    <a:pt x="271" y="318"/>
                  </a:cubicBezTo>
                  <a:cubicBezTo>
                    <a:pt x="271" y="317"/>
                    <a:pt x="271" y="316"/>
                    <a:pt x="271" y="316"/>
                  </a:cubicBezTo>
                  <a:cubicBezTo>
                    <a:pt x="272" y="316"/>
                    <a:pt x="272" y="316"/>
                    <a:pt x="272" y="316"/>
                  </a:cubicBezTo>
                  <a:cubicBezTo>
                    <a:pt x="271" y="315"/>
                    <a:pt x="271" y="314"/>
                    <a:pt x="272" y="314"/>
                  </a:cubicBezTo>
                  <a:cubicBezTo>
                    <a:pt x="272" y="314"/>
                    <a:pt x="272" y="314"/>
                    <a:pt x="272" y="314"/>
                  </a:cubicBezTo>
                  <a:cubicBezTo>
                    <a:pt x="273" y="314"/>
                    <a:pt x="274" y="314"/>
                    <a:pt x="274" y="313"/>
                  </a:cubicBezTo>
                  <a:cubicBezTo>
                    <a:pt x="274" y="311"/>
                    <a:pt x="275" y="312"/>
                    <a:pt x="274" y="310"/>
                  </a:cubicBezTo>
                  <a:cubicBezTo>
                    <a:pt x="275" y="311"/>
                    <a:pt x="275" y="311"/>
                    <a:pt x="275" y="311"/>
                  </a:cubicBezTo>
                  <a:cubicBezTo>
                    <a:pt x="273" y="310"/>
                    <a:pt x="273" y="310"/>
                    <a:pt x="273" y="310"/>
                  </a:cubicBezTo>
                  <a:cubicBezTo>
                    <a:pt x="275" y="309"/>
                    <a:pt x="275" y="309"/>
                    <a:pt x="275" y="309"/>
                  </a:cubicBezTo>
                  <a:cubicBezTo>
                    <a:pt x="276" y="311"/>
                    <a:pt x="276" y="311"/>
                    <a:pt x="276" y="311"/>
                  </a:cubicBezTo>
                  <a:cubicBezTo>
                    <a:pt x="277" y="311"/>
                    <a:pt x="275" y="310"/>
                    <a:pt x="275" y="309"/>
                  </a:cubicBezTo>
                  <a:cubicBezTo>
                    <a:pt x="274" y="308"/>
                    <a:pt x="275" y="309"/>
                    <a:pt x="276" y="309"/>
                  </a:cubicBezTo>
                  <a:cubicBezTo>
                    <a:pt x="277" y="310"/>
                    <a:pt x="276" y="309"/>
                    <a:pt x="276" y="309"/>
                  </a:cubicBezTo>
                  <a:cubicBezTo>
                    <a:pt x="276" y="310"/>
                    <a:pt x="276" y="309"/>
                    <a:pt x="277" y="310"/>
                  </a:cubicBezTo>
                  <a:cubicBezTo>
                    <a:pt x="277" y="310"/>
                    <a:pt x="276" y="308"/>
                    <a:pt x="276" y="308"/>
                  </a:cubicBezTo>
                  <a:cubicBezTo>
                    <a:pt x="277" y="308"/>
                    <a:pt x="277" y="307"/>
                    <a:pt x="278" y="308"/>
                  </a:cubicBezTo>
                  <a:cubicBezTo>
                    <a:pt x="278" y="307"/>
                    <a:pt x="279" y="307"/>
                    <a:pt x="278" y="306"/>
                  </a:cubicBezTo>
                  <a:cubicBezTo>
                    <a:pt x="278" y="306"/>
                    <a:pt x="277" y="307"/>
                    <a:pt x="276" y="306"/>
                  </a:cubicBezTo>
                  <a:cubicBezTo>
                    <a:pt x="276" y="305"/>
                    <a:pt x="277" y="305"/>
                    <a:pt x="277" y="305"/>
                  </a:cubicBezTo>
                  <a:cubicBezTo>
                    <a:pt x="277" y="306"/>
                    <a:pt x="277" y="306"/>
                    <a:pt x="277" y="306"/>
                  </a:cubicBezTo>
                  <a:cubicBezTo>
                    <a:pt x="277" y="305"/>
                    <a:pt x="278" y="305"/>
                    <a:pt x="277" y="304"/>
                  </a:cubicBezTo>
                  <a:cubicBezTo>
                    <a:pt x="279" y="305"/>
                    <a:pt x="279" y="305"/>
                    <a:pt x="279" y="305"/>
                  </a:cubicBezTo>
                  <a:cubicBezTo>
                    <a:pt x="278" y="304"/>
                    <a:pt x="279" y="303"/>
                    <a:pt x="279" y="303"/>
                  </a:cubicBezTo>
                  <a:cubicBezTo>
                    <a:pt x="280" y="304"/>
                    <a:pt x="281" y="306"/>
                    <a:pt x="282" y="306"/>
                  </a:cubicBezTo>
                  <a:cubicBezTo>
                    <a:pt x="282" y="304"/>
                    <a:pt x="282" y="304"/>
                    <a:pt x="282" y="304"/>
                  </a:cubicBezTo>
                  <a:cubicBezTo>
                    <a:pt x="282" y="303"/>
                    <a:pt x="283" y="304"/>
                    <a:pt x="283" y="304"/>
                  </a:cubicBezTo>
                  <a:cubicBezTo>
                    <a:pt x="285" y="304"/>
                    <a:pt x="282" y="299"/>
                    <a:pt x="284" y="300"/>
                  </a:cubicBezTo>
                  <a:cubicBezTo>
                    <a:pt x="285" y="302"/>
                    <a:pt x="285" y="302"/>
                    <a:pt x="286" y="302"/>
                  </a:cubicBezTo>
                  <a:cubicBezTo>
                    <a:pt x="286" y="301"/>
                    <a:pt x="286" y="301"/>
                    <a:pt x="286" y="301"/>
                  </a:cubicBezTo>
                  <a:cubicBezTo>
                    <a:pt x="285" y="300"/>
                    <a:pt x="286" y="302"/>
                    <a:pt x="285" y="301"/>
                  </a:cubicBezTo>
                  <a:cubicBezTo>
                    <a:pt x="285" y="300"/>
                    <a:pt x="285" y="300"/>
                    <a:pt x="285" y="300"/>
                  </a:cubicBezTo>
                  <a:cubicBezTo>
                    <a:pt x="288" y="303"/>
                    <a:pt x="290" y="299"/>
                    <a:pt x="293" y="300"/>
                  </a:cubicBezTo>
                  <a:cubicBezTo>
                    <a:pt x="292" y="298"/>
                    <a:pt x="294" y="299"/>
                    <a:pt x="294" y="298"/>
                  </a:cubicBezTo>
                  <a:cubicBezTo>
                    <a:pt x="294" y="300"/>
                    <a:pt x="295" y="297"/>
                    <a:pt x="296" y="298"/>
                  </a:cubicBezTo>
                  <a:cubicBezTo>
                    <a:pt x="295" y="296"/>
                    <a:pt x="295" y="296"/>
                    <a:pt x="295" y="296"/>
                  </a:cubicBezTo>
                  <a:cubicBezTo>
                    <a:pt x="296" y="297"/>
                    <a:pt x="295" y="291"/>
                    <a:pt x="297" y="294"/>
                  </a:cubicBezTo>
                  <a:cubicBezTo>
                    <a:pt x="298" y="295"/>
                    <a:pt x="298" y="296"/>
                    <a:pt x="297" y="296"/>
                  </a:cubicBezTo>
                  <a:cubicBezTo>
                    <a:pt x="299" y="299"/>
                    <a:pt x="300" y="293"/>
                    <a:pt x="301" y="296"/>
                  </a:cubicBezTo>
                  <a:cubicBezTo>
                    <a:pt x="301" y="295"/>
                    <a:pt x="300" y="294"/>
                    <a:pt x="301" y="292"/>
                  </a:cubicBezTo>
                  <a:cubicBezTo>
                    <a:pt x="302" y="293"/>
                    <a:pt x="304" y="294"/>
                    <a:pt x="304" y="294"/>
                  </a:cubicBezTo>
                  <a:cubicBezTo>
                    <a:pt x="304" y="294"/>
                    <a:pt x="304" y="293"/>
                    <a:pt x="305" y="294"/>
                  </a:cubicBezTo>
                  <a:cubicBezTo>
                    <a:pt x="305" y="294"/>
                    <a:pt x="305" y="294"/>
                    <a:pt x="305" y="295"/>
                  </a:cubicBezTo>
                  <a:cubicBezTo>
                    <a:pt x="306" y="295"/>
                    <a:pt x="307" y="294"/>
                    <a:pt x="308" y="293"/>
                  </a:cubicBezTo>
                  <a:cubicBezTo>
                    <a:pt x="309" y="294"/>
                    <a:pt x="310" y="293"/>
                    <a:pt x="312" y="293"/>
                  </a:cubicBezTo>
                  <a:cubicBezTo>
                    <a:pt x="312" y="291"/>
                    <a:pt x="315" y="293"/>
                    <a:pt x="314" y="290"/>
                  </a:cubicBezTo>
                  <a:cubicBezTo>
                    <a:pt x="314" y="291"/>
                    <a:pt x="314" y="291"/>
                    <a:pt x="314" y="291"/>
                  </a:cubicBezTo>
                  <a:cubicBezTo>
                    <a:pt x="314" y="290"/>
                    <a:pt x="314" y="288"/>
                    <a:pt x="315" y="288"/>
                  </a:cubicBezTo>
                  <a:cubicBezTo>
                    <a:pt x="315" y="290"/>
                    <a:pt x="315" y="290"/>
                    <a:pt x="315" y="290"/>
                  </a:cubicBezTo>
                  <a:cubicBezTo>
                    <a:pt x="316" y="292"/>
                    <a:pt x="317" y="290"/>
                    <a:pt x="318" y="291"/>
                  </a:cubicBezTo>
                  <a:cubicBezTo>
                    <a:pt x="316" y="289"/>
                    <a:pt x="318" y="291"/>
                    <a:pt x="318" y="289"/>
                  </a:cubicBezTo>
                  <a:cubicBezTo>
                    <a:pt x="318" y="288"/>
                    <a:pt x="318" y="288"/>
                    <a:pt x="318" y="288"/>
                  </a:cubicBezTo>
                  <a:cubicBezTo>
                    <a:pt x="319" y="287"/>
                    <a:pt x="318" y="287"/>
                    <a:pt x="319" y="286"/>
                  </a:cubicBezTo>
                  <a:cubicBezTo>
                    <a:pt x="320" y="286"/>
                    <a:pt x="321" y="288"/>
                    <a:pt x="320" y="288"/>
                  </a:cubicBezTo>
                  <a:cubicBezTo>
                    <a:pt x="321" y="289"/>
                    <a:pt x="322" y="288"/>
                    <a:pt x="322" y="287"/>
                  </a:cubicBezTo>
                  <a:cubicBezTo>
                    <a:pt x="322" y="287"/>
                    <a:pt x="322" y="287"/>
                    <a:pt x="322" y="287"/>
                  </a:cubicBezTo>
                  <a:cubicBezTo>
                    <a:pt x="322" y="287"/>
                    <a:pt x="322" y="287"/>
                    <a:pt x="322" y="287"/>
                  </a:cubicBezTo>
                  <a:cubicBezTo>
                    <a:pt x="323" y="287"/>
                    <a:pt x="323" y="287"/>
                    <a:pt x="323" y="287"/>
                  </a:cubicBezTo>
                  <a:cubicBezTo>
                    <a:pt x="323" y="287"/>
                    <a:pt x="323" y="287"/>
                    <a:pt x="323" y="287"/>
                  </a:cubicBezTo>
                  <a:cubicBezTo>
                    <a:pt x="323" y="287"/>
                    <a:pt x="323" y="287"/>
                    <a:pt x="322" y="287"/>
                  </a:cubicBezTo>
                  <a:cubicBezTo>
                    <a:pt x="323" y="287"/>
                    <a:pt x="323" y="287"/>
                    <a:pt x="323" y="287"/>
                  </a:cubicBezTo>
                  <a:cubicBezTo>
                    <a:pt x="323" y="287"/>
                    <a:pt x="323" y="287"/>
                    <a:pt x="323" y="287"/>
                  </a:cubicBezTo>
                  <a:cubicBezTo>
                    <a:pt x="324" y="287"/>
                    <a:pt x="324" y="287"/>
                    <a:pt x="324" y="287"/>
                  </a:cubicBezTo>
                  <a:cubicBezTo>
                    <a:pt x="325" y="289"/>
                    <a:pt x="325" y="289"/>
                    <a:pt x="325" y="289"/>
                  </a:cubicBezTo>
                  <a:cubicBezTo>
                    <a:pt x="325" y="289"/>
                    <a:pt x="326" y="286"/>
                    <a:pt x="326" y="286"/>
                  </a:cubicBezTo>
                  <a:cubicBezTo>
                    <a:pt x="328" y="286"/>
                    <a:pt x="331" y="283"/>
                    <a:pt x="332" y="281"/>
                  </a:cubicBezTo>
                  <a:cubicBezTo>
                    <a:pt x="332" y="282"/>
                    <a:pt x="332" y="282"/>
                    <a:pt x="332" y="282"/>
                  </a:cubicBezTo>
                  <a:cubicBezTo>
                    <a:pt x="332" y="281"/>
                    <a:pt x="332" y="279"/>
                    <a:pt x="333" y="280"/>
                  </a:cubicBezTo>
                  <a:cubicBezTo>
                    <a:pt x="333" y="279"/>
                    <a:pt x="334" y="280"/>
                    <a:pt x="335" y="280"/>
                  </a:cubicBezTo>
                  <a:cubicBezTo>
                    <a:pt x="335" y="280"/>
                    <a:pt x="334" y="279"/>
                    <a:pt x="334" y="279"/>
                  </a:cubicBezTo>
                  <a:cubicBezTo>
                    <a:pt x="337" y="279"/>
                    <a:pt x="337" y="275"/>
                    <a:pt x="339" y="274"/>
                  </a:cubicBezTo>
                  <a:cubicBezTo>
                    <a:pt x="339" y="274"/>
                    <a:pt x="340" y="275"/>
                    <a:pt x="340" y="276"/>
                  </a:cubicBezTo>
                  <a:cubicBezTo>
                    <a:pt x="341" y="274"/>
                    <a:pt x="341" y="272"/>
                    <a:pt x="341" y="270"/>
                  </a:cubicBezTo>
                  <a:cubicBezTo>
                    <a:pt x="341" y="270"/>
                    <a:pt x="342" y="270"/>
                    <a:pt x="342" y="271"/>
                  </a:cubicBezTo>
                  <a:cubicBezTo>
                    <a:pt x="342" y="270"/>
                    <a:pt x="343" y="269"/>
                    <a:pt x="342" y="267"/>
                  </a:cubicBezTo>
                  <a:cubicBezTo>
                    <a:pt x="341" y="268"/>
                    <a:pt x="343" y="268"/>
                    <a:pt x="342" y="268"/>
                  </a:cubicBezTo>
                  <a:cubicBezTo>
                    <a:pt x="341" y="268"/>
                    <a:pt x="340" y="266"/>
                    <a:pt x="341" y="266"/>
                  </a:cubicBezTo>
                  <a:cubicBezTo>
                    <a:pt x="341" y="266"/>
                    <a:pt x="341" y="266"/>
                    <a:pt x="341" y="266"/>
                  </a:cubicBezTo>
                  <a:cubicBezTo>
                    <a:pt x="342" y="265"/>
                    <a:pt x="341" y="265"/>
                    <a:pt x="342" y="263"/>
                  </a:cubicBezTo>
                  <a:cubicBezTo>
                    <a:pt x="343" y="263"/>
                    <a:pt x="342" y="264"/>
                    <a:pt x="343" y="264"/>
                  </a:cubicBezTo>
                  <a:cubicBezTo>
                    <a:pt x="345" y="265"/>
                    <a:pt x="345" y="262"/>
                    <a:pt x="346" y="262"/>
                  </a:cubicBezTo>
                  <a:cubicBezTo>
                    <a:pt x="344" y="261"/>
                    <a:pt x="344" y="261"/>
                    <a:pt x="344" y="261"/>
                  </a:cubicBezTo>
                  <a:cubicBezTo>
                    <a:pt x="344" y="260"/>
                    <a:pt x="346" y="261"/>
                    <a:pt x="346" y="260"/>
                  </a:cubicBezTo>
                  <a:cubicBezTo>
                    <a:pt x="342" y="256"/>
                    <a:pt x="342" y="256"/>
                    <a:pt x="342" y="256"/>
                  </a:cubicBezTo>
                  <a:cubicBezTo>
                    <a:pt x="342" y="257"/>
                    <a:pt x="344" y="256"/>
                    <a:pt x="345" y="257"/>
                  </a:cubicBezTo>
                  <a:cubicBezTo>
                    <a:pt x="346" y="255"/>
                    <a:pt x="342" y="254"/>
                    <a:pt x="341" y="253"/>
                  </a:cubicBezTo>
                  <a:cubicBezTo>
                    <a:pt x="342" y="252"/>
                    <a:pt x="341" y="250"/>
                    <a:pt x="341" y="250"/>
                  </a:cubicBezTo>
                  <a:cubicBezTo>
                    <a:pt x="342" y="250"/>
                    <a:pt x="341" y="250"/>
                    <a:pt x="342" y="250"/>
                  </a:cubicBezTo>
                  <a:cubicBezTo>
                    <a:pt x="343" y="250"/>
                    <a:pt x="343" y="250"/>
                    <a:pt x="343" y="250"/>
                  </a:cubicBezTo>
                  <a:cubicBezTo>
                    <a:pt x="343" y="251"/>
                    <a:pt x="346" y="250"/>
                    <a:pt x="347" y="251"/>
                  </a:cubicBezTo>
                  <a:cubicBezTo>
                    <a:pt x="346" y="249"/>
                    <a:pt x="347" y="247"/>
                    <a:pt x="347" y="246"/>
                  </a:cubicBezTo>
                  <a:cubicBezTo>
                    <a:pt x="345" y="247"/>
                    <a:pt x="346" y="244"/>
                    <a:pt x="343" y="244"/>
                  </a:cubicBezTo>
                  <a:cubicBezTo>
                    <a:pt x="343" y="242"/>
                    <a:pt x="346" y="243"/>
                    <a:pt x="346" y="242"/>
                  </a:cubicBezTo>
                  <a:cubicBezTo>
                    <a:pt x="345" y="240"/>
                    <a:pt x="346" y="239"/>
                    <a:pt x="345" y="237"/>
                  </a:cubicBezTo>
                  <a:cubicBezTo>
                    <a:pt x="346" y="237"/>
                    <a:pt x="346" y="237"/>
                    <a:pt x="346" y="237"/>
                  </a:cubicBezTo>
                  <a:cubicBezTo>
                    <a:pt x="345" y="236"/>
                    <a:pt x="346" y="233"/>
                    <a:pt x="344" y="232"/>
                  </a:cubicBezTo>
                  <a:cubicBezTo>
                    <a:pt x="345" y="232"/>
                    <a:pt x="345" y="232"/>
                    <a:pt x="345" y="232"/>
                  </a:cubicBezTo>
                  <a:cubicBezTo>
                    <a:pt x="346" y="231"/>
                    <a:pt x="342" y="232"/>
                    <a:pt x="343" y="230"/>
                  </a:cubicBezTo>
                  <a:cubicBezTo>
                    <a:pt x="345" y="231"/>
                    <a:pt x="345" y="231"/>
                    <a:pt x="345" y="231"/>
                  </a:cubicBezTo>
                  <a:cubicBezTo>
                    <a:pt x="343" y="230"/>
                    <a:pt x="346" y="229"/>
                    <a:pt x="344" y="227"/>
                  </a:cubicBezTo>
                  <a:cubicBezTo>
                    <a:pt x="344" y="227"/>
                    <a:pt x="345" y="227"/>
                    <a:pt x="345" y="228"/>
                  </a:cubicBezTo>
                  <a:cubicBezTo>
                    <a:pt x="344" y="226"/>
                    <a:pt x="345" y="225"/>
                    <a:pt x="343" y="224"/>
                  </a:cubicBezTo>
                  <a:cubicBezTo>
                    <a:pt x="344" y="224"/>
                    <a:pt x="345" y="224"/>
                    <a:pt x="345" y="225"/>
                  </a:cubicBezTo>
                  <a:cubicBezTo>
                    <a:pt x="346" y="224"/>
                    <a:pt x="343" y="223"/>
                    <a:pt x="344" y="222"/>
                  </a:cubicBezTo>
                  <a:cubicBezTo>
                    <a:pt x="344" y="222"/>
                    <a:pt x="345" y="222"/>
                    <a:pt x="346" y="222"/>
                  </a:cubicBezTo>
                  <a:cubicBezTo>
                    <a:pt x="344" y="221"/>
                    <a:pt x="345" y="219"/>
                    <a:pt x="344" y="219"/>
                  </a:cubicBezTo>
                  <a:cubicBezTo>
                    <a:pt x="345" y="219"/>
                    <a:pt x="346" y="218"/>
                    <a:pt x="347" y="218"/>
                  </a:cubicBezTo>
                  <a:cubicBezTo>
                    <a:pt x="348" y="213"/>
                    <a:pt x="351" y="208"/>
                    <a:pt x="353" y="202"/>
                  </a:cubicBezTo>
                  <a:cubicBezTo>
                    <a:pt x="355" y="203"/>
                    <a:pt x="353" y="204"/>
                    <a:pt x="355" y="204"/>
                  </a:cubicBezTo>
                  <a:cubicBezTo>
                    <a:pt x="353" y="203"/>
                    <a:pt x="355" y="203"/>
                    <a:pt x="355" y="202"/>
                  </a:cubicBezTo>
                  <a:cubicBezTo>
                    <a:pt x="356" y="202"/>
                    <a:pt x="356" y="202"/>
                    <a:pt x="356" y="202"/>
                  </a:cubicBezTo>
                  <a:cubicBezTo>
                    <a:pt x="356" y="201"/>
                    <a:pt x="357" y="202"/>
                    <a:pt x="357" y="201"/>
                  </a:cubicBezTo>
                  <a:cubicBezTo>
                    <a:pt x="357" y="200"/>
                    <a:pt x="357" y="200"/>
                    <a:pt x="357" y="200"/>
                  </a:cubicBezTo>
                  <a:cubicBezTo>
                    <a:pt x="356" y="199"/>
                    <a:pt x="360" y="201"/>
                    <a:pt x="358" y="199"/>
                  </a:cubicBezTo>
                  <a:cubicBezTo>
                    <a:pt x="360" y="200"/>
                    <a:pt x="360" y="200"/>
                    <a:pt x="360" y="200"/>
                  </a:cubicBezTo>
                  <a:cubicBezTo>
                    <a:pt x="359" y="197"/>
                    <a:pt x="361" y="199"/>
                    <a:pt x="361" y="197"/>
                  </a:cubicBezTo>
                  <a:cubicBezTo>
                    <a:pt x="361" y="197"/>
                    <a:pt x="361" y="197"/>
                    <a:pt x="361" y="197"/>
                  </a:cubicBezTo>
                  <a:cubicBezTo>
                    <a:pt x="363" y="198"/>
                    <a:pt x="362" y="194"/>
                    <a:pt x="363" y="195"/>
                  </a:cubicBezTo>
                  <a:cubicBezTo>
                    <a:pt x="364" y="194"/>
                    <a:pt x="365" y="193"/>
                    <a:pt x="364" y="191"/>
                  </a:cubicBezTo>
                  <a:cubicBezTo>
                    <a:pt x="365" y="193"/>
                    <a:pt x="365" y="193"/>
                    <a:pt x="365" y="193"/>
                  </a:cubicBezTo>
                  <a:cubicBezTo>
                    <a:pt x="366" y="192"/>
                    <a:pt x="368" y="191"/>
                    <a:pt x="369" y="190"/>
                  </a:cubicBezTo>
                  <a:cubicBezTo>
                    <a:pt x="374" y="190"/>
                    <a:pt x="379" y="190"/>
                    <a:pt x="383" y="191"/>
                  </a:cubicBezTo>
                  <a:cubicBezTo>
                    <a:pt x="386" y="192"/>
                    <a:pt x="388" y="193"/>
                    <a:pt x="390" y="194"/>
                  </a:cubicBezTo>
                  <a:cubicBezTo>
                    <a:pt x="389" y="196"/>
                    <a:pt x="388" y="198"/>
                    <a:pt x="388" y="200"/>
                  </a:cubicBezTo>
                  <a:cubicBezTo>
                    <a:pt x="387" y="201"/>
                    <a:pt x="386" y="199"/>
                    <a:pt x="386" y="199"/>
                  </a:cubicBezTo>
                  <a:cubicBezTo>
                    <a:pt x="384" y="205"/>
                    <a:pt x="377" y="203"/>
                    <a:pt x="373" y="209"/>
                  </a:cubicBezTo>
                  <a:cubicBezTo>
                    <a:pt x="369" y="210"/>
                    <a:pt x="365" y="215"/>
                    <a:pt x="365" y="215"/>
                  </a:cubicBezTo>
                  <a:cubicBezTo>
                    <a:pt x="382" y="216"/>
                    <a:pt x="389" y="211"/>
                    <a:pt x="399" y="205"/>
                  </a:cubicBezTo>
                  <a:cubicBezTo>
                    <a:pt x="401" y="203"/>
                    <a:pt x="402" y="201"/>
                    <a:pt x="403" y="198"/>
                  </a:cubicBezTo>
                  <a:cubicBezTo>
                    <a:pt x="405" y="199"/>
                    <a:pt x="406" y="199"/>
                    <a:pt x="406" y="198"/>
                  </a:cubicBezTo>
                  <a:cubicBezTo>
                    <a:pt x="405" y="197"/>
                    <a:pt x="404" y="197"/>
                    <a:pt x="404" y="196"/>
                  </a:cubicBezTo>
                  <a:cubicBezTo>
                    <a:pt x="404" y="194"/>
                    <a:pt x="405" y="191"/>
                    <a:pt x="406" y="188"/>
                  </a:cubicBezTo>
                  <a:cubicBezTo>
                    <a:pt x="398" y="164"/>
                    <a:pt x="382" y="170"/>
                    <a:pt x="375" y="170"/>
                  </a:cubicBezTo>
                  <a:cubicBezTo>
                    <a:pt x="367" y="172"/>
                    <a:pt x="361" y="175"/>
                    <a:pt x="356" y="179"/>
                  </a:cubicBezTo>
                  <a:cubicBezTo>
                    <a:pt x="356" y="179"/>
                    <a:pt x="356" y="179"/>
                    <a:pt x="357" y="180"/>
                  </a:cubicBezTo>
                  <a:cubicBezTo>
                    <a:pt x="354" y="179"/>
                    <a:pt x="351" y="179"/>
                    <a:pt x="349" y="179"/>
                  </a:cubicBezTo>
                  <a:cubicBezTo>
                    <a:pt x="332" y="177"/>
                    <a:pt x="315" y="175"/>
                    <a:pt x="313" y="163"/>
                  </a:cubicBezTo>
                  <a:cubicBezTo>
                    <a:pt x="308" y="154"/>
                    <a:pt x="303" y="139"/>
                    <a:pt x="301" y="128"/>
                  </a:cubicBezTo>
                  <a:cubicBezTo>
                    <a:pt x="300" y="124"/>
                    <a:pt x="300" y="121"/>
                    <a:pt x="299" y="117"/>
                  </a:cubicBezTo>
                  <a:cubicBezTo>
                    <a:pt x="323" y="112"/>
                    <a:pt x="296" y="118"/>
                    <a:pt x="307" y="115"/>
                  </a:cubicBezTo>
                  <a:cubicBezTo>
                    <a:pt x="307" y="115"/>
                    <a:pt x="307" y="115"/>
                    <a:pt x="307" y="115"/>
                  </a:cubicBezTo>
                  <a:cubicBezTo>
                    <a:pt x="307" y="114"/>
                    <a:pt x="307" y="114"/>
                    <a:pt x="307" y="114"/>
                  </a:cubicBezTo>
                  <a:cubicBezTo>
                    <a:pt x="306" y="113"/>
                    <a:pt x="306" y="113"/>
                    <a:pt x="306" y="113"/>
                  </a:cubicBezTo>
                  <a:cubicBezTo>
                    <a:pt x="306" y="110"/>
                    <a:pt x="306" y="110"/>
                    <a:pt x="306" y="110"/>
                  </a:cubicBezTo>
                  <a:cubicBezTo>
                    <a:pt x="303" y="103"/>
                    <a:pt x="304" y="96"/>
                    <a:pt x="292" y="85"/>
                  </a:cubicBezTo>
                  <a:cubicBezTo>
                    <a:pt x="277" y="75"/>
                    <a:pt x="266" y="83"/>
                    <a:pt x="261" y="92"/>
                  </a:cubicBezTo>
                  <a:cubicBezTo>
                    <a:pt x="260" y="93"/>
                    <a:pt x="259" y="94"/>
                    <a:pt x="258" y="95"/>
                  </a:cubicBezTo>
                  <a:cubicBezTo>
                    <a:pt x="257" y="95"/>
                    <a:pt x="257" y="95"/>
                    <a:pt x="257" y="95"/>
                  </a:cubicBezTo>
                  <a:cubicBezTo>
                    <a:pt x="255" y="97"/>
                    <a:pt x="253" y="98"/>
                    <a:pt x="251" y="102"/>
                  </a:cubicBezTo>
                  <a:cubicBezTo>
                    <a:pt x="251" y="102"/>
                    <a:pt x="251" y="102"/>
                    <a:pt x="251" y="102"/>
                  </a:cubicBezTo>
                  <a:cubicBezTo>
                    <a:pt x="251" y="106"/>
                    <a:pt x="245" y="110"/>
                    <a:pt x="247" y="113"/>
                  </a:cubicBezTo>
                  <a:cubicBezTo>
                    <a:pt x="245" y="115"/>
                    <a:pt x="245" y="115"/>
                    <a:pt x="245" y="115"/>
                  </a:cubicBezTo>
                  <a:cubicBezTo>
                    <a:pt x="246" y="120"/>
                    <a:pt x="243" y="122"/>
                    <a:pt x="245" y="127"/>
                  </a:cubicBezTo>
                  <a:cubicBezTo>
                    <a:pt x="244" y="126"/>
                    <a:pt x="244" y="126"/>
                    <a:pt x="244" y="126"/>
                  </a:cubicBezTo>
                  <a:cubicBezTo>
                    <a:pt x="243" y="133"/>
                    <a:pt x="248" y="140"/>
                    <a:pt x="246" y="142"/>
                  </a:cubicBezTo>
                  <a:cubicBezTo>
                    <a:pt x="246" y="144"/>
                    <a:pt x="246" y="145"/>
                    <a:pt x="247" y="147"/>
                  </a:cubicBezTo>
                  <a:cubicBezTo>
                    <a:pt x="241" y="158"/>
                    <a:pt x="234" y="167"/>
                    <a:pt x="228" y="171"/>
                  </a:cubicBezTo>
                  <a:cubicBezTo>
                    <a:pt x="228" y="169"/>
                    <a:pt x="226" y="166"/>
                    <a:pt x="223" y="162"/>
                  </a:cubicBezTo>
                  <a:cubicBezTo>
                    <a:pt x="223" y="162"/>
                    <a:pt x="223" y="162"/>
                    <a:pt x="224" y="162"/>
                  </a:cubicBezTo>
                  <a:cubicBezTo>
                    <a:pt x="224" y="162"/>
                    <a:pt x="223" y="161"/>
                    <a:pt x="223" y="161"/>
                  </a:cubicBezTo>
                  <a:cubicBezTo>
                    <a:pt x="223" y="161"/>
                    <a:pt x="223" y="161"/>
                    <a:pt x="223" y="160"/>
                  </a:cubicBezTo>
                  <a:cubicBezTo>
                    <a:pt x="228" y="153"/>
                    <a:pt x="228" y="143"/>
                    <a:pt x="231" y="134"/>
                  </a:cubicBezTo>
                  <a:cubicBezTo>
                    <a:pt x="231" y="134"/>
                    <a:pt x="232" y="136"/>
                    <a:pt x="232" y="137"/>
                  </a:cubicBezTo>
                  <a:cubicBezTo>
                    <a:pt x="233" y="129"/>
                    <a:pt x="233" y="121"/>
                    <a:pt x="230" y="115"/>
                  </a:cubicBezTo>
                  <a:cubicBezTo>
                    <a:pt x="231" y="115"/>
                    <a:pt x="231" y="115"/>
                    <a:pt x="232" y="117"/>
                  </a:cubicBezTo>
                  <a:cubicBezTo>
                    <a:pt x="231" y="111"/>
                    <a:pt x="229" y="105"/>
                    <a:pt x="227" y="103"/>
                  </a:cubicBezTo>
                  <a:cubicBezTo>
                    <a:pt x="227" y="107"/>
                    <a:pt x="228" y="103"/>
                    <a:pt x="228" y="106"/>
                  </a:cubicBezTo>
                  <a:cubicBezTo>
                    <a:pt x="228" y="110"/>
                    <a:pt x="225" y="104"/>
                    <a:pt x="223" y="100"/>
                  </a:cubicBezTo>
                  <a:cubicBezTo>
                    <a:pt x="223" y="100"/>
                    <a:pt x="223" y="100"/>
                    <a:pt x="223" y="100"/>
                  </a:cubicBezTo>
                  <a:cubicBezTo>
                    <a:pt x="220" y="96"/>
                    <a:pt x="218" y="95"/>
                    <a:pt x="213" y="96"/>
                  </a:cubicBezTo>
                  <a:cubicBezTo>
                    <a:pt x="209" y="95"/>
                    <a:pt x="216" y="95"/>
                    <a:pt x="214" y="94"/>
                  </a:cubicBezTo>
                  <a:cubicBezTo>
                    <a:pt x="211" y="90"/>
                    <a:pt x="201" y="99"/>
                    <a:pt x="201" y="100"/>
                  </a:cubicBezTo>
                  <a:cubicBezTo>
                    <a:pt x="200" y="102"/>
                    <a:pt x="199" y="104"/>
                    <a:pt x="200" y="104"/>
                  </a:cubicBezTo>
                  <a:cubicBezTo>
                    <a:pt x="198" y="108"/>
                    <a:pt x="198" y="105"/>
                    <a:pt x="197" y="108"/>
                  </a:cubicBezTo>
                  <a:cubicBezTo>
                    <a:pt x="196" y="112"/>
                    <a:pt x="197" y="116"/>
                    <a:pt x="199" y="120"/>
                  </a:cubicBezTo>
                  <a:cubicBezTo>
                    <a:pt x="198" y="119"/>
                    <a:pt x="196" y="123"/>
                    <a:pt x="195" y="120"/>
                  </a:cubicBezTo>
                  <a:cubicBezTo>
                    <a:pt x="196" y="129"/>
                    <a:pt x="200" y="133"/>
                    <a:pt x="202" y="137"/>
                  </a:cubicBezTo>
                  <a:cubicBezTo>
                    <a:pt x="202" y="140"/>
                    <a:pt x="205" y="147"/>
                    <a:pt x="207" y="149"/>
                  </a:cubicBezTo>
                  <a:cubicBezTo>
                    <a:pt x="206" y="151"/>
                    <a:pt x="206" y="147"/>
                    <a:pt x="205" y="147"/>
                  </a:cubicBezTo>
                  <a:cubicBezTo>
                    <a:pt x="205" y="151"/>
                    <a:pt x="205" y="151"/>
                    <a:pt x="205" y="151"/>
                  </a:cubicBezTo>
                  <a:cubicBezTo>
                    <a:pt x="202" y="146"/>
                    <a:pt x="203" y="153"/>
                    <a:pt x="201" y="150"/>
                  </a:cubicBezTo>
                  <a:cubicBezTo>
                    <a:pt x="202" y="153"/>
                    <a:pt x="204" y="158"/>
                    <a:pt x="206" y="163"/>
                  </a:cubicBezTo>
                  <a:cubicBezTo>
                    <a:pt x="203" y="170"/>
                    <a:pt x="201" y="172"/>
                    <a:pt x="194" y="178"/>
                  </a:cubicBezTo>
                  <a:cubicBezTo>
                    <a:pt x="195" y="178"/>
                    <a:pt x="192" y="180"/>
                    <a:pt x="194" y="181"/>
                  </a:cubicBezTo>
                  <a:cubicBezTo>
                    <a:pt x="194" y="183"/>
                    <a:pt x="192" y="183"/>
                    <a:pt x="191" y="183"/>
                  </a:cubicBezTo>
                  <a:cubicBezTo>
                    <a:pt x="192" y="182"/>
                    <a:pt x="193" y="182"/>
                    <a:pt x="192" y="176"/>
                  </a:cubicBezTo>
                  <a:cubicBezTo>
                    <a:pt x="186" y="156"/>
                    <a:pt x="180" y="130"/>
                    <a:pt x="179" y="108"/>
                  </a:cubicBezTo>
                  <a:cubicBezTo>
                    <a:pt x="179" y="110"/>
                    <a:pt x="178" y="110"/>
                    <a:pt x="178" y="108"/>
                  </a:cubicBezTo>
                  <a:cubicBezTo>
                    <a:pt x="181" y="106"/>
                    <a:pt x="176" y="101"/>
                    <a:pt x="177" y="97"/>
                  </a:cubicBezTo>
                  <a:cubicBezTo>
                    <a:pt x="178" y="97"/>
                    <a:pt x="178" y="99"/>
                    <a:pt x="178" y="100"/>
                  </a:cubicBezTo>
                  <a:cubicBezTo>
                    <a:pt x="179" y="89"/>
                    <a:pt x="176" y="81"/>
                    <a:pt x="177" y="71"/>
                  </a:cubicBezTo>
                  <a:cubicBezTo>
                    <a:pt x="175" y="62"/>
                    <a:pt x="178" y="51"/>
                    <a:pt x="176" y="45"/>
                  </a:cubicBezTo>
                  <a:cubicBezTo>
                    <a:pt x="177" y="46"/>
                    <a:pt x="176" y="41"/>
                    <a:pt x="177" y="39"/>
                  </a:cubicBezTo>
                  <a:cubicBezTo>
                    <a:pt x="176" y="36"/>
                    <a:pt x="176" y="34"/>
                    <a:pt x="176" y="31"/>
                  </a:cubicBezTo>
                  <a:cubicBezTo>
                    <a:pt x="176" y="30"/>
                    <a:pt x="176" y="29"/>
                    <a:pt x="176" y="28"/>
                  </a:cubicBezTo>
                  <a:cubicBezTo>
                    <a:pt x="176" y="27"/>
                    <a:pt x="176" y="27"/>
                    <a:pt x="176" y="27"/>
                  </a:cubicBezTo>
                  <a:cubicBezTo>
                    <a:pt x="176" y="23"/>
                    <a:pt x="177" y="18"/>
                    <a:pt x="176" y="14"/>
                  </a:cubicBezTo>
                  <a:cubicBezTo>
                    <a:pt x="176" y="13"/>
                    <a:pt x="175" y="2"/>
                    <a:pt x="174" y="1"/>
                  </a:cubicBezTo>
                  <a:cubicBezTo>
                    <a:pt x="173" y="0"/>
                    <a:pt x="172" y="6"/>
                    <a:pt x="170" y="6"/>
                  </a:cubicBezTo>
                  <a:cubicBezTo>
                    <a:pt x="162" y="5"/>
                    <a:pt x="168" y="10"/>
                    <a:pt x="161" y="11"/>
                  </a:cubicBezTo>
                  <a:cubicBezTo>
                    <a:pt x="157" y="12"/>
                    <a:pt x="156" y="13"/>
                    <a:pt x="154" y="16"/>
                  </a:cubicBezTo>
                  <a:cubicBezTo>
                    <a:pt x="155" y="20"/>
                    <a:pt x="155" y="24"/>
                    <a:pt x="155" y="28"/>
                  </a:cubicBezTo>
                  <a:cubicBezTo>
                    <a:pt x="156" y="67"/>
                    <a:pt x="156" y="67"/>
                    <a:pt x="156" y="67"/>
                  </a:cubicBezTo>
                  <a:cubicBezTo>
                    <a:pt x="156" y="75"/>
                    <a:pt x="154" y="84"/>
                    <a:pt x="153" y="92"/>
                  </a:cubicBezTo>
                  <a:cubicBezTo>
                    <a:pt x="148" y="91"/>
                    <a:pt x="142" y="91"/>
                    <a:pt x="139" y="94"/>
                  </a:cubicBezTo>
                  <a:cubicBezTo>
                    <a:pt x="137" y="95"/>
                    <a:pt x="135" y="96"/>
                    <a:pt x="134" y="98"/>
                  </a:cubicBezTo>
                  <a:cubicBezTo>
                    <a:pt x="125" y="103"/>
                    <a:pt x="119" y="113"/>
                    <a:pt x="119" y="118"/>
                  </a:cubicBezTo>
                  <a:cubicBezTo>
                    <a:pt x="118" y="121"/>
                    <a:pt x="118" y="124"/>
                    <a:pt x="118" y="127"/>
                  </a:cubicBezTo>
                  <a:cubicBezTo>
                    <a:pt x="115" y="132"/>
                    <a:pt x="113" y="140"/>
                    <a:pt x="112" y="144"/>
                  </a:cubicBezTo>
                  <a:cubicBezTo>
                    <a:pt x="111" y="152"/>
                    <a:pt x="111" y="155"/>
                    <a:pt x="111" y="160"/>
                  </a:cubicBezTo>
                  <a:cubicBezTo>
                    <a:pt x="111" y="163"/>
                    <a:pt x="109" y="164"/>
                    <a:pt x="108" y="165"/>
                  </a:cubicBezTo>
                  <a:cubicBezTo>
                    <a:pt x="105" y="174"/>
                    <a:pt x="100" y="181"/>
                    <a:pt x="100" y="189"/>
                  </a:cubicBezTo>
                  <a:cubicBezTo>
                    <a:pt x="99" y="189"/>
                    <a:pt x="99" y="189"/>
                    <a:pt x="99" y="189"/>
                  </a:cubicBezTo>
                  <a:cubicBezTo>
                    <a:pt x="98" y="195"/>
                    <a:pt x="93" y="208"/>
                    <a:pt x="88" y="208"/>
                  </a:cubicBezTo>
                  <a:cubicBezTo>
                    <a:pt x="88" y="210"/>
                    <a:pt x="83" y="208"/>
                    <a:pt x="85" y="211"/>
                  </a:cubicBezTo>
                  <a:cubicBezTo>
                    <a:pt x="82" y="210"/>
                    <a:pt x="85" y="209"/>
                    <a:pt x="82" y="208"/>
                  </a:cubicBezTo>
                  <a:cubicBezTo>
                    <a:pt x="83" y="209"/>
                    <a:pt x="84" y="208"/>
                    <a:pt x="85" y="208"/>
                  </a:cubicBezTo>
                  <a:cubicBezTo>
                    <a:pt x="78" y="200"/>
                    <a:pt x="79" y="178"/>
                    <a:pt x="79" y="161"/>
                  </a:cubicBezTo>
                  <a:cubicBezTo>
                    <a:pt x="81" y="156"/>
                    <a:pt x="80" y="144"/>
                    <a:pt x="81" y="133"/>
                  </a:cubicBezTo>
                  <a:cubicBezTo>
                    <a:pt x="81" y="131"/>
                    <a:pt x="81" y="131"/>
                    <a:pt x="81" y="131"/>
                  </a:cubicBezTo>
                  <a:cubicBezTo>
                    <a:pt x="82" y="131"/>
                    <a:pt x="82" y="131"/>
                    <a:pt x="83" y="131"/>
                  </a:cubicBezTo>
                  <a:cubicBezTo>
                    <a:pt x="83" y="131"/>
                    <a:pt x="83" y="130"/>
                    <a:pt x="83" y="130"/>
                  </a:cubicBezTo>
                  <a:cubicBezTo>
                    <a:pt x="83" y="129"/>
                    <a:pt x="83" y="129"/>
                    <a:pt x="83" y="129"/>
                  </a:cubicBezTo>
                  <a:cubicBezTo>
                    <a:pt x="83" y="128"/>
                    <a:pt x="83" y="128"/>
                    <a:pt x="83" y="128"/>
                  </a:cubicBezTo>
                  <a:cubicBezTo>
                    <a:pt x="82" y="128"/>
                    <a:pt x="82" y="128"/>
                    <a:pt x="81" y="128"/>
                  </a:cubicBezTo>
                  <a:cubicBezTo>
                    <a:pt x="81" y="127"/>
                    <a:pt x="81" y="127"/>
                    <a:pt x="81" y="127"/>
                  </a:cubicBezTo>
                  <a:cubicBezTo>
                    <a:pt x="82" y="128"/>
                    <a:pt x="82" y="128"/>
                    <a:pt x="83" y="128"/>
                  </a:cubicBezTo>
                  <a:cubicBezTo>
                    <a:pt x="83" y="128"/>
                    <a:pt x="83" y="128"/>
                    <a:pt x="83" y="128"/>
                  </a:cubicBezTo>
                  <a:cubicBezTo>
                    <a:pt x="83" y="127"/>
                    <a:pt x="83" y="127"/>
                    <a:pt x="83" y="127"/>
                  </a:cubicBezTo>
                  <a:cubicBezTo>
                    <a:pt x="83" y="127"/>
                    <a:pt x="83" y="127"/>
                    <a:pt x="83" y="127"/>
                  </a:cubicBezTo>
                  <a:cubicBezTo>
                    <a:pt x="83" y="127"/>
                    <a:pt x="83" y="127"/>
                    <a:pt x="83" y="127"/>
                  </a:cubicBezTo>
                  <a:cubicBezTo>
                    <a:pt x="83" y="127"/>
                    <a:pt x="83" y="127"/>
                    <a:pt x="83" y="127"/>
                  </a:cubicBezTo>
                  <a:cubicBezTo>
                    <a:pt x="83" y="127"/>
                    <a:pt x="82" y="127"/>
                    <a:pt x="81" y="127"/>
                  </a:cubicBezTo>
                  <a:cubicBezTo>
                    <a:pt x="81" y="126"/>
                    <a:pt x="81" y="126"/>
                    <a:pt x="81" y="126"/>
                  </a:cubicBezTo>
                  <a:cubicBezTo>
                    <a:pt x="62" y="125"/>
                    <a:pt x="75" y="126"/>
                    <a:pt x="71" y="127"/>
                  </a:cubicBezTo>
                  <a:cubicBezTo>
                    <a:pt x="71" y="127"/>
                    <a:pt x="71" y="127"/>
                    <a:pt x="71" y="127"/>
                  </a:cubicBezTo>
                  <a:cubicBezTo>
                    <a:pt x="66" y="126"/>
                    <a:pt x="63" y="126"/>
                    <a:pt x="69" y="126"/>
                  </a:cubicBezTo>
                  <a:cubicBezTo>
                    <a:pt x="69" y="127"/>
                    <a:pt x="69" y="127"/>
                    <a:pt x="69" y="127"/>
                  </a:cubicBezTo>
                  <a:cubicBezTo>
                    <a:pt x="69" y="127"/>
                    <a:pt x="69" y="127"/>
                    <a:pt x="69" y="127"/>
                  </a:cubicBezTo>
                  <a:cubicBezTo>
                    <a:pt x="70" y="127"/>
                    <a:pt x="70" y="127"/>
                    <a:pt x="71" y="127"/>
                  </a:cubicBezTo>
                  <a:cubicBezTo>
                    <a:pt x="71" y="127"/>
                    <a:pt x="71" y="127"/>
                    <a:pt x="71" y="127"/>
                  </a:cubicBezTo>
                  <a:cubicBezTo>
                    <a:pt x="70" y="127"/>
                    <a:pt x="70" y="127"/>
                    <a:pt x="69" y="127"/>
                  </a:cubicBezTo>
                  <a:cubicBezTo>
                    <a:pt x="69" y="129"/>
                    <a:pt x="69" y="131"/>
                    <a:pt x="71" y="129"/>
                  </a:cubicBezTo>
                  <a:cubicBezTo>
                    <a:pt x="71" y="129"/>
                    <a:pt x="71" y="129"/>
                    <a:pt x="71" y="130"/>
                  </a:cubicBezTo>
                  <a:cubicBezTo>
                    <a:pt x="71" y="130"/>
                    <a:pt x="71" y="130"/>
                    <a:pt x="71" y="130"/>
                  </a:cubicBezTo>
                  <a:cubicBezTo>
                    <a:pt x="70" y="132"/>
                    <a:pt x="70" y="134"/>
                    <a:pt x="70" y="136"/>
                  </a:cubicBezTo>
                  <a:cubicBezTo>
                    <a:pt x="70" y="138"/>
                    <a:pt x="70" y="139"/>
                    <a:pt x="70" y="140"/>
                  </a:cubicBezTo>
                  <a:cubicBezTo>
                    <a:pt x="70" y="140"/>
                    <a:pt x="70" y="140"/>
                    <a:pt x="70" y="140"/>
                  </a:cubicBezTo>
                  <a:cubicBezTo>
                    <a:pt x="69" y="144"/>
                    <a:pt x="69" y="147"/>
                    <a:pt x="68" y="151"/>
                  </a:cubicBezTo>
                  <a:cubicBezTo>
                    <a:pt x="68" y="151"/>
                    <a:pt x="67" y="151"/>
                    <a:pt x="67" y="152"/>
                  </a:cubicBezTo>
                  <a:cubicBezTo>
                    <a:pt x="67" y="153"/>
                    <a:pt x="67" y="155"/>
                    <a:pt x="67" y="156"/>
                  </a:cubicBezTo>
                  <a:cubicBezTo>
                    <a:pt x="67" y="160"/>
                    <a:pt x="66" y="164"/>
                    <a:pt x="64" y="168"/>
                  </a:cubicBezTo>
                  <a:cubicBezTo>
                    <a:pt x="64" y="168"/>
                    <a:pt x="64" y="169"/>
                    <a:pt x="64" y="169"/>
                  </a:cubicBezTo>
                  <a:cubicBezTo>
                    <a:pt x="63" y="164"/>
                    <a:pt x="64" y="157"/>
                    <a:pt x="65" y="155"/>
                  </a:cubicBezTo>
                  <a:cubicBezTo>
                    <a:pt x="63" y="149"/>
                    <a:pt x="64" y="160"/>
                    <a:pt x="62" y="159"/>
                  </a:cubicBezTo>
                  <a:cubicBezTo>
                    <a:pt x="62" y="163"/>
                    <a:pt x="62" y="166"/>
                    <a:pt x="63" y="171"/>
                  </a:cubicBezTo>
                  <a:cubicBezTo>
                    <a:pt x="62" y="174"/>
                    <a:pt x="63" y="175"/>
                    <a:pt x="61" y="179"/>
                  </a:cubicBezTo>
                  <a:cubicBezTo>
                    <a:pt x="60" y="178"/>
                    <a:pt x="60" y="178"/>
                    <a:pt x="60" y="178"/>
                  </a:cubicBezTo>
                  <a:cubicBezTo>
                    <a:pt x="58" y="183"/>
                    <a:pt x="58" y="185"/>
                    <a:pt x="58" y="188"/>
                  </a:cubicBezTo>
                  <a:cubicBezTo>
                    <a:pt x="54" y="190"/>
                    <a:pt x="55" y="191"/>
                    <a:pt x="51" y="193"/>
                  </a:cubicBezTo>
                  <a:cubicBezTo>
                    <a:pt x="54" y="190"/>
                    <a:pt x="55" y="186"/>
                    <a:pt x="55" y="183"/>
                  </a:cubicBezTo>
                  <a:cubicBezTo>
                    <a:pt x="51" y="187"/>
                    <a:pt x="48" y="194"/>
                    <a:pt x="43" y="194"/>
                  </a:cubicBezTo>
                  <a:cubicBezTo>
                    <a:pt x="38" y="196"/>
                    <a:pt x="35" y="199"/>
                    <a:pt x="35" y="201"/>
                  </a:cubicBezTo>
                  <a:cubicBezTo>
                    <a:pt x="36" y="200"/>
                    <a:pt x="31" y="201"/>
                    <a:pt x="34" y="199"/>
                  </a:cubicBezTo>
                  <a:cubicBezTo>
                    <a:pt x="32" y="200"/>
                    <a:pt x="30" y="201"/>
                    <a:pt x="29" y="201"/>
                  </a:cubicBezTo>
                  <a:cubicBezTo>
                    <a:pt x="29" y="201"/>
                    <a:pt x="29" y="201"/>
                    <a:pt x="29" y="201"/>
                  </a:cubicBezTo>
                  <a:cubicBezTo>
                    <a:pt x="28" y="201"/>
                    <a:pt x="28" y="200"/>
                    <a:pt x="28" y="199"/>
                  </a:cubicBezTo>
                  <a:cubicBezTo>
                    <a:pt x="26" y="197"/>
                    <a:pt x="23" y="193"/>
                    <a:pt x="19" y="196"/>
                  </a:cubicBezTo>
                  <a:cubicBezTo>
                    <a:pt x="19" y="194"/>
                    <a:pt x="19" y="194"/>
                    <a:pt x="19" y="194"/>
                  </a:cubicBezTo>
                  <a:cubicBezTo>
                    <a:pt x="16" y="196"/>
                    <a:pt x="12" y="198"/>
                    <a:pt x="9" y="198"/>
                  </a:cubicBezTo>
                  <a:cubicBezTo>
                    <a:pt x="9" y="200"/>
                    <a:pt x="8" y="202"/>
                    <a:pt x="10" y="203"/>
                  </a:cubicBezTo>
                  <a:cubicBezTo>
                    <a:pt x="9" y="204"/>
                    <a:pt x="7" y="201"/>
                    <a:pt x="8" y="203"/>
                  </a:cubicBezTo>
                  <a:cubicBezTo>
                    <a:pt x="7" y="201"/>
                    <a:pt x="7" y="201"/>
                    <a:pt x="7" y="201"/>
                  </a:cubicBezTo>
                  <a:cubicBezTo>
                    <a:pt x="1" y="206"/>
                    <a:pt x="3" y="212"/>
                    <a:pt x="3" y="217"/>
                  </a:cubicBezTo>
                  <a:cubicBezTo>
                    <a:pt x="0" y="218"/>
                    <a:pt x="3" y="221"/>
                    <a:pt x="2" y="224"/>
                  </a:cubicBezTo>
                  <a:cubicBezTo>
                    <a:pt x="3" y="226"/>
                    <a:pt x="2" y="229"/>
                    <a:pt x="5" y="229"/>
                  </a:cubicBezTo>
                  <a:cubicBezTo>
                    <a:pt x="4" y="230"/>
                    <a:pt x="4" y="230"/>
                    <a:pt x="4" y="230"/>
                  </a:cubicBezTo>
                  <a:cubicBezTo>
                    <a:pt x="4" y="232"/>
                    <a:pt x="4" y="235"/>
                    <a:pt x="5" y="237"/>
                  </a:cubicBezTo>
                  <a:cubicBezTo>
                    <a:pt x="5" y="239"/>
                    <a:pt x="7" y="238"/>
                    <a:pt x="8" y="239"/>
                  </a:cubicBezTo>
                  <a:cubicBezTo>
                    <a:pt x="7" y="240"/>
                    <a:pt x="7" y="240"/>
                    <a:pt x="7" y="240"/>
                  </a:cubicBezTo>
                  <a:cubicBezTo>
                    <a:pt x="8" y="241"/>
                    <a:pt x="10" y="240"/>
                    <a:pt x="12" y="240"/>
                  </a:cubicBezTo>
                  <a:cubicBezTo>
                    <a:pt x="12" y="241"/>
                    <a:pt x="12" y="241"/>
                    <a:pt x="12" y="242"/>
                  </a:cubicBezTo>
                  <a:cubicBezTo>
                    <a:pt x="11" y="242"/>
                    <a:pt x="9" y="242"/>
                    <a:pt x="7" y="242"/>
                  </a:cubicBezTo>
                  <a:cubicBezTo>
                    <a:pt x="8" y="244"/>
                    <a:pt x="11" y="244"/>
                    <a:pt x="10" y="246"/>
                  </a:cubicBezTo>
                  <a:cubicBezTo>
                    <a:pt x="11" y="247"/>
                    <a:pt x="12" y="248"/>
                    <a:pt x="14" y="247"/>
                  </a:cubicBezTo>
                  <a:cubicBezTo>
                    <a:pt x="13" y="247"/>
                    <a:pt x="14" y="248"/>
                    <a:pt x="13" y="248"/>
                  </a:cubicBezTo>
                  <a:cubicBezTo>
                    <a:pt x="13" y="249"/>
                    <a:pt x="14" y="249"/>
                    <a:pt x="15" y="249"/>
                  </a:cubicBezTo>
                  <a:cubicBezTo>
                    <a:pt x="15" y="249"/>
                    <a:pt x="15" y="249"/>
                    <a:pt x="15" y="249"/>
                  </a:cubicBezTo>
                  <a:cubicBezTo>
                    <a:pt x="16" y="248"/>
                    <a:pt x="17" y="249"/>
                    <a:pt x="18" y="247"/>
                  </a:cubicBezTo>
                  <a:cubicBezTo>
                    <a:pt x="17" y="247"/>
                    <a:pt x="17" y="247"/>
                    <a:pt x="17" y="246"/>
                  </a:cubicBezTo>
                  <a:cubicBezTo>
                    <a:pt x="18" y="246"/>
                    <a:pt x="19" y="246"/>
                    <a:pt x="19" y="248"/>
                  </a:cubicBezTo>
                  <a:cubicBezTo>
                    <a:pt x="18" y="249"/>
                    <a:pt x="16" y="249"/>
                    <a:pt x="17" y="250"/>
                  </a:cubicBezTo>
                  <a:cubicBezTo>
                    <a:pt x="18" y="250"/>
                    <a:pt x="20" y="249"/>
                    <a:pt x="21" y="248"/>
                  </a:cubicBezTo>
                  <a:cubicBezTo>
                    <a:pt x="20" y="249"/>
                    <a:pt x="19" y="248"/>
                    <a:pt x="20" y="246"/>
                  </a:cubicBezTo>
                  <a:cubicBezTo>
                    <a:pt x="19" y="247"/>
                    <a:pt x="19" y="247"/>
                    <a:pt x="19" y="247"/>
                  </a:cubicBezTo>
                  <a:cubicBezTo>
                    <a:pt x="20" y="246"/>
                    <a:pt x="20" y="246"/>
                    <a:pt x="20" y="246"/>
                  </a:cubicBezTo>
                  <a:cubicBezTo>
                    <a:pt x="18" y="245"/>
                    <a:pt x="19" y="243"/>
                    <a:pt x="17" y="243"/>
                  </a:cubicBezTo>
                  <a:cubicBezTo>
                    <a:pt x="16" y="245"/>
                    <a:pt x="16" y="245"/>
                    <a:pt x="16" y="245"/>
                  </a:cubicBezTo>
                  <a:cubicBezTo>
                    <a:pt x="15" y="244"/>
                    <a:pt x="13" y="244"/>
                    <a:pt x="13" y="243"/>
                  </a:cubicBezTo>
                  <a:cubicBezTo>
                    <a:pt x="14" y="243"/>
                    <a:pt x="15" y="242"/>
                    <a:pt x="15" y="241"/>
                  </a:cubicBezTo>
                  <a:cubicBezTo>
                    <a:pt x="15" y="241"/>
                    <a:pt x="14" y="241"/>
                    <a:pt x="15" y="241"/>
                  </a:cubicBezTo>
                  <a:cubicBezTo>
                    <a:pt x="17" y="240"/>
                    <a:pt x="17" y="240"/>
                    <a:pt x="17" y="240"/>
                  </a:cubicBezTo>
                  <a:cubicBezTo>
                    <a:pt x="14" y="242"/>
                    <a:pt x="15" y="238"/>
                    <a:pt x="14" y="238"/>
                  </a:cubicBezTo>
                  <a:cubicBezTo>
                    <a:pt x="15" y="238"/>
                    <a:pt x="15" y="238"/>
                    <a:pt x="15" y="238"/>
                  </a:cubicBezTo>
                  <a:cubicBezTo>
                    <a:pt x="15" y="236"/>
                    <a:pt x="13" y="239"/>
                    <a:pt x="13" y="238"/>
                  </a:cubicBezTo>
                  <a:cubicBezTo>
                    <a:pt x="13" y="237"/>
                    <a:pt x="15" y="237"/>
                    <a:pt x="16" y="235"/>
                  </a:cubicBezTo>
                  <a:cubicBezTo>
                    <a:pt x="15" y="234"/>
                    <a:pt x="12" y="233"/>
                    <a:pt x="14" y="230"/>
                  </a:cubicBezTo>
                  <a:cubicBezTo>
                    <a:pt x="13" y="229"/>
                    <a:pt x="12" y="228"/>
                    <a:pt x="11" y="227"/>
                  </a:cubicBezTo>
                  <a:cubicBezTo>
                    <a:pt x="10" y="226"/>
                    <a:pt x="13" y="227"/>
                    <a:pt x="12" y="226"/>
                  </a:cubicBezTo>
                  <a:cubicBezTo>
                    <a:pt x="13" y="226"/>
                    <a:pt x="14" y="225"/>
                    <a:pt x="15" y="225"/>
                  </a:cubicBezTo>
                  <a:cubicBezTo>
                    <a:pt x="14" y="225"/>
                    <a:pt x="15" y="223"/>
                    <a:pt x="12" y="224"/>
                  </a:cubicBezTo>
                  <a:cubicBezTo>
                    <a:pt x="13" y="222"/>
                    <a:pt x="13" y="221"/>
                    <a:pt x="13" y="219"/>
                  </a:cubicBezTo>
                  <a:cubicBezTo>
                    <a:pt x="13" y="219"/>
                    <a:pt x="14" y="219"/>
                    <a:pt x="15" y="219"/>
                  </a:cubicBezTo>
                  <a:cubicBezTo>
                    <a:pt x="14" y="218"/>
                    <a:pt x="12" y="217"/>
                    <a:pt x="13" y="216"/>
                  </a:cubicBezTo>
                  <a:cubicBezTo>
                    <a:pt x="12" y="215"/>
                    <a:pt x="12" y="216"/>
                    <a:pt x="10" y="215"/>
                  </a:cubicBezTo>
                  <a:cubicBezTo>
                    <a:pt x="10" y="215"/>
                    <a:pt x="9" y="215"/>
                    <a:pt x="9" y="214"/>
                  </a:cubicBezTo>
                  <a:cubicBezTo>
                    <a:pt x="11" y="214"/>
                    <a:pt x="14" y="215"/>
                    <a:pt x="14" y="214"/>
                  </a:cubicBezTo>
                  <a:cubicBezTo>
                    <a:pt x="17" y="215"/>
                    <a:pt x="13" y="216"/>
                    <a:pt x="16" y="216"/>
                  </a:cubicBezTo>
                  <a:cubicBezTo>
                    <a:pt x="18" y="216"/>
                    <a:pt x="18" y="218"/>
                    <a:pt x="17" y="219"/>
                  </a:cubicBezTo>
                  <a:cubicBezTo>
                    <a:pt x="19" y="220"/>
                    <a:pt x="17" y="218"/>
                    <a:pt x="19" y="218"/>
                  </a:cubicBezTo>
                  <a:cubicBezTo>
                    <a:pt x="19" y="217"/>
                    <a:pt x="18" y="217"/>
                    <a:pt x="18" y="216"/>
                  </a:cubicBezTo>
                  <a:cubicBezTo>
                    <a:pt x="18" y="216"/>
                    <a:pt x="17" y="216"/>
                    <a:pt x="17" y="216"/>
                  </a:cubicBezTo>
                  <a:cubicBezTo>
                    <a:pt x="17" y="215"/>
                    <a:pt x="18" y="215"/>
                    <a:pt x="18" y="215"/>
                  </a:cubicBezTo>
                  <a:cubicBezTo>
                    <a:pt x="18" y="215"/>
                    <a:pt x="18" y="215"/>
                    <a:pt x="18" y="215"/>
                  </a:cubicBezTo>
                  <a:cubicBezTo>
                    <a:pt x="17" y="216"/>
                    <a:pt x="17" y="216"/>
                    <a:pt x="17" y="216"/>
                  </a:cubicBezTo>
                  <a:cubicBezTo>
                    <a:pt x="17" y="216"/>
                    <a:pt x="17" y="216"/>
                    <a:pt x="17" y="216"/>
                  </a:cubicBezTo>
                  <a:cubicBezTo>
                    <a:pt x="17" y="216"/>
                    <a:pt x="17" y="216"/>
                    <a:pt x="17" y="216"/>
                  </a:cubicBezTo>
                  <a:cubicBezTo>
                    <a:pt x="17" y="215"/>
                    <a:pt x="17" y="215"/>
                    <a:pt x="17" y="215"/>
                  </a:cubicBezTo>
                  <a:cubicBezTo>
                    <a:pt x="17" y="215"/>
                    <a:pt x="17" y="216"/>
                    <a:pt x="17" y="216"/>
                  </a:cubicBezTo>
                  <a:cubicBezTo>
                    <a:pt x="17" y="216"/>
                    <a:pt x="17" y="216"/>
                    <a:pt x="17" y="216"/>
                  </a:cubicBezTo>
                  <a:cubicBezTo>
                    <a:pt x="17" y="215"/>
                    <a:pt x="17" y="215"/>
                    <a:pt x="17" y="215"/>
                  </a:cubicBezTo>
                  <a:cubicBezTo>
                    <a:pt x="17" y="215"/>
                    <a:pt x="17" y="215"/>
                    <a:pt x="17" y="215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17" y="215"/>
                    <a:pt x="17" y="215"/>
                    <a:pt x="17" y="216"/>
                  </a:cubicBezTo>
                  <a:cubicBezTo>
                    <a:pt x="17" y="216"/>
                    <a:pt x="17" y="216"/>
                    <a:pt x="17" y="216"/>
                  </a:cubicBezTo>
                  <a:cubicBezTo>
                    <a:pt x="16" y="216"/>
                    <a:pt x="16" y="215"/>
                    <a:pt x="16" y="215"/>
                  </a:cubicBezTo>
                  <a:cubicBezTo>
                    <a:pt x="14" y="214"/>
                    <a:pt x="17" y="214"/>
                    <a:pt x="18" y="214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17" y="214"/>
                    <a:pt x="17" y="215"/>
                    <a:pt x="17" y="215"/>
                  </a:cubicBezTo>
                  <a:cubicBezTo>
                    <a:pt x="17" y="215"/>
                    <a:pt x="17" y="215"/>
                    <a:pt x="17" y="215"/>
                  </a:cubicBezTo>
                  <a:cubicBezTo>
                    <a:pt x="17" y="216"/>
                    <a:pt x="17" y="216"/>
                    <a:pt x="17" y="216"/>
                  </a:cubicBezTo>
                  <a:cubicBezTo>
                    <a:pt x="18" y="215"/>
                    <a:pt x="18" y="215"/>
                    <a:pt x="18" y="215"/>
                  </a:cubicBezTo>
                  <a:cubicBezTo>
                    <a:pt x="18" y="215"/>
                    <a:pt x="18" y="214"/>
                    <a:pt x="18" y="214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18" y="215"/>
                    <a:pt x="17" y="215"/>
                    <a:pt x="17" y="215"/>
                  </a:cubicBezTo>
                  <a:cubicBezTo>
                    <a:pt x="17" y="215"/>
                    <a:pt x="17" y="215"/>
                    <a:pt x="18" y="215"/>
                  </a:cubicBezTo>
                  <a:cubicBezTo>
                    <a:pt x="17" y="215"/>
                    <a:pt x="17" y="215"/>
                    <a:pt x="17" y="215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9" y="212"/>
                  </a:cubicBezTo>
                  <a:cubicBezTo>
                    <a:pt x="19" y="212"/>
                    <a:pt x="19" y="212"/>
                    <a:pt x="19" y="212"/>
                  </a:cubicBezTo>
                  <a:cubicBezTo>
                    <a:pt x="19" y="212"/>
                    <a:pt x="19" y="212"/>
                    <a:pt x="19" y="212"/>
                  </a:cubicBezTo>
                  <a:cubicBezTo>
                    <a:pt x="19" y="212"/>
                    <a:pt x="19" y="212"/>
                    <a:pt x="19" y="212"/>
                  </a:cubicBezTo>
                  <a:cubicBezTo>
                    <a:pt x="20" y="212"/>
                    <a:pt x="19" y="213"/>
                    <a:pt x="19" y="213"/>
                  </a:cubicBezTo>
                  <a:cubicBezTo>
                    <a:pt x="19" y="213"/>
                    <a:pt x="19" y="213"/>
                    <a:pt x="19" y="213"/>
                  </a:cubicBezTo>
                  <a:cubicBezTo>
                    <a:pt x="19" y="213"/>
                    <a:pt x="19" y="213"/>
                    <a:pt x="19" y="213"/>
                  </a:cubicBezTo>
                  <a:cubicBezTo>
                    <a:pt x="19" y="213"/>
                    <a:pt x="19" y="213"/>
                    <a:pt x="19" y="213"/>
                  </a:cubicBezTo>
                  <a:cubicBezTo>
                    <a:pt x="19" y="213"/>
                    <a:pt x="19" y="213"/>
                    <a:pt x="19" y="213"/>
                  </a:cubicBezTo>
                  <a:cubicBezTo>
                    <a:pt x="19" y="213"/>
                    <a:pt x="19" y="213"/>
                    <a:pt x="19" y="213"/>
                  </a:cubicBezTo>
                  <a:cubicBezTo>
                    <a:pt x="19" y="213"/>
                    <a:pt x="19" y="213"/>
                    <a:pt x="19" y="213"/>
                  </a:cubicBezTo>
                  <a:cubicBezTo>
                    <a:pt x="19" y="213"/>
                    <a:pt x="19" y="213"/>
                    <a:pt x="19" y="213"/>
                  </a:cubicBezTo>
                  <a:cubicBezTo>
                    <a:pt x="19" y="213"/>
                    <a:pt x="19" y="213"/>
                    <a:pt x="19" y="213"/>
                  </a:cubicBezTo>
                  <a:cubicBezTo>
                    <a:pt x="19" y="213"/>
                    <a:pt x="19" y="213"/>
                    <a:pt x="19" y="213"/>
                  </a:cubicBezTo>
                  <a:cubicBezTo>
                    <a:pt x="19" y="213"/>
                    <a:pt x="19" y="213"/>
                    <a:pt x="18" y="213"/>
                  </a:cubicBezTo>
                  <a:cubicBezTo>
                    <a:pt x="19" y="213"/>
                    <a:pt x="19" y="213"/>
                    <a:pt x="19" y="212"/>
                  </a:cubicBezTo>
                  <a:cubicBezTo>
                    <a:pt x="19" y="212"/>
                    <a:pt x="19" y="212"/>
                    <a:pt x="19" y="212"/>
                  </a:cubicBezTo>
                  <a:cubicBezTo>
                    <a:pt x="19" y="212"/>
                    <a:pt x="19" y="212"/>
                    <a:pt x="19" y="212"/>
                  </a:cubicBezTo>
                  <a:cubicBezTo>
                    <a:pt x="19" y="212"/>
                    <a:pt x="19" y="212"/>
                    <a:pt x="19" y="212"/>
                  </a:cubicBezTo>
                  <a:cubicBezTo>
                    <a:pt x="19" y="212"/>
                    <a:pt x="19" y="212"/>
                    <a:pt x="19" y="212"/>
                  </a:cubicBezTo>
                  <a:cubicBezTo>
                    <a:pt x="19" y="212"/>
                    <a:pt x="19" y="212"/>
                    <a:pt x="19" y="212"/>
                  </a:cubicBezTo>
                  <a:cubicBezTo>
                    <a:pt x="19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3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18" y="213"/>
                    <a:pt x="19" y="213"/>
                    <a:pt x="19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18" y="213"/>
                    <a:pt x="18" y="214"/>
                    <a:pt x="18" y="214"/>
                  </a:cubicBezTo>
                  <a:cubicBezTo>
                    <a:pt x="18" y="214"/>
                    <a:pt x="18" y="214"/>
                    <a:pt x="18" y="213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18" y="215"/>
                    <a:pt x="18" y="215"/>
                    <a:pt x="18" y="215"/>
                  </a:cubicBezTo>
                  <a:cubicBezTo>
                    <a:pt x="18" y="215"/>
                    <a:pt x="18" y="215"/>
                    <a:pt x="18" y="215"/>
                  </a:cubicBezTo>
                  <a:cubicBezTo>
                    <a:pt x="18" y="215"/>
                    <a:pt x="18" y="215"/>
                    <a:pt x="18" y="215"/>
                  </a:cubicBezTo>
                  <a:cubicBezTo>
                    <a:pt x="18" y="215"/>
                    <a:pt x="18" y="215"/>
                    <a:pt x="18" y="215"/>
                  </a:cubicBezTo>
                  <a:cubicBezTo>
                    <a:pt x="18" y="215"/>
                    <a:pt x="18" y="215"/>
                    <a:pt x="18" y="215"/>
                  </a:cubicBezTo>
                  <a:cubicBezTo>
                    <a:pt x="18" y="216"/>
                    <a:pt x="18" y="216"/>
                    <a:pt x="18" y="216"/>
                  </a:cubicBezTo>
                  <a:cubicBezTo>
                    <a:pt x="18" y="216"/>
                    <a:pt x="18" y="216"/>
                    <a:pt x="18" y="216"/>
                  </a:cubicBezTo>
                  <a:cubicBezTo>
                    <a:pt x="19" y="216"/>
                    <a:pt x="18" y="215"/>
                    <a:pt x="19" y="215"/>
                  </a:cubicBezTo>
                  <a:cubicBezTo>
                    <a:pt x="19" y="215"/>
                    <a:pt x="19" y="215"/>
                    <a:pt x="19" y="215"/>
                  </a:cubicBezTo>
                  <a:cubicBezTo>
                    <a:pt x="19" y="215"/>
                    <a:pt x="19" y="215"/>
                    <a:pt x="19" y="215"/>
                  </a:cubicBezTo>
                  <a:cubicBezTo>
                    <a:pt x="19" y="215"/>
                    <a:pt x="19" y="216"/>
                    <a:pt x="19" y="216"/>
                  </a:cubicBezTo>
                  <a:cubicBezTo>
                    <a:pt x="19" y="216"/>
                    <a:pt x="19" y="216"/>
                    <a:pt x="19" y="215"/>
                  </a:cubicBezTo>
                  <a:cubicBezTo>
                    <a:pt x="19" y="216"/>
                    <a:pt x="19" y="216"/>
                    <a:pt x="19" y="216"/>
                  </a:cubicBezTo>
                  <a:cubicBezTo>
                    <a:pt x="19" y="215"/>
                    <a:pt x="20" y="217"/>
                    <a:pt x="20" y="215"/>
                  </a:cubicBezTo>
                  <a:cubicBezTo>
                    <a:pt x="19" y="215"/>
                    <a:pt x="19" y="215"/>
                    <a:pt x="19" y="215"/>
                  </a:cubicBezTo>
                  <a:cubicBezTo>
                    <a:pt x="20" y="215"/>
                    <a:pt x="18" y="215"/>
                    <a:pt x="19" y="214"/>
                  </a:cubicBezTo>
                  <a:cubicBezTo>
                    <a:pt x="19" y="214"/>
                    <a:pt x="19" y="214"/>
                    <a:pt x="19" y="214"/>
                  </a:cubicBezTo>
                  <a:cubicBezTo>
                    <a:pt x="19" y="214"/>
                    <a:pt x="19" y="214"/>
                    <a:pt x="19" y="213"/>
                  </a:cubicBezTo>
                  <a:cubicBezTo>
                    <a:pt x="19" y="213"/>
                    <a:pt x="19" y="214"/>
                    <a:pt x="19" y="214"/>
                  </a:cubicBezTo>
                  <a:cubicBezTo>
                    <a:pt x="19" y="214"/>
                    <a:pt x="19" y="214"/>
                    <a:pt x="19" y="214"/>
                  </a:cubicBezTo>
                  <a:cubicBezTo>
                    <a:pt x="19" y="214"/>
                    <a:pt x="20" y="214"/>
                    <a:pt x="20" y="214"/>
                  </a:cubicBezTo>
                  <a:cubicBezTo>
                    <a:pt x="20" y="214"/>
                    <a:pt x="19" y="214"/>
                    <a:pt x="20" y="215"/>
                  </a:cubicBezTo>
                  <a:cubicBezTo>
                    <a:pt x="22" y="215"/>
                    <a:pt x="22" y="215"/>
                    <a:pt x="22" y="215"/>
                  </a:cubicBezTo>
                  <a:cubicBezTo>
                    <a:pt x="21" y="216"/>
                    <a:pt x="21" y="216"/>
                    <a:pt x="21" y="216"/>
                  </a:cubicBezTo>
                  <a:cubicBezTo>
                    <a:pt x="20" y="216"/>
                    <a:pt x="20" y="216"/>
                    <a:pt x="20" y="216"/>
                  </a:cubicBezTo>
                  <a:cubicBezTo>
                    <a:pt x="21" y="216"/>
                    <a:pt x="21" y="216"/>
                    <a:pt x="21" y="216"/>
                  </a:cubicBezTo>
                  <a:cubicBezTo>
                    <a:pt x="20" y="217"/>
                    <a:pt x="20" y="217"/>
                    <a:pt x="20" y="217"/>
                  </a:cubicBezTo>
                  <a:cubicBezTo>
                    <a:pt x="21" y="216"/>
                    <a:pt x="21" y="216"/>
                    <a:pt x="21" y="216"/>
                  </a:cubicBezTo>
                  <a:cubicBezTo>
                    <a:pt x="21" y="217"/>
                    <a:pt x="21" y="217"/>
                    <a:pt x="21" y="217"/>
                  </a:cubicBezTo>
                  <a:cubicBezTo>
                    <a:pt x="20" y="218"/>
                    <a:pt x="23" y="217"/>
                    <a:pt x="22" y="218"/>
                  </a:cubicBezTo>
                  <a:cubicBezTo>
                    <a:pt x="21" y="218"/>
                    <a:pt x="20" y="219"/>
                    <a:pt x="20" y="219"/>
                  </a:cubicBezTo>
                  <a:cubicBezTo>
                    <a:pt x="22" y="218"/>
                    <a:pt x="23" y="219"/>
                    <a:pt x="25" y="218"/>
                  </a:cubicBezTo>
                  <a:cubicBezTo>
                    <a:pt x="24" y="219"/>
                    <a:pt x="21" y="219"/>
                    <a:pt x="20" y="220"/>
                  </a:cubicBezTo>
                  <a:cubicBezTo>
                    <a:pt x="22" y="220"/>
                    <a:pt x="19" y="222"/>
                    <a:pt x="22" y="221"/>
                  </a:cubicBezTo>
                  <a:cubicBezTo>
                    <a:pt x="22" y="220"/>
                    <a:pt x="23" y="221"/>
                    <a:pt x="25" y="220"/>
                  </a:cubicBezTo>
                  <a:cubicBezTo>
                    <a:pt x="25" y="222"/>
                    <a:pt x="23" y="221"/>
                    <a:pt x="23" y="222"/>
                  </a:cubicBezTo>
                  <a:cubicBezTo>
                    <a:pt x="23" y="222"/>
                    <a:pt x="25" y="222"/>
                    <a:pt x="26" y="221"/>
                  </a:cubicBezTo>
                  <a:cubicBezTo>
                    <a:pt x="26" y="222"/>
                    <a:pt x="28" y="222"/>
                    <a:pt x="27" y="223"/>
                  </a:cubicBezTo>
                  <a:cubicBezTo>
                    <a:pt x="25" y="224"/>
                    <a:pt x="26" y="222"/>
                    <a:pt x="25" y="223"/>
                  </a:cubicBezTo>
                  <a:cubicBezTo>
                    <a:pt x="25" y="224"/>
                    <a:pt x="29" y="222"/>
                    <a:pt x="30" y="224"/>
                  </a:cubicBezTo>
                  <a:cubicBezTo>
                    <a:pt x="31" y="223"/>
                    <a:pt x="34" y="223"/>
                    <a:pt x="35" y="224"/>
                  </a:cubicBezTo>
                  <a:cubicBezTo>
                    <a:pt x="35" y="226"/>
                    <a:pt x="34" y="223"/>
                    <a:pt x="32" y="224"/>
                  </a:cubicBezTo>
                  <a:cubicBezTo>
                    <a:pt x="32" y="225"/>
                    <a:pt x="32" y="225"/>
                    <a:pt x="32" y="225"/>
                  </a:cubicBezTo>
                  <a:cubicBezTo>
                    <a:pt x="30" y="227"/>
                    <a:pt x="27" y="224"/>
                    <a:pt x="25" y="225"/>
                  </a:cubicBezTo>
                  <a:cubicBezTo>
                    <a:pt x="26" y="226"/>
                    <a:pt x="26" y="226"/>
                    <a:pt x="26" y="226"/>
                  </a:cubicBezTo>
                  <a:cubicBezTo>
                    <a:pt x="25" y="226"/>
                    <a:pt x="24" y="226"/>
                    <a:pt x="23" y="227"/>
                  </a:cubicBezTo>
                  <a:cubicBezTo>
                    <a:pt x="25" y="226"/>
                    <a:pt x="24" y="228"/>
                    <a:pt x="25" y="228"/>
                  </a:cubicBezTo>
                  <a:cubicBezTo>
                    <a:pt x="26" y="228"/>
                    <a:pt x="24" y="228"/>
                    <a:pt x="25" y="228"/>
                  </a:cubicBezTo>
                  <a:cubicBezTo>
                    <a:pt x="26" y="228"/>
                    <a:pt x="29" y="228"/>
                    <a:pt x="28" y="230"/>
                  </a:cubicBezTo>
                  <a:cubicBezTo>
                    <a:pt x="27" y="229"/>
                    <a:pt x="26" y="230"/>
                    <a:pt x="25" y="230"/>
                  </a:cubicBezTo>
                  <a:cubicBezTo>
                    <a:pt x="24" y="231"/>
                    <a:pt x="27" y="230"/>
                    <a:pt x="26" y="231"/>
                  </a:cubicBezTo>
                  <a:cubicBezTo>
                    <a:pt x="25" y="231"/>
                    <a:pt x="25" y="231"/>
                    <a:pt x="25" y="231"/>
                  </a:cubicBezTo>
                  <a:cubicBezTo>
                    <a:pt x="25" y="233"/>
                    <a:pt x="26" y="241"/>
                    <a:pt x="32" y="242"/>
                  </a:cubicBezTo>
                  <a:cubicBezTo>
                    <a:pt x="31" y="243"/>
                    <a:pt x="31" y="245"/>
                    <a:pt x="30" y="247"/>
                  </a:cubicBezTo>
                  <a:cubicBezTo>
                    <a:pt x="31" y="246"/>
                    <a:pt x="32" y="246"/>
                    <a:pt x="33" y="247"/>
                  </a:cubicBezTo>
                  <a:cubicBezTo>
                    <a:pt x="31" y="248"/>
                    <a:pt x="31" y="248"/>
                    <a:pt x="31" y="248"/>
                  </a:cubicBezTo>
                  <a:cubicBezTo>
                    <a:pt x="30" y="250"/>
                    <a:pt x="33" y="251"/>
                    <a:pt x="34" y="251"/>
                  </a:cubicBezTo>
                  <a:cubicBezTo>
                    <a:pt x="33" y="252"/>
                    <a:pt x="33" y="252"/>
                    <a:pt x="33" y="252"/>
                  </a:cubicBezTo>
                  <a:cubicBezTo>
                    <a:pt x="32" y="254"/>
                    <a:pt x="34" y="253"/>
                    <a:pt x="35" y="253"/>
                  </a:cubicBezTo>
                  <a:cubicBezTo>
                    <a:pt x="34" y="254"/>
                    <a:pt x="34" y="254"/>
                    <a:pt x="34" y="254"/>
                  </a:cubicBezTo>
                  <a:cubicBezTo>
                    <a:pt x="35" y="254"/>
                    <a:pt x="35" y="254"/>
                    <a:pt x="35" y="254"/>
                  </a:cubicBezTo>
                  <a:cubicBezTo>
                    <a:pt x="36" y="255"/>
                    <a:pt x="36" y="256"/>
                    <a:pt x="34" y="257"/>
                  </a:cubicBezTo>
                  <a:cubicBezTo>
                    <a:pt x="35" y="257"/>
                    <a:pt x="35" y="257"/>
                    <a:pt x="36" y="256"/>
                  </a:cubicBezTo>
                  <a:cubicBezTo>
                    <a:pt x="35" y="258"/>
                    <a:pt x="36" y="261"/>
                    <a:pt x="38" y="262"/>
                  </a:cubicBezTo>
                  <a:cubicBezTo>
                    <a:pt x="38" y="261"/>
                    <a:pt x="39" y="261"/>
                    <a:pt x="40" y="260"/>
                  </a:cubicBezTo>
                  <a:cubicBezTo>
                    <a:pt x="42" y="259"/>
                    <a:pt x="40" y="260"/>
                    <a:pt x="41" y="260"/>
                  </a:cubicBezTo>
                  <a:cubicBezTo>
                    <a:pt x="41" y="261"/>
                    <a:pt x="40" y="262"/>
                    <a:pt x="39" y="262"/>
                  </a:cubicBezTo>
                  <a:cubicBezTo>
                    <a:pt x="38" y="265"/>
                    <a:pt x="42" y="267"/>
                    <a:pt x="44" y="270"/>
                  </a:cubicBezTo>
                  <a:cubicBezTo>
                    <a:pt x="44" y="270"/>
                    <a:pt x="44" y="270"/>
                    <a:pt x="45" y="270"/>
                  </a:cubicBezTo>
                  <a:cubicBezTo>
                    <a:pt x="44" y="273"/>
                    <a:pt x="48" y="273"/>
                    <a:pt x="48" y="276"/>
                  </a:cubicBezTo>
                  <a:cubicBezTo>
                    <a:pt x="49" y="275"/>
                    <a:pt x="51" y="273"/>
                    <a:pt x="52" y="274"/>
                  </a:cubicBezTo>
                  <a:cubicBezTo>
                    <a:pt x="54" y="274"/>
                    <a:pt x="50" y="276"/>
                    <a:pt x="50" y="279"/>
                  </a:cubicBezTo>
                  <a:cubicBezTo>
                    <a:pt x="51" y="278"/>
                    <a:pt x="52" y="279"/>
                    <a:pt x="53" y="279"/>
                  </a:cubicBezTo>
                  <a:cubicBezTo>
                    <a:pt x="52" y="280"/>
                    <a:pt x="52" y="280"/>
                    <a:pt x="52" y="280"/>
                  </a:cubicBezTo>
                  <a:cubicBezTo>
                    <a:pt x="54" y="279"/>
                    <a:pt x="55" y="280"/>
                    <a:pt x="55" y="281"/>
                  </a:cubicBezTo>
                  <a:cubicBezTo>
                    <a:pt x="55" y="281"/>
                    <a:pt x="55" y="281"/>
                    <a:pt x="55" y="281"/>
                  </a:cubicBezTo>
                  <a:cubicBezTo>
                    <a:pt x="55" y="282"/>
                    <a:pt x="55" y="283"/>
                    <a:pt x="56" y="284"/>
                  </a:cubicBezTo>
                  <a:cubicBezTo>
                    <a:pt x="57" y="282"/>
                    <a:pt x="58" y="284"/>
                    <a:pt x="59" y="283"/>
                  </a:cubicBezTo>
                  <a:cubicBezTo>
                    <a:pt x="59" y="284"/>
                    <a:pt x="59" y="284"/>
                    <a:pt x="59" y="284"/>
                  </a:cubicBezTo>
                  <a:cubicBezTo>
                    <a:pt x="60" y="283"/>
                    <a:pt x="60" y="283"/>
                    <a:pt x="60" y="283"/>
                  </a:cubicBezTo>
                  <a:cubicBezTo>
                    <a:pt x="61" y="285"/>
                    <a:pt x="61" y="285"/>
                    <a:pt x="61" y="285"/>
                  </a:cubicBezTo>
                  <a:cubicBezTo>
                    <a:pt x="59" y="285"/>
                    <a:pt x="59" y="285"/>
                    <a:pt x="59" y="285"/>
                  </a:cubicBezTo>
                  <a:cubicBezTo>
                    <a:pt x="60" y="287"/>
                    <a:pt x="60" y="285"/>
                    <a:pt x="62" y="284"/>
                  </a:cubicBezTo>
                  <a:cubicBezTo>
                    <a:pt x="63" y="284"/>
                    <a:pt x="62" y="285"/>
                    <a:pt x="62" y="286"/>
                  </a:cubicBezTo>
                  <a:cubicBezTo>
                    <a:pt x="62" y="287"/>
                    <a:pt x="62" y="285"/>
                    <a:pt x="61" y="285"/>
                  </a:cubicBezTo>
                  <a:cubicBezTo>
                    <a:pt x="60" y="286"/>
                    <a:pt x="62" y="286"/>
                    <a:pt x="61" y="287"/>
                  </a:cubicBezTo>
                  <a:cubicBezTo>
                    <a:pt x="62" y="287"/>
                    <a:pt x="63" y="286"/>
                    <a:pt x="63" y="286"/>
                  </a:cubicBezTo>
                  <a:cubicBezTo>
                    <a:pt x="64" y="287"/>
                    <a:pt x="65" y="287"/>
                    <a:pt x="65" y="289"/>
                  </a:cubicBezTo>
                  <a:cubicBezTo>
                    <a:pt x="65" y="288"/>
                    <a:pt x="66" y="289"/>
                    <a:pt x="67" y="288"/>
                  </a:cubicBezTo>
                  <a:cubicBezTo>
                    <a:pt x="66" y="288"/>
                    <a:pt x="66" y="287"/>
                    <a:pt x="66" y="286"/>
                  </a:cubicBezTo>
                  <a:cubicBezTo>
                    <a:pt x="67" y="286"/>
                    <a:pt x="68" y="286"/>
                    <a:pt x="68" y="287"/>
                  </a:cubicBezTo>
                  <a:cubicBezTo>
                    <a:pt x="67" y="287"/>
                    <a:pt x="67" y="287"/>
                    <a:pt x="67" y="287"/>
                  </a:cubicBezTo>
                  <a:cubicBezTo>
                    <a:pt x="68" y="287"/>
                    <a:pt x="69" y="288"/>
                    <a:pt x="69" y="286"/>
                  </a:cubicBezTo>
                  <a:cubicBezTo>
                    <a:pt x="69" y="289"/>
                    <a:pt x="69" y="289"/>
                    <a:pt x="69" y="289"/>
                  </a:cubicBezTo>
                  <a:cubicBezTo>
                    <a:pt x="70" y="288"/>
                    <a:pt x="71" y="288"/>
                    <a:pt x="72" y="288"/>
                  </a:cubicBezTo>
                  <a:cubicBezTo>
                    <a:pt x="71" y="290"/>
                    <a:pt x="69" y="291"/>
                    <a:pt x="71" y="292"/>
                  </a:cubicBezTo>
                  <a:cubicBezTo>
                    <a:pt x="73" y="291"/>
                    <a:pt x="73" y="291"/>
                    <a:pt x="73" y="291"/>
                  </a:cubicBezTo>
                  <a:cubicBezTo>
                    <a:pt x="74" y="291"/>
                    <a:pt x="74" y="292"/>
                    <a:pt x="74" y="293"/>
                  </a:cubicBezTo>
                  <a:cubicBezTo>
                    <a:pt x="76" y="294"/>
                    <a:pt x="77" y="289"/>
                    <a:pt x="79" y="291"/>
                  </a:cubicBezTo>
                  <a:cubicBezTo>
                    <a:pt x="78" y="293"/>
                    <a:pt x="78" y="293"/>
                    <a:pt x="79" y="294"/>
                  </a:cubicBezTo>
                  <a:cubicBezTo>
                    <a:pt x="79" y="293"/>
                    <a:pt x="79" y="293"/>
                    <a:pt x="80" y="293"/>
                  </a:cubicBezTo>
                  <a:cubicBezTo>
                    <a:pt x="80" y="292"/>
                    <a:pt x="79" y="294"/>
                    <a:pt x="79" y="293"/>
                  </a:cubicBezTo>
                  <a:cubicBezTo>
                    <a:pt x="79" y="291"/>
                    <a:pt x="80" y="292"/>
                    <a:pt x="80" y="292"/>
                  </a:cubicBezTo>
                  <a:cubicBezTo>
                    <a:pt x="81" y="296"/>
                    <a:pt x="86" y="294"/>
                    <a:pt x="88" y="296"/>
                  </a:cubicBezTo>
                  <a:cubicBezTo>
                    <a:pt x="88" y="294"/>
                    <a:pt x="90" y="295"/>
                    <a:pt x="90" y="295"/>
                  </a:cubicBezTo>
                  <a:cubicBezTo>
                    <a:pt x="90" y="297"/>
                    <a:pt x="92" y="294"/>
                    <a:pt x="93" y="296"/>
                  </a:cubicBezTo>
                  <a:cubicBezTo>
                    <a:pt x="92" y="293"/>
                    <a:pt x="92" y="293"/>
                    <a:pt x="92" y="293"/>
                  </a:cubicBezTo>
                  <a:cubicBezTo>
                    <a:pt x="94" y="295"/>
                    <a:pt x="95" y="290"/>
                    <a:pt x="96" y="293"/>
                  </a:cubicBezTo>
                  <a:cubicBezTo>
                    <a:pt x="97" y="293"/>
                    <a:pt x="96" y="294"/>
                    <a:pt x="95" y="295"/>
                  </a:cubicBezTo>
                  <a:cubicBezTo>
                    <a:pt x="96" y="298"/>
                    <a:pt x="99" y="293"/>
                    <a:pt x="100" y="296"/>
                  </a:cubicBezTo>
                  <a:cubicBezTo>
                    <a:pt x="100" y="295"/>
                    <a:pt x="99" y="293"/>
                    <a:pt x="101" y="292"/>
                  </a:cubicBezTo>
                  <a:cubicBezTo>
                    <a:pt x="101" y="294"/>
                    <a:pt x="103" y="295"/>
                    <a:pt x="103" y="295"/>
                  </a:cubicBezTo>
                  <a:cubicBezTo>
                    <a:pt x="104" y="295"/>
                    <a:pt x="104" y="294"/>
                    <a:pt x="105" y="295"/>
                  </a:cubicBezTo>
                  <a:cubicBezTo>
                    <a:pt x="104" y="296"/>
                    <a:pt x="104" y="296"/>
                    <a:pt x="104" y="296"/>
                  </a:cubicBezTo>
                  <a:cubicBezTo>
                    <a:pt x="105" y="297"/>
                    <a:pt x="106" y="296"/>
                    <a:pt x="107" y="295"/>
                  </a:cubicBezTo>
                  <a:cubicBezTo>
                    <a:pt x="108" y="297"/>
                    <a:pt x="110" y="296"/>
                    <a:pt x="111" y="297"/>
                  </a:cubicBezTo>
                  <a:cubicBezTo>
                    <a:pt x="112" y="295"/>
                    <a:pt x="113" y="299"/>
                    <a:pt x="113" y="295"/>
                  </a:cubicBezTo>
                  <a:cubicBezTo>
                    <a:pt x="114" y="296"/>
                    <a:pt x="114" y="296"/>
                    <a:pt x="114" y="296"/>
                  </a:cubicBezTo>
                  <a:cubicBezTo>
                    <a:pt x="114" y="296"/>
                    <a:pt x="115" y="294"/>
                    <a:pt x="115" y="294"/>
                  </a:cubicBezTo>
                  <a:cubicBezTo>
                    <a:pt x="115" y="296"/>
                    <a:pt x="115" y="296"/>
                    <a:pt x="115" y="296"/>
                  </a:cubicBezTo>
                  <a:cubicBezTo>
                    <a:pt x="114" y="298"/>
                    <a:pt x="117" y="296"/>
                    <a:pt x="117" y="298"/>
                  </a:cubicBezTo>
                  <a:cubicBezTo>
                    <a:pt x="116" y="296"/>
                    <a:pt x="117" y="298"/>
                    <a:pt x="118" y="296"/>
                  </a:cubicBezTo>
                  <a:cubicBezTo>
                    <a:pt x="118" y="296"/>
                    <a:pt x="118" y="296"/>
                    <a:pt x="118" y="296"/>
                  </a:cubicBezTo>
                  <a:cubicBezTo>
                    <a:pt x="120" y="296"/>
                    <a:pt x="119" y="295"/>
                    <a:pt x="120" y="295"/>
                  </a:cubicBezTo>
                  <a:cubicBezTo>
                    <a:pt x="121" y="295"/>
                    <a:pt x="120" y="297"/>
                    <a:pt x="120" y="297"/>
                  </a:cubicBezTo>
                  <a:cubicBezTo>
                    <a:pt x="120" y="298"/>
                    <a:pt x="121" y="298"/>
                    <a:pt x="122" y="297"/>
                  </a:cubicBezTo>
                  <a:cubicBezTo>
                    <a:pt x="122" y="298"/>
                    <a:pt x="122" y="298"/>
                    <a:pt x="123" y="298"/>
                  </a:cubicBezTo>
                  <a:cubicBezTo>
                    <a:pt x="123" y="298"/>
                    <a:pt x="123" y="298"/>
                    <a:pt x="123" y="298"/>
                  </a:cubicBezTo>
                  <a:cubicBezTo>
                    <a:pt x="123" y="298"/>
                    <a:pt x="124" y="298"/>
                    <a:pt x="124" y="299"/>
                  </a:cubicBezTo>
                  <a:cubicBezTo>
                    <a:pt x="123" y="300"/>
                    <a:pt x="123" y="300"/>
                    <a:pt x="123" y="300"/>
                  </a:cubicBezTo>
                  <a:cubicBezTo>
                    <a:pt x="124" y="300"/>
                    <a:pt x="125" y="299"/>
                    <a:pt x="125" y="298"/>
                  </a:cubicBezTo>
                  <a:cubicBezTo>
                    <a:pt x="127" y="300"/>
                    <a:pt x="131" y="300"/>
                    <a:pt x="132" y="300"/>
                  </a:cubicBezTo>
                  <a:cubicBezTo>
                    <a:pt x="131" y="299"/>
                    <a:pt x="131" y="301"/>
                    <a:pt x="131" y="300"/>
                  </a:cubicBezTo>
                  <a:cubicBezTo>
                    <a:pt x="132" y="300"/>
                    <a:pt x="133" y="299"/>
                    <a:pt x="133" y="300"/>
                  </a:cubicBezTo>
                  <a:cubicBezTo>
                    <a:pt x="134" y="300"/>
                    <a:pt x="133" y="301"/>
                    <a:pt x="134" y="302"/>
                  </a:cubicBezTo>
                  <a:cubicBezTo>
                    <a:pt x="133" y="302"/>
                    <a:pt x="135" y="300"/>
                    <a:pt x="134" y="300"/>
                  </a:cubicBezTo>
                  <a:cubicBezTo>
                    <a:pt x="134" y="303"/>
                    <a:pt x="138" y="301"/>
                    <a:pt x="139" y="304"/>
                  </a:cubicBezTo>
                  <a:cubicBezTo>
                    <a:pt x="139" y="303"/>
                    <a:pt x="138" y="304"/>
                    <a:pt x="137" y="305"/>
                  </a:cubicBezTo>
                  <a:cubicBezTo>
                    <a:pt x="139" y="305"/>
                    <a:pt x="141" y="305"/>
                    <a:pt x="143" y="304"/>
                  </a:cubicBezTo>
                  <a:cubicBezTo>
                    <a:pt x="142" y="305"/>
                    <a:pt x="142" y="305"/>
                    <a:pt x="141" y="305"/>
                  </a:cubicBezTo>
                  <a:cubicBezTo>
                    <a:pt x="142" y="306"/>
                    <a:pt x="143" y="307"/>
                    <a:pt x="144" y="306"/>
                  </a:cubicBezTo>
                  <a:cubicBezTo>
                    <a:pt x="145" y="305"/>
                    <a:pt x="144" y="307"/>
                    <a:pt x="144" y="306"/>
                  </a:cubicBezTo>
                  <a:cubicBezTo>
                    <a:pt x="144" y="305"/>
                    <a:pt x="146" y="305"/>
                    <a:pt x="146" y="306"/>
                  </a:cubicBezTo>
                  <a:cubicBezTo>
                    <a:pt x="146" y="306"/>
                    <a:pt x="146" y="306"/>
                    <a:pt x="146" y="306"/>
                  </a:cubicBezTo>
                  <a:cubicBezTo>
                    <a:pt x="147" y="307"/>
                    <a:pt x="147" y="306"/>
                    <a:pt x="148" y="307"/>
                  </a:cubicBezTo>
                  <a:cubicBezTo>
                    <a:pt x="148" y="308"/>
                    <a:pt x="147" y="307"/>
                    <a:pt x="147" y="308"/>
                  </a:cubicBezTo>
                  <a:cubicBezTo>
                    <a:pt x="145" y="310"/>
                    <a:pt x="147" y="311"/>
                    <a:pt x="147" y="311"/>
                  </a:cubicBezTo>
                  <a:cubicBezTo>
                    <a:pt x="149" y="311"/>
                    <a:pt x="149" y="311"/>
                    <a:pt x="149" y="311"/>
                  </a:cubicBezTo>
                  <a:cubicBezTo>
                    <a:pt x="150" y="311"/>
                    <a:pt x="148" y="312"/>
                    <a:pt x="148" y="312"/>
                  </a:cubicBezTo>
                  <a:cubicBezTo>
                    <a:pt x="154" y="312"/>
                    <a:pt x="154" y="312"/>
                    <a:pt x="154" y="312"/>
                  </a:cubicBezTo>
                  <a:cubicBezTo>
                    <a:pt x="153" y="312"/>
                    <a:pt x="152" y="314"/>
                    <a:pt x="151" y="314"/>
                  </a:cubicBezTo>
                  <a:cubicBezTo>
                    <a:pt x="152" y="315"/>
                    <a:pt x="155" y="315"/>
                    <a:pt x="157" y="315"/>
                  </a:cubicBezTo>
                  <a:cubicBezTo>
                    <a:pt x="157" y="316"/>
                    <a:pt x="158" y="317"/>
                    <a:pt x="159" y="318"/>
                  </a:cubicBezTo>
                  <a:cubicBezTo>
                    <a:pt x="158" y="319"/>
                    <a:pt x="159" y="317"/>
                    <a:pt x="158" y="318"/>
                  </a:cubicBezTo>
                  <a:cubicBezTo>
                    <a:pt x="157" y="319"/>
                    <a:pt x="157" y="319"/>
                    <a:pt x="157" y="319"/>
                  </a:cubicBezTo>
                  <a:cubicBezTo>
                    <a:pt x="156" y="318"/>
                    <a:pt x="154" y="320"/>
                    <a:pt x="153" y="320"/>
                  </a:cubicBezTo>
                  <a:cubicBezTo>
                    <a:pt x="155" y="320"/>
                    <a:pt x="154" y="323"/>
                    <a:pt x="154" y="325"/>
                  </a:cubicBezTo>
                  <a:cubicBezTo>
                    <a:pt x="157" y="323"/>
                    <a:pt x="156" y="326"/>
                    <a:pt x="159" y="325"/>
                  </a:cubicBezTo>
                  <a:cubicBezTo>
                    <a:pt x="160" y="327"/>
                    <a:pt x="157" y="327"/>
                    <a:pt x="156" y="328"/>
                  </a:cubicBezTo>
                  <a:cubicBezTo>
                    <a:pt x="158" y="329"/>
                    <a:pt x="158" y="331"/>
                    <a:pt x="158" y="333"/>
                  </a:cubicBezTo>
                  <a:cubicBezTo>
                    <a:pt x="158" y="333"/>
                    <a:pt x="158" y="333"/>
                    <a:pt x="158" y="333"/>
                  </a:cubicBezTo>
                  <a:cubicBezTo>
                    <a:pt x="159" y="334"/>
                    <a:pt x="158" y="337"/>
                    <a:pt x="161" y="338"/>
                  </a:cubicBezTo>
                  <a:cubicBezTo>
                    <a:pt x="160" y="338"/>
                    <a:pt x="160" y="338"/>
                    <a:pt x="159" y="338"/>
                  </a:cubicBezTo>
                  <a:cubicBezTo>
                    <a:pt x="159" y="340"/>
                    <a:pt x="163" y="338"/>
                    <a:pt x="162" y="340"/>
                  </a:cubicBezTo>
                  <a:cubicBezTo>
                    <a:pt x="160" y="339"/>
                    <a:pt x="160" y="339"/>
                    <a:pt x="160" y="339"/>
                  </a:cubicBezTo>
                  <a:cubicBezTo>
                    <a:pt x="162" y="340"/>
                    <a:pt x="160" y="342"/>
                    <a:pt x="162" y="343"/>
                  </a:cubicBezTo>
                  <a:cubicBezTo>
                    <a:pt x="161" y="343"/>
                    <a:pt x="161" y="343"/>
                    <a:pt x="160" y="343"/>
                  </a:cubicBezTo>
                  <a:cubicBezTo>
                    <a:pt x="161" y="344"/>
                    <a:pt x="161" y="345"/>
                    <a:pt x="163" y="346"/>
                  </a:cubicBezTo>
                  <a:cubicBezTo>
                    <a:pt x="162" y="347"/>
                    <a:pt x="161" y="346"/>
                    <a:pt x="160" y="346"/>
                  </a:cubicBezTo>
                  <a:cubicBezTo>
                    <a:pt x="160" y="347"/>
                    <a:pt x="163" y="347"/>
                    <a:pt x="162" y="348"/>
                  </a:cubicBezTo>
                  <a:cubicBezTo>
                    <a:pt x="162" y="349"/>
                    <a:pt x="161" y="349"/>
                    <a:pt x="161" y="349"/>
                  </a:cubicBezTo>
                  <a:cubicBezTo>
                    <a:pt x="162" y="350"/>
                    <a:pt x="162" y="351"/>
                    <a:pt x="163" y="352"/>
                  </a:cubicBezTo>
                  <a:cubicBezTo>
                    <a:pt x="162" y="352"/>
                    <a:pt x="162" y="353"/>
                    <a:pt x="161" y="353"/>
                  </a:cubicBezTo>
                  <a:cubicBezTo>
                    <a:pt x="161" y="360"/>
                    <a:pt x="162" y="366"/>
                    <a:pt x="164" y="372"/>
                  </a:cubicBezTo>
                  <a:cubicBezTo>
                    <a:pt x="161" y="374"/>
                    <a:pt x="162" y="371"/>
                    <a:pt x="161" y="372"/>
                  </a:cubicBezTo>
                  <a:cubicBezTo>
                    <a:pt x="163" y="372"/>
                    <a:pt x="161" y="373"/>
                    <a:pt x="162" y="375"/>
                  </a:cubicBezTo>
                  <a:cubicBezTo>
                    <a:pt x="162" y="375"/>
                    <a:pt x="162" y="375"/>
                    <a:pt x="162" y="375"/>
                  </a:cubicBezTo>
                  <a:cubicBezTo>
                    <a:pt x="162" y="376"/>
                    <a:pt x="161" y="376"/>
                    <a:pt x="162" y="377"/>
                  </a:cubicBezTo>
                  <a:cubicBezTo>
                    <a:pt x="162" y="377"/>
                    <a:pt x="162" y="377"/>
                    <a:pt x="162" y="377"/>
                  </a:cubicBezTo>
                  <a:cubicBezTo>
                    <a:pt x="164" y="378"/>
                    <a:pt x="159" y="379"/>
                    <a:pt x="162" y="379"/>
                  </a:cubicBezTo>
                  <a:cubicBezTo>
                    <a:pt x="161" y="380"/>
                    <a:pt x="161" y="380"/>
                    <a:pt x="161" y="380"/>
                  </a:cubicBezTo>
                  <a:cubicBezTo>
                    <a:pt x="163" y="381"/>
                    <a:pt x="160" y="382"/>
                    <a:pt x="162" y="383"/>
                  </a:cubicBezTo>
                  <a:cubicBezTo>
                    <a:pt x="162" y="383"/>
                    <a:pt x="162" y="383"/>
                    <a:pt x="162" y="383"/>
                  </a:cubicBezTo>
                  <a:cubicBezTo>
                    <a:pt x="161" y="384"/>
                    <a:pt x="165" y="386"/>
                    <a:pt x="163" y="386"/>
                  </a:cubicBezTo>
                  <a:cubicBezTo>
                    <a:pt x="163" y="388"/>
                    <a:pt x="164" y="389"/>
                    <a:pt x="166" y="389"/>
                  </a:cubicBezTo>
                  <a:cubicBezTo>
                    <a:pt x="165" y="390"/>
                    <a:pt x="164" y="389"/>
                    <a:pt x="163" y="389"/>
                  </a:cubicBezTo>
                  <a:cubicBezTo>
                    <a:pt x="164" y="394"/>
                    <a:pt x="164" y="400"/>
                    <a:pt x="167" y="404"/>
                  </a:cubicBezTo>
                  <a:cubicBezTo>
                    <a:pt x="166" y="404"/>
                    <a:pt x="166" y="404"/>
                    <a:pt x="165" y="404"/>
                  </a:cubicBezTo>
                  <a:cubicBezTo>
                    <a:pt x="168" y="406"/>
                    <a:pt x="163" y="409"/>
                    <a:pt x="168" y="411"/>
                  </a:cubicBezTo>
                  <a:cubicBezTo>
                    <a:pt x="170" y="412"/>
                    <a:pt x="170" y="412"/>
                    <a:pt x="170" y="412"/>
                  </a:cubicBezTo>
                  <a:cubicBezTo>
                    <a:pt x="169" y="412"/>
                    <a:pt x="168" y="412"/>
                    <a:pt x="167" y="413"/>
                  </a:cubicBezTo>
                  <a:cubicBezTo>
                    <a:pt x="168" y="413"/>
                    <a:pt x="167" y="415"/>
                    <a:pt x="169" y="416"/>
                  </a:cubicBezTo>
                  <a:cubicBezTo>
                    <a:pt x="168" y="416"/>
                    <a:pt x="168" y="416"/>
                    <a:pt x="168" y="416"/>
                  </a:cubicBezTo>
                  <a:cubicBezTo>
                    <a:pt x="167" y="417"/>
                    <a:pt x="170" y="418"/>
                    <a:pt x="169" y="419"/>
                  </a:cubicBezTo>
                  <a:cubicBezTo>
                    <a:pt x="169" y="419"/>
                    <a:pt x="169" y="419"/>
                    <a:pt x="169" y="419"/>
                  </a:cubicBezTo>
                  <a:cubicBezTo>
                    <a:pt x="166" y="425"/>
                    <a:pt x="163" y="434"/>
                    <a:pt x="168" y="438"/>
                  </a:cubicBezTo>
                  <a:cubicBezTo>
                    <a:pt x="169" y="440"/>
                    <a:pt x="166" y="439"/>
                    <a:pt x="166" y="440"/>
                  </a:cubicBezTo>
                  <a:cubicBezTo>
                    <a:pt x="170" y="444"/>
                    <a:pt x="167" y="452"/>
                    <a:pt x="173" y="453"/>
                  </a:cubicBezTo>
                  <a:cubicBezTo>
                    <a:pt x="173" y="454"/>
                    <a:pt x="173" y="454"/>
                    <a:pt x="173" y="455"/>
                  </a:cubicBezTo>
                  <a:cubicBezTo>
                    <a:pt x="173" y="455"/>
                    <a:pt x="173" y="456"/>
                    <a:pt x="174" y="456"/>
                  </a:cubicBezTo>
                  <a:cubicBezTo>
                    <a:pt x="171" y="457"/>
                    <a:pt x="174" y="460"/>
                    <a:pt x="172" y="462"/>
                  </a:cubicBezTo>
                  <a:cubicBezTo>
                    <a:pt x="175" y="462"/>
                    <a:pt x="174" y="463"/>
                    <a:pt x="174" y="464"/>
                  </a:cubicBezTo>
                  <a:cubicBezTo>
                    <a:pt x="174" y="464"/>
                    <a:pt x="173" y="464"/>
                    <a:pt x="173" y="464"/>
                  </a:cubicBezTo>
                  <a:cubicBezTo>
                    <a:pt x="173" y="466"/>
                    <a:pt x="173" y="466"/>
                    <a:pt x="172" y="468"/>
                  </a:cubicBezTo>
                  <a:cubicBezTo>
                    <a:pt x="172" y="469"/>
                    <a:pt x="174" y="469"/>
                    <a:pt x="173" y="470"/>
                  </a:cubicBezTo>
                  <a:cubicBezTo>
                    <a:pt x="171" y="471"/>
                    <a:pt x="173" y="472"/>
                    <a:pt x="172" y="473"/>
                  </a:cubicBezTo>
                  <a:cubicBezTo>
                    <a:pt x="174" y="473"/>
                    <a:pt x="175" y="474"/>
                    <a:pt x="175" y="475"/>
                  </a:cubicBezTo>
                  <a:cubicBezTo>
                    <a:pt x="172" y="475"/>
                    <a:pt x="172" y="475"/>
                    <a:pt x="172" y="475"/>
                  </a:cubicBezTo>
                  <a:cubicBezTo>
                    <a:pt x="174" y="477"/>
                    <a:pt x="170" y="481"/>
                    <a:pt x="174" y="485"/>
                  </a:cubicBezTo>
                  <a:cubicBezTo>
                    <a:pt x="172" y="485"/>
                    <a:pt x="172" y="485"/>
                    <a:pt x="172" y="485"/>
                  </a:cubicBezTo>
                  <a:cubicBezTo>
                    <a:pt x="174" y="488"/>
                    <a:pt x="173" y="491"/>
                    <a:pt x="176" y="494"/>
                  </a:cubicBezTo>
                  <a:cubicBezTo>
                    <a:pt x="175" y="495"/>
                    <a:pt x="175" y="496"/>
                    <a:pt x="175" y="497"/>
                  </a:cubicBezTo>
                  <a:cubicBezTo>
                    <a:pt x="176" y="498"/>
                    <a:pt x="176" y="499"/>
                    <a:pt x="178" y="499"/>
                  </a:cubicBezTo>
                  <a:cubicBezTo>
                    <a:pt x="178" y="500"/>
                    <a:pt x="177" y="500"/>
                    <a:pt x="177" y="500"/>
                  </a:cubicBezTo>
                  <a:cubicBezTo>
                    <a:pt x="176" y="501"/>
                    <a:pt x="174" y="504"/>
                    <a:pt x="177" y="504"/>
                  </a:cubicBezTo>
                  <a:cubicBezTo>
                    <a:pt x="175" y="505"/>
                    <a:pt x="175" y="505"/>
                    <a:pt x="175" y="505"/>
                  </a:cubicBezTo>
                  <a:cubicBezTo>
                    <a:pt x="177" y="506"/>
                    <a:pt x="179" y="507"/>
                    <a:pt x="177" y="508"/>
                  </a:cubicBezTo>
                  <a:cubicBezTo>
                    <a:pt x="178" y="509"/>
                    <a:pt x="179" y="510"/>
                    <a:pt x="181" y="509"/>
                  </a:cubicBezTo>
                  <a:cubicBezTo>
                    <a:pt x="181" y="510"/>
                    <a:pt x="178" y="510"/>
                    <a:pt x="180" y="510"/>
                  </a:cubicBezTo>
                  <a:cubicBezTo>
                    <a:pt x="178" y="510"/>
                    <a:pt x="178" y="510"/>
                    <a:pt x="178" y="510"/>
                  </a:cubicBezTo>
                  <a:cubicBezTo>
                    <a:pt x="177" y="513"/>
                    <a:pt x="179" y="515"/>
                    <a:pt x="180" y="518"/>
                  </a:cubicBezTo>
                  <a:cubicBezTo>
                    <a:pt x="178" y="519"/>
                    <a:pt x="181" y="520"/>
                    <a:pt x="179" y="522"/>
                  </a:cubicBezTo>
                  <a:cubicBezTo>
                    <a:pt x="181" y="523"/>
                    <a:pt x="179" y="525"/>
                    <a:pt x="182" y="525"/>
                  </a:cubicBezTo>
                  <a:cubicBezTo>
                    <a:pt x="181" y="525"/>
                    <a:pt x="181" y="525"/>
                    <a:pt x="181" y="525"/>
                  </a:cubicBezTo>
                  <a:cubicBezTo>
                    <a:pt x="181" y="526"/>
                    <a:pt x="181" y="528"/>
                    <a:pt x="180" y="530"/>
                  </a:cubicBezTo>
                  <a:cubicBezTo>
                    <a:pt x="180" y="531"/>
                    <a:pt x="182" y="530"/>
                    <a:pt x="183" y="531"/>
                  </a:cubicBezTo>
                  <a:cubicBezTo>
                    <a:pt x="182" y="531"/>
                    <a:pt x="182" y="531"/>
                    <a:pt x="182" y="531"/>
                  </a:cubicBezTo>
                  <a:cubicBezTo>
                    <a:pt x="183" y="532"/>
                    <a:pt x="185" y="532"/>
                    <a:pt x="186" y="532"/>
                  </a:cubicBezTo>
                  <a:cubicBezTo>
                    <a:pt x="185" y="533"/>
                    <a:pt x="186" y="533"/>
                    <a:pt x="185" y="533"/>
                  </a:cubicBezTo>
                  <a:cubicBezTo>
                    <a:pt x="185" y="533"/>
                    <a:pt x="183" y="533"/>
                    <a:pt x="181" y="532"/>
                  </a:cubicBezTo>
                  <a:cubicBezTo>
                    <a:pt x="181" y="534"/>
                    <a:pt x="184" y="534"/>
                    <a:pt x="182" y="535"/>
                  </a:cubicBezTo>
                  <a:cubicBezTo>
                    <a:pt x="182" y="536"/>
                    <a:pt x="182" y="536"/>
                    <a:pt x="184" y="536"/>
                  </a:cubicBezTo>
                  <a:cubicBezTo>
                    <a:pt x="184" y="536"/>
                    <a:pt x="183" y="537"/>
                    <a:pt x="182" y="537"/>
                  </a:cubicBezTo>
                  <a:cubicBezTo>
                    <a:pt x="183" y="537"/>
                    <a:pt x="183" y="538"/>
                    <a:pt x="184" y="538"/>
                  </a:cubicBezTo>
                  <a:cubicBezTo>
                    <a:pt x="184" y="538"/>
                    <a:pt x="184" y="537"/>
                    <a:pt x="184" y="537"/>
                  </a:cubicBezTo>
                  <a:cubicBezTo>
                    <a:pt x="185" y="537"/>
                    <a:pt x="185" y="538"/>
                    <a:pt x="187" y="538"/>
                  </a:cubicBezTo>
                  <a:cubicBezTo>
                    <a:pt x="187" y="537"/>
                    <a:pt x="186" y="537"/>
                    <a:pt x="186" y="537"/>
                  </a:cubicBezTo>
                  <a:cubicBezTo>
                    <a:pt x="188" y="537"/>
                    <a:pt x="188" y="538"/>
                    <a:pt x="187" y="538"/>
                  </a:cubicBezTo>
                  <a:cubicBezTo>
                    <a:pt x="186" y="539"/>
                    <a:pt x="185" y="538"/>
                    <a:pt x="184" y="539"/>
                  </a:cubicBezTo>
                  <a:cubicBezTo>
                    <a:pt x="188" y="540"/>
                    <a:pt x="188" y="540"/>
                    <a:pt x="188" y="540"/>
                  </a:cubicBezTo>
                  <a:cubicBezTo>
                    <a:pt x="186" y="540"/>
                    <a:pt x="187" y="539"/>
                    <a:pt x="189" y="539"/>
                  </a:cubicBezTo>
                  <a:cubicBezTo>
                    <a:pt x="188" y="538"/>
                    <a:pt x="188" y="538"/>
                    <a:pt x="188" y="538"/>
                  </a:cubicBezTo>
                  <a:cubicBezTo>
                    <a:pt x="189" y="538"/>
                    <a:pt x="189" y="538"/>
                    <a:pt x="189" y="538"/>
                  </a:cubicBezTo>
                  <a:cubicBezTo>
                    <a:pt x="189" y="537"/>
                    <a:pt x="190" y="536"/>
                    <a:pt x="189" y="535"/>
                  </a:cubicBezTo>
                  <a:cubicBezTo>
                    <a:pt x="187" y="536"/>
                    <a:pt x="187" y="536"/>
                    <a:pt x="187" y="536"/>
                  </a:cubicBezTo>
                  <a:cubicBezTo>
                    <a:pt x="187" y="535"/>
                    <a:pt x="185" y="535"/>
                    <a:pt x="187" y="534"/>
                  </a:cubicBezTo>
                  <a:cubicBezTo>
                    <a:pt x="187" y="534"/>
                    <a:pt x="188" y="534"/>
                    <a:pt x="189" y="534"/>
                  </a:cubicBezTo>
                  <a:cubicBezTo>
                    <a:pt x="189" y="534"/>
                    <a:pt x="188" y="533"/>
                    <a:pt x="188" y="533"/>
                  </a:cubicBezTo>
                  <a:cubicBezTo>
                    <a:pt x="191" y="533"/>
                    <a:pt x="191" y="533"/>
                    <a:pt x="191" y="533"/>
                  </a:cubicBezTo>
                  <a:cubicBezTo>
                    <a:pt x="187" y="533"/>
                    <a:pt x="189" y="532"/>
                    <a:pt x="189" y="531"/>
                  </a:cubicBezTo>
                  <a:cubicBezTo>
                    <a:pt x="189" y="531"/>
                    <a:pt x="189" y="531"/>
                    <a:pt x="189" y="531"/>
                  </a:cubicBezTo>
                  <a:cubicBezTo>
                    <a:pt x="190" y="530"/>
                    <a:pt x="188" y="532"/>
                    <a:pt x="188" y="531"/>
                  </a:cubicBezTo>
                  <a:cubicBezTo>
                    <a:pt x="188" y="530"/>
                    <a:pt x="191" y="530"/>
                    <a:pt x="192" y="530"/>
                  </a:cubicBezTo>
                  <a:cubicBezTo>
                    <a:pt x="191" y="529"/>
                    <a:pt x="189" y="527"/>
                    <a:pt x="191" y="526"/>
                  </a:cubicBezTo>
                  <a:cubicBezTo>
                    <a:pt x="190" y="525"/>
                    <a:pt x="189" y="524"/>
                    <a:pt x="188" y="524"/>
                  </a:cubicBezTo>
                  <a:cubicBezTo>
                    <a:pt x="188" y="523"/>
                    <a:pt x="191" y="523"/>
                    <a:pt x="190" y="523"/>
                  </a:cubicBezTo>
                  <a:cubicBezTo>
                    <a:pt x="190" y="523"/>
                    <a:pt x="191" y="522"/>
                    <a:pt x="192" y="522"/>
                  </a:cubicBezTo>
                  <a:cubicBezTo>
                    <a:pt x="191" y="522"/>
                    <a:pt x="192" y="521"/>
                    <a:pt x="190" y="522"/>
                  </a:cubicBezTo>
                  <a:cubicBezTo>
                    <a:pt x="190" y="520"/>
                    <a:pt x="191" y="519"/>
                    <a:pt x="190" y="518"/>
                  </a:cubicBezTo>
                  <a:cubicBezTo>
                    <a:pt x="190" y="518"/>
                    <a:pt x="192" y="518"/>
                    <a:pt x="193" y="518"/>
                  </a:cubicBezTo>
                  <a:cubicBezTo>
                    <a:pt x="191" y="517"/>
                    <a:pt x="190" y="516"/>
                    <a:pt x="190" y="515"/>
                  </a:cubicBezTo>
                  <a:cubicBezTo>
                    <a:pt x="189" y="515"/>
                    <a:pt x="189" y="516"/>
                    <a:pt x="187" y="516"/>
                  </a:cubicBezTo>
                  <a:cubicBezTo>
                    <a:pt x="187" y="516"/>
                    <a:pt x="186" y="516"/>
                    <a:pt x="186" y="515"/>
                  </a:cubicBezTo>
                  <a:cubicBezTo>
                    <a:pt x="188" y="515"/>
                    <a:pt x="191" y="515"/>
                    <a:pt x="191" y="514"/>
                  </a:cubicBezTo>
                  <a:cubicBezTo>
                    <a:pt x="193" y="514"/>
                    <a:pt x="190" y="515"/>
                    <a:pt x="193" y="515"/>
                  </a:cubicBezTo>
                  <a:cubicBezTo>
                    <a:pt x="195" y="515"/>
                    <a:pt x="196" y="517"/>
                    <a:pt x="194" y="517"/>
                  </a:cubicBezTo>
                  <a:cubicBezTo>
                    <a:pt x="197" y="518"/>
                    <a:pt x="195" y="516"/>
                    <a:pt x="197" y="516"/>
                  </a:cubicBezTo>
                  <a:cubicBezTo>
                    <a:pt x="197" y="516"/>
                    <a:pt x="195" y="515"/>
                    <a:pt x="195" y="514"/>
                  </a:cubicBezTo>
                  <a:cubicBezTo>
                    <a:pt x="194" y="514"/>
                    <a:pt x="194" y="515"/>
                    <a:pt x="193" y="514"/>
                  </a:cubicBezTo>
                  <a:cubicBezTo>
                    <a:pt x="190" y="514"/>
                    <a:pt x="194" y="513"/>
                    <a:pt x="194" y="513"/>
                  </a:cubicBezTo>
                  <a:cubicBezTo>
                    <a:pt x="195" y="513"/>
                    <a:pt x="195" y="513"/>
                    <a:pt x="195" y="513"/>
                  </a:cubicBezTo>
                  <a:cubicBezTo>
                    <a:pt x="196" y="512"/>
                    <a:pt x="194" y="512"/>
                    <a:pt x="194" y="511"/>
                  </a:cubicBezTo>
                  <a:cubicBezTo>
                    <a:pt x="197" y="511"/>
                    <a:pt x="195" y="513"/>
                    <a:pt x="197" y="513"/>
                  </a:cubicBezTo>
                  <a:cubicBezTo>
                    <a:pt x="199" y="512"/>
                    <a:pt x="199" y="512"/>
                    <a:pt x="199" y="512"/>
                  </a:cubicBezTo>
                  <a:cubicBezTo>
                    <a:pt x="199" y="511"/>
                    <a:pt x="196" y="512"/>
                    <a:pt x="197" y="511"/>
                  </a:cubicBezTo>
                  <a:cubicBezTo>
                    <a:pt x="198" y="511"/>
                    <a:pt x="198" y="511"/>
                    <a:pt x="198" y="511"/>
                  </a:cubicBezTo>
                  <a:cubicBezTo>
                    <a:pt x="197" y="510"/>
                    <a:pt x="197" y="510"/>
                    <a:pt x="197" y="510"/>
                  </a:cubicBezTo>
                  <a:cubicBezTo>
                    <a:pt x="196" y="510"/>
                    <a:pt x="194" y="510"/>
                    <a:pt x="195" y="511"/>
                  </a:cubicBezTo>
                  <a:cubicBezTo>
                    <a:pt x="191" y="511"/>
                    <a:pt x="194" y="511"/>
                    <a:pt x="193" y="510"/>
                  </a:cubicBezTo>
                  <a:cubicBezTo>
                    <a:pt x="192" y="509"/>
                    <a:pt x="194" y="510"/>
                    <a:pt x="192" y="510"/>
                  </a:cubicBezTo>
                  <a:cubicBezTo>
                    <a:pt x="190" y="510"/>
                    <a:pt x="190" y="510"/>
                    <a:pt x="190" y="509"/>
                  </a:cubicBezTo>
                  <a:cubicBezTo>
                    <a:pt x="190" y="508"/>
                    <a:pt x="192" y="509"/>
                    <a:pt x="193" y="508"/>
                  </a:cubicBezTo>
                  <a:cubicBezTo>
                    <a:pt x="193" y="508"/>
                    <a:pt x="193" y="509"/>
                    <a:pt x="192" y="509"/>
                  </a:cubicBezTo>
                  <a:cubicBezTo>
                    <a:pt x="194" y="510"/>
                    <a:pt x="196" y="508"/>
                    <a:pt x="197" y="509"/>
                  </a:cubicBezTo>
                  <a:cubicBezTo>
                    <a:pt x="198" y="508"/>
                    <a:pt x="196" y="508"/>
                    <a:pt x="196" y="508"/>
                  </a:cubicBezTo>
                  <a:cubicBezTo>
                    <a:pt x="195" y="508"/>
                    <a:pt x="194" y="508"/>
                    <a:pt x="193" y="508"/>
                  </a:cubicBezTo>
                  <a:cubicBezTo>
                    <a:pt x="188" y="507"/>
                    <a:pt x="197" y="507"/>
                    <a:pt x="196" y="506"/>
                  </a:cubicBezTo>
                  <a:cubicBezTo>
                    <a:pt x="193" y="506"/>
                    <a:pt x="191" y="504"/>
                    <a:pt x="188" y="506"/>
                  </a:cubicBezTo>
                  <a:cubicBezTo>
                    <a:pt x="187" y="505"/>
                    <a:pt x="187" y="505"/>
                    <a:pt x="187" y="505"/>
                  </a:cubicBezTo>
                  <a:cubicBezTo>
                    <a:pt x="189" y="505"/>
                    <a:pt x="189" y="504"/>
                    <a:pt x="191" y="504"/>
                  </a:cubicBezTo>
                  <a:cubicBezTo>
                    <a:pt x="191" y="504"/>
                    <a:pt x="191" y="504"/>
                    <a:pt x="191" y="504"/>
                  </a:cubicBezTo>
                  <a:cubicBezTo>
                    <a:pt x="193" y="504"/>
                    <a:pt x="193" y="504"/>
                    <a:pt x="193" y="504"/>
                  </a:cubicBezTo>
                  <a:cubicBezTo>
                    <a:pt x="195" y="504"/>
                    <a:pt x="196" y="503"/>
                    <a:pt x="197" y="503"/>
                  </a:cubicBezTo>
                  <a:cubicBezTo>
                    <a:pt x="196" y="502"/>
                    <a:pt x="195" y="503"/>
                    <a:pt x="194" y="502"/>
                  </a:cubicBezTo>
                  <a:cubicBezTo>
                    <a:pt x="195" y="502"/>
                    <a:pt x="195" y="502"/>
                    <a:pt x="196" y="502"/>
                  </a:cubicBezTo>
                  <a:cubicBezTo>
                    <a:pt x="195" y="502"/>
                    <a:pt x="193" y="503"/>
                    <a:pt x="193" y="502"/>
                  </a:cubicBezTo>
                  <a:cubicBezTo>
                    <a:pt x="193" y="501"/>
                    <a:pt x="195" y="500"/>
                    <a:pt x="195" y="501"/>
                  </a:cubicBezTo>
                  <a:cubicBezTo>
                    <a:pt x="197" y="501"/>
                    <a:pt x="197" y="501"/>
                    <a:pt x="197" y="501"/>
                  </a:cubicBezTo>
                  <a:cubicBezTo>
                    <a:pt x="195" y="501"/>
                    <a:pt x="198" y="501"/>
                    <a:pt x="197" y="500"/>
                  </a:cubicBezTo>
                  <a:cubicBezTo>
                    <a:pt x="196" y="500"/>
                    <a:pt x="194" y="500"/>
                    <a:pt x="193" y="500"/>
                  </a:cubicBezTo>
                  <a:cubicBezTo>
                    <a:pt x="192" y="499"/>
                    <a:pt x="194" y="499"/>
                    <a:pt x="193" y="499"/>
                  </a:cubicBezTo>
                  <a:cubicBezTo>
                    <a:pt x="195" y="500"/>
                    <a:pt x="195" y="500"/>
                    <a:pt x="195" y="500"/>
                  </a:cubicBezTo>
                  <a:cubicBezTo>
                    <a:pt x="194" y="499"/>
                    <a:pt x="198" y="499"/>
                    <a:pt x="197" y="498"/>
                  </a:cubicBezTo>
                  <a:cubicBezTo>
                    <a:pt x="195" y="498"/>
                    <a:pt x="195" y="498"/>
                    <a:pt x="195" y="498"/>
                  </a:cubicBezTo>
                  <a:cubicBezTo>
                    <a:pt x="196" y="498"/>
                    <a:pt x="196" y="498"/>
                    <a:pt x="197" y="498"/>
                  </a:cubicBezTo>
                  <a:cubicBezTo>
                    <a:pt x="196" y="498"/>
                    <a:pt x="196" y="497"/>
                    <a:pt x="196" y="497"/>
                  </a:cubicBezTo>
                  <a:cubicBezTo>
                    <a:pt x="197" y="497"/>
                    <a:pt x="197" y="497"/>
                    <a:pt x="197" y="497"/>
                  </a:cubicBezTo>
                  <a:cubicBezTo>
                    <a:pt x="196" y="497"/>
                    <a:pt x="193" y="496"/>
                    <a:pt x="196" y="496"/>
                  </a:cubicBezTo>
                  <a:cubicBezTo>
                    <a:pt x="193" y="496"/>
                    <a:pt x="196" y="496"/>
                    <a:pt x="194" y="497"/>
                  </a:cubicBezTo>
                  <a:cubicBezTo>
                    <a:pt x="192" y="497"/>
                    <a:pt x="193" y="496"/>
                    <a:pt x="192" y="496"/>
                  </a:cubicBezTo>
                  <a:cubicBezTo>
                    <a:pt x="195" y="496"/>
                    <a:pt x="192" y="495"/>
                    <a:pt x="192" y="495"/>
                  </a:cubicBezTo>
                  <a:cubicBezTo>
                    <a:pt x="193" y="494"/>
                    <a:pt x="194" y="494"/>
                    <a:pt x="194" y="494"/>
                  </a:cubicBezTo>
                  <a:cubicBezTo>
                    <a:pt x="193" y="494"/>
                    <a:pt x="193" y="494"/>
                    <a:pt x="193" y="494"/>
                  </a:cubicBezTo>
                  <a:cubicBezTo>
                    <a:pt x="196" y="493"/>
                    <a:pt x="192" y="493"/>
                    <a:pt x="193" y="492"/>
                  </a:cubicBezTo>
                  <a:cubicBezTo>
                    <a:pt x="194" y="492"/>
                    <a:pt x="195" y="492"/>
                    <a:pt x="196" y="492"/>
                  </a:cubicBezTo>
                  <a:cubicBezTo>
                    <a:pt x="193" y="493"/>
                    <a:pt x="193" y="491"/>
                    <a:pt x="191" y="491"/>
                  </a:cubicBezTo>
                  <a:cubicBezTo>
                    <a:pt x="192" y="490"/>
                    <a:pt x="194" y="492"/>
                    <a:pt x="196" y="491"/>
                  </a:cubicBezTo>
                  <a:cubicBezTo>
                    <a:pt x="194" y="491"/>
                    <a:pt x="197" y="490"/>
                    <a:pt x="195" y="490"/>
                  </a:cubicBezTo>
                  <a:cubicBezTo>
                    <a:pt x="194" y="491"/>
                    <a:pt x="193" y="490"/>
                    <a:pt x="192" y="490"/>
                  </a:cubicBezTo>
                  <a:cubicBezTo>
                    <a:pt x="192" y="489"/>
                    <a:pt x="193" y="490"/>
                    <a:pt x="194" y="489"/>
                  </a:cubicBezTo>
                  <a:cubicBezTo>
                    <a:pt x="193" y="489"/>
                    <a:pt x="191" y="488"/>
                    <a:pt x="191" y="489"/>
                  </a:cubicBezTo>
                  <a:cubicBezTo>
                    <a:pt x="191" y="488"/>
                    <a:pt x="189" y="488"/>
                    <a:pt x="190" y="487"/>
                  </a:cubicBezTo>
                  <a:cubicBezTo>
                    <a:pt x="192" y="487"/>
                    <a:pt x="191" y="488"/>
                    <a:pt x="192" y="488"/>
                  </a:cubicBezTo>
                  <a:cubicBezTo>
                    <a:pt x="192" y="487"/>
                    <a:pt x="188" y="488"/>
                    <a:pt x="187" y="487"/>
                  </a:cubicBezTo>
                  <a:cubicBezTo>
                    <a:pt x="187" y="487"/>
                    <a:pt x="184" y="487"/>
                    <a:pt x="183" y="486"/>
                  </a:cubicBezTo>
                  <a:cubicBezTo>
                    <a:pt x="183" y="485"/>
                    <a:pt x="184" y="487"/>
                    <a:pt x="186" y="486"/>
                  </a:cubicBezTo>
                  <a:cubicBezTo>
                    <a:pt x="185" y="486"/>
                    <a:pt x="185" y="486"/>
                    <a:pt x="185" y="486"/>
                  </a:cubicBezTo>
                  <a:cubicBezTo>
                    <a:pt x="188" y="485"/>
                    <a:pt x="190" y="487"/>
                    <a:pt x="193" y="486"/>
                  </a:cubicBezTo>
                  <a:cubicBezTo>
                    <a:pt x="192" y="486"/>
                    <a:pt x="192" y="486"/>
                    <a:pt x="192" y="486"/>
                  </a:cubicBezTo>
                  <a:cubicBezTo>
                    <a:pt x="195" y="486"/>
                    <a:pt x="195" y="486"/>
                    <a:pt x="195" y="486"/>
                  </a:cubicBezTo>
                  <a:cubicBezTo>
                    <a:pt x="193" y="486"/>
                    <a:pt x="194" y="485"/>
                    <a:pt x="194" y="484"/>
                  </a:cubicBezTo>
                  <a:cubicBezTo>
                    <a:pt x="192" y="484"/>
                    <a:pt x="194" y="485"/>
                    <a:pt x="193" y="485"/>
                  </a:cubicBezTo>
                  <a:cubicBezTo>
                    <a:pt x="192" y="484"/>
                    <a:pt x="190" y="484"/>
                    <a:pt x="191" y="483"/>
                  </a:cubicBezTo>
                  <a:cubicBezTo>
                    <a:pt x="192" y="484"/>
                    <a:pt x="193" y="483"/>
                    <a:pt x="194" y="483"/>
                  </a:cubicBezTo>
                  <a:cubicBezTo>
                    <a:pt x="195" y="483"/>
                    <a:pt x="192" y="483"/>
                    <a:pt x="193" y="482"/>
                  </a:cubicBezTo>
                  <a:cubicBezTo>
                    <a:pt x="194" y="483"/>
                    <a:pt x="194" y="483"/>
                    <a:pt x="194" y="483"/>
                  </a:cubicBezTo>
                  <a:cubicBezTo>
                    <a:pt x="194" y="480"/>
                    <a:pt x="194" y="478"/>
                    <a:pt x="190" y="476"/>
                  </a:cubicBezTo>
                  <a:cubicBezTo>
                    <a:pt x="191" y="475"/>
                    <a:pt x="191" y="475"/>
                    <a:pt x="193" y="474"/>
                  </a:cubicBezTo>
                  <a:cubicBezTo>
                    <a:pt x="192" y="474"/>
                    <a:pt x="191" y="474"/>
                    <a:pt x="191" y="473"/>
                  </a:cubicBezTo>
                  <a:cubicBezTo>
                    <a:pt x="193" y="473"/>
                    <a:pt x="193" y="473"/>
                    <a:pt x="193" y="473"/>
                  </a:cubicBezTo>
                  <a:cubicBezTo>
                    <a:pt x="194" y="472"/>
                    <a:pt x="192" y="472"/>
                    <a:pt x="191" y="471"/>
                  </a:cubicBezTo>
                  <a:cubicBezTo>
                    <a:pt x="193" y="471"/>
                    <a:pt x="193" y="471"/>
                    <a:pt x="193" y="471"/>
                  </a:cubicBezTo>
                  <a:cubicBezTo>
                    <a:pt x="194" y="471"/>
                    <a:pt x="192" y="470"/>
                    <a:pt x="191" y="470"/>
                  </a:cubicBezTo>
                  <a:cubicBezTo>
                    <a:pt x="193" y="470"/>
                    <a:pt x="193" y="470"/>
                    <a:pt x="193" y="470"/>
                  </a:cubicBezTo>
                  <a:cubicBezTo>
                    <a:pt x="191" y="470"/>
                    <a:pt x="191" y="470"/>
                    <a:pt x="191" y="470"/>
                  </a:cubicBezTo>
                  <a:cubicBezTo>
                    <a:pt x="191" y="469"/>
                    <a:pt x="191" y="468"/>
                    <a:pt x="193" y="469"/>
                  </a:cubicBezTo>
                  <a:cubicBezTo>
                    <a:pt x="193" y="469"/>
                    <a:pt x="192" y="468"/>
                    <a:pt x="192" y="468"/>
                  </a:cubicBezTo>
                  <a:cubicBezTo>
                    <a:pt x="193" y="468"/>
                    <a:pt x="193" y="467"/>
                    <a:pt x="193" y="466"/>
                  </a:cubicBezTo>
                  <a:cubicBezTo>
                    <a:pt x="192" y="466"/>
                    <a:pt x="191" y="466"/>
                    <a:pt x="190" y="466"/>
                  </a:cubicBezTo>
                  <a:cubicBezTo>
                    <a:pt x="188" y="465"/>
                    <a:pt x="190" y="466"/>
                    <a:pt x="189" y="465"/>
                  </a:cubicBezTo>
                  <a:cubicBezTo>
                    <a:pt x="190" y="465"/>
                    <a:pt x="191" y="465"/>
                    <a:pt x="192" y="465"/>
                  </a:cubicBezTo>
                  <a:cubicBezTo>
                    <a:pt x="195" y="465"/>
                    <a:pt x="192" y="462"/>
                    <a:pt x="193" y="461"/>
                  </a:cubicBezTo>
                  <a:cubicBezTo>
                    <a:pt x="192" y="460"/>
                    <a:pt x="192" y="460"/>
                    <a:pt x="192" y="460"/>
                  </a:cubicBezTo>
                  <a:cubicBezTo>
                    <a:pt x="195" y="460"/>
                    <a:pt x="193" y="459"/>
                    <a:pt x="194" y="458"/>
                  </a:cubicBezTo>
                  <a:cubicBezTo>
                    <a:pt x="193" y="458"/>
                    <a:pt x="191" y="457"/>
                    <a:pt x="191" y="456"/>
                  </a:cubicBezTo>
                  <a:cubicBezTo>
                    <a:pt x="189" y="455"/>
                    <a:pt x="193" y="457"/>
                    <a:pt x="195" y="457"/>
                  </a:cubicBezTo>
                  <a:cubicBezTo>
                    <a:pt x="194" y="456"/>
                    <a:pt x="194" y="456"/>
                    <a:pt x="194" y="456"/>
                  </a:cubicBezTo>
                  <a:cubicBezTo>
                    <a:pt x="194" y="456"/>
                    <a:pt x="194" y="456"/>
                    <a:pt x="194" y="456"/>
                  </a:cubicBezTo>
                  <a:cubicBezTo>
                    <a:pt x="194" y="455"/>
                    <a:pt x="193" y="454"/>
                    <a:pt x="194" y="454"/>
                  </a:cubicBezTo>
                  <a:cubicBezTo>
                    <a:pt x="194" y="454"/>
                    <a:pt x="194" y="454"/>
                    <a:pt x="194" y="454"/>
                  </a:cubicBezTo>
                  <a:cubicBezTo>
                    <a:pt x="195" y="454"/>
                    <a:pt x="196" y="455"/>
                    <a:pt x="196" y="454"/>
                  </a:cubicBezTo>
                  <a:cubicBezTo>
                    <a:pt x="194" y="453"/>
                    <a:pt x="196" y="453"/>
                    <a:pt x="194" y="452"/>
                  </a:cubicBezTo>
                  <a:cubicBezTo>
                    <a:pt x="195" y="452"/>
                    <a:pt x="195" y="452"/>
                    <a:pt x="195" y="452"/>
                  </a:cubicBezTo>
                  <a:cubicBezTo>
                    <a:pt x="194" y="451"/>
                    <a:pt x="194" y="451"/>
                    <a:pt x="194" y="451"/>
                  </a:cubicBezTo>
                  <a:cubicBezTo>
                    <a:pt x="195" y="451"/>
                    <a:pt x="195" y="451"/>
                    <a:pt x="195" y="451"/>
                  </a:cubicBezTo>
                  <a:cubicBezTo>
                    <a:pt x="196" y="453"/>
                    <a:pt x="196" y="453"/>
                    <a:pt x="196" y="453"/>
                  </a:cubicBezTo>
                  <a:cubicBezTo>
                    <a:pt x="197" y="452"/>
                    <a:pt x="195" y="452"/>
                    <a:pt x="194" y="451"/>
                  </a:cubicBezTo>
                  <a:cubicBezTo>
                    <a:pt x="193" y="450"/>
                    <a:pt x="195" y="450"/>
                    <a:pt x="195" y="451"/>
                  </a:cubicBezTo>
                  <a:cubicBezTo>
                    <a:pt x="196" y="451"/>
                    <a:pt x="195" y="451"/>
                    <a:pt x="195" y="451"/>
                  </a:cubicBezTo>
                  <a:cubicBezTo>
                    <a:pt x="196" y="452"/>
                    <a:pt x="196" y="451"/>
                    <a:pt x="196" y="452"/>
                  </a:cubicBezTo>
                  <a:cubicBezTo>
                    <a:pt x="196" y="451"/>
                    <a:pt x="195" y="450"/>
                    <a:pt x="195" y="450"/>
                  </a:cubicBezTo>
                  <a:cubicBezTo>
                    <a:pt x="195" y="451"/>
                    <a:pt x="196" y="450"/>
                    <a:pt x="197" y="451"/>
                  </a:cubicBezTo>
                  <a:cubicBezTo>
                    <a:pt x="196" y="450"/>
                    <a:pt x="197" y="450"/>
                    <a:pt x="196" y="450"/>
                  </a:cubicBezTo>
                  <a:cubicBezTo>
                    <a:pt x="196" y="450"/>
                    <a:pt x="195" y="449"/>
                    <a:pt x="194" y="449"/>
                  </a:cubicBezTo>
                  <a:cubicBezTo>
                    <a:pt x="194" y="448"/>
                    <a:pt x="194" y="448"/>
                    <a:pt x="195" y="448"/>
                  </a:cubicBezTo>
                  <a:cubicBezTo>
                    <a:pt x="195" y="449"/>
                    <a:pt x="195" y="449"/>
                    <a:pt x="195" y="449"/>
                  </a:cubicBezTo>
                  <a:cubicBezTo>
                    <a:pt x="195" y="448"/>
                    <a:pt x="196" y="448"/>
                    <a:pt x="194" y="447"/>
                  </a:cubicBezTo>
                  <a:cubicBezTo>
                    <a:pt x="196" y="449"/>
                    <a:pt x="196" y="449"/>
                    <a:pt x="196" y="449"/>
                  </a:cubicBezTo>
                  <a:cubicBezTo>
                    <a:pt x="196" y="448"/>
                    <a:pt x="196" y="448"/>
                    <a:pt x="196" y="447"/>
                  </a:cubicBezTo>
                  <a:cubicBezTo>
                    <a:pt x="197" y="448"/>
                    <a:pt x="198" y="450"/>
                    <a:pt x="199" y="450"/>
                  </a:cubicBezTo>
                  <a:cubicBezTo>
                    <a:pt x="198" y="448"/>
                    <a:pt x="198" y="448"/>
                    <a:pt x="198" y="448"/>
                  </a:cubicBezTo>
                  <a:cubicBezTo>
                    <a:pt x="199" y="448"/>
                    <a:pt x="199" y="448"/>
                    <a:pt x="199" y="449"/>
                  </a:cubicBezTo>
                  <a:cubicBezTo>
                    <a:pt x="200" y="449"/>
                    <a:pt x="198" y="444"/>
                    <a:pt x="199" y="445"/>
                  </a:cubicBezTo>
                  <a:cubicBezTo>
                    <a:pt x="200" y="447"/>
                    <a:pt x="200" y="447"/>
                    <a:pt x="201" y="447"/>
                  </a:cubicBezTo>
                  <a:cubicBezTo>
                    <a:pt x="200" y="446"/>
                    <a:pt x="200" y="446"/>
                    <a:pt x="200" y="446"/>
                  </a:cubicBezTo>
                  <a:cubicBezTo>
                    <a:pt x="200" y="446"/>
                    <a:pt x="201" y="448"/>
                    <a:pt x="200" y="447"/>
                  </a:cubicBezTo>
                  <a:cubicBezTo>
                    <a:pt x="199" y="446"/>
                    <a:pt x="200" y="446"/>
                    <a:pt x="200" y="445"/>
                  </a:cubicBezTo>
                  <a:cubicBezTo>
                    <a:pt x="200" y="446"/>
                    <a:pt x="201" y="447"/>
                    <a:pt x="202" y="447"/>
                  </a:cubicBezTo>
                  <a:cubicBezTo>
                    <a:pt x="202" y="447"/>
                    <a:pt x="202" y="447"/>
                    <a:pt x="202" y="447"/>
                  </a:cubicBezTo>
                  <a:cubicBezTo>
                    <a:pt x="205" y="449"/>
                    <a:pt x="200" y="450"/>
                    <a:pt x="204" y="454"/>
                  </a:cubicBezTo>
                  <a:cubicBezTo>
                    <a:pt x="205" y="456"/>
                    <a:pt x="206" y="463"/>
                    <a:pt x="206" y="463"/>
                  </a:cubicBezTo>
                  <a:cubicBezTo>
                    <a:pt x="214" y="451"/>
                    <a:pt x="212" y="449"/>
                    <a:pt x="214" y="446"/>
                  </a:cubicBezTo>
                  <a:cubicBezTo>
                    <a:pt x="214" y="447"/>
                    <a:pt x="214" y="447"/>
                    <a:pt x="214" y="447"/>
                  </a:cubicBezTo>
                  <a:cubicBezTo>
                    <a:pt x="214" y="446"/>
                    <a:pt x="214" y="446"/>
                    <a:pt x="214" y="446"/>
                  </a:cubicBezTo>
                  <a:cubicBezTo>
                    <a:pt x="214" y="446"/>
                    <a:pt x="215" y="446"/>
                    <a:pt x="215" y="446"/>
                  </a:cubicBezTo>
                  <a:cubicBezTo>
                    <a:pt x="215" y="446"/>
                    <a:pt x="215" y="447"/>
                    <a:pt x="216" y="445"/>
                  </a:cubicBezTo>
                  <a:cubicBezTo>
                    <a:pt x="216" y="445"/>
                    <a:pt x="216" y="445"/>
                    <a:pt x="216" y="445"/>
                  </a:cubicBezTo>
                  <a:cubicBezTo>
                    <a:pt x="216" y="445"/>
                    <a:pt x="217" y="443"/>
                    <a:pt x="217" y="443"/>
                  </a:cubicBezTo>
                  <a:cubicBezTo>
                    <a:pt x="216" y="445"/>
                    <a:pt x="216" y="445"/>
                    <a:pt x="216" y="445"/>
                  </a:cubicBezTo>
                  <a:cubicBezTo>
                    <a:pt x="216" y="447"/>
                    <a:pt x="217" y="446"/>
                    <a:pt x="217" y="447"/>
                  </a:cubicBezTo>
                  <a:cubicBezTo>
                    <a:pt x="217" y="445"/>
                    <a:pt x="217" y="447"/>
                    <a:pt x="218" y="445"/>
                  </a:cubicBezTo>
                  <a:cubicBezTo>
                    <a:pt x="218" y="445"/>
                    <a:pt x="218" y="445"/>
                    <a:pt x="218" y="445"/>
                  </a:cubicBezTo>
                  <a:cubicBezTo>
                    <a:pt x="219" y="445"/>
                    <a:pt x="219" y="444"/>
                    <a:pt x="220" y="444"/>
                  </a:cubicBezTo>
                  <a:cubicBezTo>
                    <a:pt x="220" y="444"/>
                    <a:pt x="219" y="446"/>
                    <a:pt x="219" y="446"/>
                  </a:cubicBezTo>
                  <a:cubicBezTo>
                    <a:pt x="219" y="447"/>
                    <a:pt x="219" y="447"/>
                    <a:pt x="220" y="447"/>
                  </a:cubicBezTo>
                  <a:cubicBezTo>
                    <a:pt x="220" y="447"/>
                    <a:pt x="220" y="446"/>
                    <a:pt x="220" y="446"/>
                  </a:cubicBezTo>
                  <a:cubicBezTo>
                    <a:pt x="220" y="446"/>
                    <a:pt x="220" y="446"/>
                    <a:pt x="220" y="447"/>
                  </a:cubicBezTo>
                  <a:cubicBezTo>
                    <a:pt x="220" y="446"/>
                    <a:pt x="220" y="446"/>
                    <a:pt x="220" y="446"/>
                  </a:cubicBezTo>
                  <a:cubicBezTo>
                    <a:pt x="220" y="446"/>
                    <a:pt x="220" y="446"/>
                    <a:pt x="220" y="447"/>
                  </a:cubicBezTo>
                  <a:cubicBezTo>
                    <a:pt x="220" y="447"/>
                    <a:pt x="220" y="447"/>
                    <a:pt x="220" y="447"/>
                  </a:cubicBezTo>
                  <a:cubicBezTo>
                    <a:pt x="220" y="447"/>
                    <a:pt x="220" y="447"/>
                    <a:pt x="220" y="447"/>
                  </a:cubicBezTo>
                  <a:cubicBezTo>
                    <a:pt x="220" y="447"/>
                    <a:pt x="220" y="447"/>
                    <a:pt x="220" y="447"/>
                  </a:cubicBezTo>
                  <a:cubicBezTo>
                    <a:pt x="220" y="447"/>
                    <a:pt x="220" y="447"/>
                    <a:pt x="220" y="448"/>
                  </a:cubicBezTo>
                  <a:cubicBezTo>
                    <a:pt x="220" y="449"/>
                    <a:pt x="220" y="449"/>
                    <a:pt x="220" y="449"/>
                  </a:cubicBezTo>
                  <a:cubicBezTo>
                    <a:pt x="220" y="449"/>
                    <a:pt x="221" y="448"/>
                    <a:pt x="221" y="447"/>
                  </a:cubicBezTo>
                  <a:cubicBezTo>
                    <a:pt x="222" y="449"/>
                    <a:pt x="224" y="448"/>
                    <a:pt x="225" y="448"/>
                  </a:cubicBezTo>
                  <a:cubicBezTo>
                    <a:pt x="225" y="448"/>
                    <a:pt x="224" y="449"/>
                    <a:pt x="225" y="449"/>
                  </a:cubicBezTo>
                  <a:cubicBezTo>
                    <a:pt x="225" y="449"/>
                    <a:pt x="226" y="448"/>
                    <a:pt x="226" y="449"/>
                  </a:cubicBezTo>
                  <a:cubicBezTo>
                    <a:pt x="226" y="448"/>
                    <a:pt x="225" y="450"/>
                    <a:pt x="225" y="450"/>
                  </a:cubicBezTo>
                  <a:cubicBezTo>
                    <a:pt x="225" y="451"/>
                    <a:pt x="226" y="449"/>
                    <a:pt x="226" y="449"/>
                  </a:cubicBezTo>
                  <a:cubicBezTo>
                    <a:pt x="225" y="452"/>
                    <a:pt x="229" y="450"/>
                    <a:pt x="229" y="452"/>
                  </a:cubicBezTo>
                  <a:cubicBezTo>
                    <a:pt x="229" y="451"/>
                    <a:pt x="228" y="452"/>
                    <a:pt x="227" y="452"/>
                  </a:cubicBezTo>
                  <a:cubicBezTo>
                    <a:pt x="228" y="452"/>
                    <a:pt x="229" y="452"/>
                    <a:pt x="232" y="452"/>
                  </a:cubicBezTo>
                  <a:cubicBezTo>
                    <a:pt x="230" y="453"/>
                    <a:pt x="230" y="453"/>
                    <a:pt x="230" y="453"/>
                  </a:cubicBezTo>
                  <a:cubicBezTo>
                    <a:pt x="230" y="453"/>
                    <a:pt x="231" y="453"/>
                    <a:pt x="232" y="453"/>
                  </a:cubicBezTo>
                  <a:cubicBezTo>
                    <a:pt x="233" y="452"/>
                    <a:pt x="234" y="452"/>
                    <a:pt x="234" y="452"/>
                  </a:cubicBezTo>
                  <a:cubicBezTo>
                    <a:pt x="234" y="452"/>
                    <a:pt x="234" y="452"/>
                    <a:pt x="234" y="452"/>
                  </a:cubicBezTo>
                  <a:cubicBezTo>
                    <a:pt x="235" y="453"/>
                    <a:pt x="235" y="452"/>
                    <a:pt x="236" y="453"/>
                  </a:cubicBezTo>
                  <a:cubicBezTo>
                    <a:pt x="235" y="454"/>
                    <a:pt x="235" y="453"/>
                    <a:pt x="234" y="454"/>
                  </a:cubicBezTo>
                  <a:cubicBezTo>
                    <a:pt x="232" y="455"/>
                    <a:pt x="233" y="456"/>
                    <a:pt x="233" y="456"/>
                  </a:cubicBezTo>
                  <a:cubicBezTo>
                    <a:pt x="235" y="456"/>
                    <a:pt x="235" y="456"/>
                    <a:pt x="235" y="456"/>
                  </a:cubicBezTo>
                  <a:cubicBezTo>
                    <a:pt x="236" y="456"/>
                    <a:pt x="234" y="457"/>
                    <a:pt x="234" y="457"/>
                  </a:cubicBezTo>
                  <a:cubicBezTo>
                    <a:pt x="239" y="456"/>
                    <a:pt x="239" y="456"/>
                    <a:pt x="239" y="456"/>
                  </a:cubicBezTo>
                  <a:cubicBezTo>
                    <a:pt x="238" y="456"/>
                    <a:pt x="237" y="458"/>
                    <a:pt x="236" y="457"/>
                  </a:cubicBezTo>
                  <a:cubicBezTo>
                    <a:pt x="237" y="458"/>
                    <a:pt x="240" y="458"/>
                    <a:pt x="241" y="458"/>
                  </a:cubicBezTo>
                  <a:cubicBezTo>
                    <a:pt x="241" y="459"/>
                    <a:pt x="243" y="459"/>
                    <a:pt x="243" y="460"/>
                  </a:cubicBezTo>
                  <a:cubicBezTo>
                    <a:pt x="242" y="460"/>
                    <a:pt x="243" y="459"/>
                    <a:pt x="242" y="460"/>
                  </a:cubicBezTo>
                  <a:cubicBezTo>
                    <a:pt x="240" y="461"/>
                    <a:pt x="240" y="461"/>
                    <a:pt x="240" y="461"/>
                  </a:cubicBezTo>
                  <a:cubicBezTo>
                    <a:pt x="240" y="460"/>
                    <a:pt x="238" y="461"/>
                    <a:pt x="237" y="461"/>
                  </a:cubicBezTo>
                  <a:cubicBezTo>
                    <a:pt x="238" y="462"/>
                    <a:pt x="238" y="463"/>
                    <a:pt x="237" y="464"/>
                  </a:cubicBezTo>
                  <a:cubicBezTo>
                    <a:pt x="240" y="463"/>
                    <a:pt x="239" y="465"/>
                    <a:pt x="242" y="465"/>
                  </a:cubicBezTo>
                  <a:cubicBezTo>
                    <a:pt x="242" y="466"/>
                    <a:pt x="240" y="466"/>
                    <a:pt x="239" y="466"/>
                  </a:cubicBezTo>
                  <a:cubicBezTo>
                    <a:pt x="240" y="467"/>
                    <a:pt x="240" y="468"/>
                    <a:pt x="240" y="469"/>
                  </a:cubicBezTo>
                  <a:cubicBezTo>
                    <a:pt x="240" y="469"/>
                    <a:pt x="240" y="469"/>
                    <a:pt x="240" y="469"/>
                  </a:cubicBezTo>
                  <a:cubicBezTo>
                    <a:pt x="240" y="470"/>
                    <a:pt x="240" y="472"/>
                    <a:pt x="242" y="472"/>
                  </a:cubicBezTo>
                  <a:cubicBezTo>
                    <a:pt x="241" y="472"/>
                    <a:pt x="241" y="472"/>
                    <a:pt x="241" y="472"/>
                  </a:cubicBezTo>
                  <a:cubicBezTo>
                    <a:pt x="240" y="473"/>
                    <a:pt x="244" y="472"/>
                    <a:pt x="243" y="474"/>
                  </a:cubicBezTo>
                  <a:cubicBezTo>
                    <a:pt x="242" y="473"/>
                    <a:pt x="242" y="473"/>
                    <a:pt x="242" y="473"/>
                  </a:cubicBezTo>
                  <a:cubicBezTo>
                    <a:pt x="243" y="474"/>
                    <a:pt x="241" y="475"/>
                    <a:pt x="243" y="476"/>
                  </a:cubicBezTo>
                  <a:cubicBezTo>
                    <a:pt x="242" y="476"/>
                    <a:pt x="242" y="476"/>
                    <a:pt x="241" y="475"/>
                  </a:cubicBezTo>
                  <a:cubicBezTo>
                    <a:pt x="242" y="476"/>
                    <a:pt x="242" y="477"/>
                    <a:pt x="243" y="478"/>
                  </a:cubicBezTo>
                  <a:cubicBezTo>
                    <a:pt x="241" y="478"/>
                    <a:pt x="241" y="478"/>
                    <a:pt x="241" y="478"/>
                  </a:cubicBezTo>
                  <a:cubicBezTo>
                    <a:pt x="240" y="478"/>
                    <a:pt x="244" y="478"/>
                    <a:pt x="243" y="479"/>
                  </a:cubicBezTo>
                  <a:cubicBezTo>
                    <a:pt x="243" y="479"/>
                    <a:pt x="242" y="480"/>
                    <a:pt x="242" y="480"/>
                  </a:cubicBezTo>
                  <a:cubicBezTo>
                    <a:pt x="243" y="480"/>
                    <a:pt x="243" y="481"/>
                    <a:pt x="243" y="481"/>
                  </a:cubicBezTo>
                  <a:cubicBezTo>
                    <a:pt x="241" y="482"/>
                    <a:pt x="241" y="482"/>
                    <a:pt x="241" y="482"/>
                  </a:cubicBezTo>
                  <a:cubicBezTo>
                    <a:pt x="241" y="486"/>
                    <a:pt x="241" y="490"/>
                    <a:pt x="243" y="494"/>
                  </a:cubicBezTo>
                  <a:cubicBezTo>
                    <a:pt x="240" y="494"/>
                    <a:pt x="241" y="493"/>
                    <a:pt x="240" y="493"/>
                  </a:cubicBezTo>
                  <a:cubicBezTo>
                    <a:pt x="242" y="493"/>
                    <a:pt x="240" y="494"/>
                    <a:pt x="241" y="495"/>
                  </a:cubicBezTo>
                  <a:cubicBezTo>
                    <a:pt x="241" y="495"/>
                    <a:pt x="241" y="495"/>
                    <a:pt x="241" y="495"/>
                  </a:cubicBezTo>
                  <a:cubicBezTo>
                    <a:pt x="241" y="496"/>
                    <a:pt x="240" y="496"/>
                    <a:pt x="240" y="497"/>
                  </a:cubicBezTo>
                  <a:cubicBezTo>
                    <a:pt x="241" y="497"/>
                    <a:pt x="241" y="497"/>
                    <a:pt x="241" y="497"/>
                  </a:cubicBezTo>
                  <a:cubicBezTo>
                    <a:pt x="242" y="497"/>
                    <a:pt x="238" y="498"/>
                    <a:pt x="241" y="498"/>
                  </a:cubicBezTo>
                  <a:cubicBezTo>
                    <a:pt x="239" y="499"/>
                    <a:pt x="239" y="499"/>
                    <a:pt x="239" y="499"/>
                  </a:cubicBezTo>
                  <a:cubicBezTo>
                    <a:pt x="242" y="499"/>
                    <a:pt x="238" y="499"/>
                    <a:pt x="240" y="500"/>
                  </a:cubicBezTo>
                  <a:cubicBezTo>
                    <a:pt x="240" y="500"/>
                    <a:pt x="240" y="500"/>
                    <a:pt x="240" y="500"/>
                  </a:cubicBezTo>
                  <a:cubicBezTo>
                    <a:pt x="239" y="501"/>
                    <a:pt x="243" y="502"/>
                    <a:pt x="241" y="502"/>
                  </a:cubicBezTo>
                  <a:cubicBezTo>
                    <a:pt x="241" y="503"/>
                    <a:pt x="242" y="504"/>
                    <a:pt x="244" y="504"/>
                  </a:cubicBezTo>
                  <a:cubicBezTo>
                    <a:pt x="241" y="504"/>
                    <a:pt x="241" y="504"/>
                    <a:pt x="241" y="504"/>
                  </a:cubicBezTo>
                  <a:cubicBezTo>
                    <a:pt x="242" y="507"/>
                    <a:pt x="241" y="511"/>
                    <a:pt x="244" y="513"/>
                  </a:cubicBezTo>
                  <a:cubicBezTo>
                    <a:pt x="243" y="513"/>
                    <a:pt x="243" y="513"/>
                    <a:pt x="243" y="513"/>
                  </a:cubicBezTo>
                  <a:cubicBezTo>
                    <a:pt x="245" y="515"/>
                    <a:pt x="241" y="517"/>
                    <a:pt x="245" y="518"/>
                  </a:cubicBezTo>
                  <a:cubicBezTo>
                    <a:pt x="247" y="518"/>
                    <a:pt x="247" y="518"/>
                    <a:pt x="247" y="518"/>
                  </a:cubicBezTo>
                  <a:cubicBezTo>
                    <a:pt x="244" y="519"/>
                    <a:pt x="244" y="519"/>
                    <a:pt x="244" y="519"/>
                  </a:cubicBezTo>
                  <a:cubicBezTo>
                    <a:pt x="246" y="519"/>
                    <a:pt x="245" y="520"/>
                    <a:pt x="247" y="521"/>
                  </a:cubicBezTo>
                  <a:cubicBezTo>
                    <a:pt x="245" y="521"/>
                    <a:pt x="245" y="521"/>
                    <a:pt x="245" y="521"/>
                  </a:cubicBezTo>
                  <a:cubicBezTo>
                    <a:pt x="245" y="521"/>
                    <a:pt x="247" y="522"/>
                    <a:pt x="247" y="523"/>
                  </a:cubicBezTo>
                  <a:cubicBezTo>
                    <a:pt x="246" y="523"/>
                    <a:pt x="246" y="523"/>
                    <a:pt x="246" y="523"/>
                  </a:cubicBezTo>
                  <a:cubicBezTo>
                    <a:pt x="243" y="527"/>
                    <a:pt x="241" y="532"/>
                    <a:pt x="246" y="534"/>
                  </a:cubicBezTo>
                  <a:cubicBezTo>
                    <a:pt x="247" y="535"/>
                    <a:pt x="243" y="535"/>
                    <a:pt x="244" y="536"/>
                  </a:cubicBezTo>
                  <a:cubicBezTo>
                    <a:pt x="247" y="538"/>
                    <a:pt x="245" y="541"/>
                    <a:pt x="247" y="543"/>
                  </a:cubicBezTo>
                  <a:cubicBezTo>
                    <a:pt x="246" y="546"/>
                    <a:pt x="244" y="545"/>
                    <a:pt x="243" y="548"/>
                  </a:cubicBezTo>
                  <a:cubicBezTo>
                    <a:pt x="243" y="547"/>
                    <a:pt x="243" y="547"/>
                    <a:pt x="243" y="547"/>
                  </a:cubicBezTo>
                  <a:cubicBezTo>
                    <a:pt x="242" y="549"/>
                    <a:pt x="241" y="547"/>
                    <a:pt x="240" y="546"/>
                  </a:cubicBezTo>
                  <a:cubicBezTo>
                    <a:pt x="240" y="547"/>
                    <a:pt x="239" y="547"/>
                    <a:pt x="240" y="549"/>
                  </a:cubicBezTo>
                  <a:cubicBezTo>
                    <a:pt x="239" y="550"/>
                    <a:pt x="238" y="546"/>
                    <a:pt x="238" y="547"/>
                  </a:cubicBezTo>
                  <a:cubicBezTo>
                    <a:pt x="238" y="546"/>
                    <a:pt x="238" y="548"/>
                    <a:pt x="238" y="548"/>
                  </a:cubicBezTo>
                  <a:cubicBezTo>
                    <a:pt x="236" y="550"/>
                    <a:pt x="238" y="546"/>
                    <a:pt x="235" y="545"/>
                  </a:cubicBezTo>
                  <a:cubicBezTo>
                    <a:pt x="232" y="546"/>
                    <a:pt x="228" y="548"/>
                    <a:pt x="225" y="547"/>
                  </a:cubicBezTo>
                  <a:cubicBezTo>
                    <a:pt x="225" y="547"/>
                    <a:pt x="225" y="549"/>
                    <a:pt x="225" y="549"/>
                  </a:cubicBezTo>
                  <a:cubicBezTo>
                    <a:pt x="224" y="546"/>
                    <a:pt x="224" y="550"/>
                    <a:pt x="223" y="549"/>
                  </a:cubicBezTo>
                  <a:cubicBezTo>
                    <a:pt x="223" y="548"/>
                    <a:pt x="223" y="548"/>
                    <a:pt x="223" y="547"/>
                  </a:cubicBezTo>
                  <a:cubicBezTo>
                    <a:pt x="222" y="546"/>
                    <a:pt x="220" y="548"/>
                    <a:pt x="219" y="547"/>
                  </a:cubicBezTo>
                  <a:cubicBezTo>
                    <a:pt x="218" y="549"/>
                    <a:pt x="216" y="546"/>
                    <a:pt x="215" y="548"/>
                  </a:cubicBezTo>
                  <a:cubicBezTo>
                    <a:pt x="215" y="546"/>
                    <a:pt x="214" y="547"/>
                    <a:pt x="214" y="546"/>
                  </a:cubicBezTo>
                  <a:cubicBezTo>
                    <a:pt x="213" y="550"/>
                    <a:pt x="211" y="545"/>
                    <a:pt x="210" y="547"/>
                  </a:cubicBezTo>
                  <a:cubicBezTo>
                    <a:pt x="210" y="547"/>
                    <a:pt x="210" y="547"/>
                    <a:pt x="210" y="547"/>
                  </a:cubicBezTo>
                  <a:cubicBezTo>
                    <a:pt x="206" y="547"/>
                    <a:pt x="202" y="547"/>
                    <a:pt x="198" y="549"/>
                  </a:cubicBezTo>
                  <a:cubicBezTo>
                    <a:pt x="195" y="549"/>
                    <a:pt x="193" y="546"/>
                    <a:pt x="190" y="547"/>
                  </a:cubicBezTo>
                  <a:cubicBezTo>
                    <a:pt x="190" y="548"/>
                    <a:pt x="190" y="549"/>
                    <a:pt x="190" y="549"/>
                  </a:cubicBezTo>
                  <a:cubicBezTo>
                    <a:pt x="189" y="549"/>
                    <a:pt x="190" y="548"/>
                    <a:pt x="190" y="547"/>
                  </a:cubicBezTo>
                  <a:cubicBezTo>
                    <a:pt x="188" y="549"/>
                    <a:pt x="187" y="547"/>
                    <a:pt x="185" y="547"/>
                  </a:cubicBezTo>
                  <a:cubicBezTo>
                    <a:pt x="185" y="548"/>
                    <a:pt x="184" y="548"/>
                    <a:pt x="185" y="549"/>
                  </a:cubicBezTo>
                  <a:cubicBezTo>
                    <a:pt x="183" y="546"/>
                    <a:pt x="181" y="550"/>
                    <a:pt x="179" y="548"/>
                  </a:cubicBezTo>
                  <a:cubicBezTo>
                    <a:pt x="179" y="552"/>
                    <a:pt x="178" y="550"/>
                    <a:pt x="177" y="551"/>
                  </a:cubicBezTo>
                  <a:cubicBezTo>
                    <a:pt x="177" y="551"/>
                    <a:pt x="177" y="550"/>
                    <a:pt x="177" y="549"/>
                  </a:cubicBezTo>
                  <a:cubicBezTo>
                    <a:pt x="175" y="550"/>
                    <a:pt x="175" y="550"/>
                    <a:pt x="173" y="549"/>
                  </a:cubicBezTo>
                  <a:cubicBezTo>
                    <a:pt x="172" y="549"/>
                    <a:pt x="172" y="551"/>
                    <a:pt x="171" y="551"/>
                  </a:cubicBezTo>
                  <a:cubicBezTo>
                    <a:pt x="171" y="548"/>
                    <a:pt x="170" y="550"/>
                    <a:pt x="169" y="550"/>
                  </a:cubicBezTo>
                  <a:cubicBezTo>
                    <a:pt x="169" y="552"/>
                    <a:pt x="168" y="553"/>
                    <a:pt x="167" y="552"/>
                  </a:cubicBezTo>
                  <a:cubicBezTo>
                    <a:pt x="168" y="549"/>
                    <a:pt x="168" y="549"/>
                    <a:pt x="168" y="549"/>
                  </a:cubicBezTo>
                  <a:cubicBezTo>
                    <a:pt x="165" y="551"/>
                    <a:pt x="162" y="548"/>
                    <a:pt x="159" y="551"/>
                  </a:cubicBezTo>
                  <a:cubicBezTo>
                    <a:pt x="159" y="549"/>
                    <a:pt x="159" y="549"/>
                    <a:pt x="159" y="549"/>
                  </a:cubicBezTo>
                  <a:cubicBezTo>
                    <a:pt x="156" y="550"/>
                    <a:pt x="154" y="548"/>
                    <a:pt x="151" y="549"/>
                  </a:cubicBezTo>
                  <a:cubicBezTo>
                    <a:pt x="150" y="548"/>
                    <a:pt x="150" y="547"/>
                    <a:pt x="149" y="547"/>
                  </a:cubicBezTo>
                  <a:cubicBezTo>
                    <a:pt x="148" y="548"/>
                    <a:pt x="148" y="548"/>
                    <a:pt x="146" y="549"/>
                  </a:cubicBezTo>
                  <a:cubicBezTo>
                    <a:pt x="146" y="549"/>
                    <a:pt x="146" y="548"/>
                    <a:pt x="147" y="547"/>
                  </a:cubicBezTo>
                  <a:cubicBezTo>
                    <a:pt x="146" y="546"/>
                    <a:pt x="147" y="544"/>
                    <a:pt x="145" y="545"/>
                  </a:cubicBezTo>
                  <a:cubicBezTo>
                    <a:pt x="146" y="545"/>
                    <a:pt x="146" y="545"/>
                    <a:pt x="146" y="545"/>
                  </a:cubicBezTo>
                  <a:cubicBezTo>
                    <a:pt x="145" y="545"/>
                    <a:pt x="143" y="545"/>
                    <a:pt x="144" y="544"/>
                  </a:cubicBezTo>
                  <a:cubicBezTo>
                    <a:pt x="143" y="544"/>
                    <a:pt x="142" y="543"/>
                    <a:pt x="140" y="544"/>
                  </a:cubicBezTo>
                  <a:cubicBezTo>
                    <a:pt x="140" y="543"/>
                    <a:pt x="143" y="543"/>
                    <a:pt x="141" y="543"/>
                  </a:cubicBezTo>
                  <a:cubicBezTo>
                    <a:pt x="143" y="543"/>
                    <a:pt x="143" y="543"/>
                    <a:pt x="143" y="543"/>
                  </a:cubicBezTo>
                  <a:cubicBezTo>
                    <a:pt x="143" y="541"/>
                    <a:pt x="142" y="539"/>
                    <a:pt x="142" y="537"/>
                  </a:cubicBezTo>
                  <a:cubicBezTo>
                    <a:pt x="145" y="537"/>
                    <a:pt x="142" y="534"/>
                    <a:pt x="144" y="534"/>
                  </a:cubicBezTo>
                  <a:cubicBezTo>
                    <a:pt x="143" y="533"/>
                    <a:pt x="146" y="532"/>
                    <a:pt x="143" y="530"/>
                  </a:cubicBezTo>
                  <a:cubicBezTo>
                    <a:pt x="144" y="531"/>
                    <a:pt x="144" y="531"/>
                    <a:pt x="144" y="531"/>
                  </a:cubicBezTo>
                  <a:cubicBezTo>
                    <a:pt x="145" y="530"/>
                    <a:pt x="146" y="528"/>
                    <a:pt x="147" y="527"/>
                  </a:cubicBezTo>
                  <a:cubicBezTo>
                    <a:pt x="148" y="527"/>
                    <a:pt x="146" y="526"/>
                    <a:pt x="146" y="525"/>
                  </a:cubicBezTo>
                  <a:cubicBezTo>
                    <a:pt x="147" y="525"/>
                    <a:pt x="147" y="525"/>
                    <a:pt x="147" y="525"/>
                  </a:cubicBezTo>
                  <a:cubicBezTo>
                    <a:pt x="147" y="524"/>
                    <a:pt x="145" y="523"/>
                    <a:pt x="145" y="522"/>
                  </a:cubicBezTo>
                  <a:cubicBezTo>
                    <a:pt x="146" y="522"/>
                    <a:pt x="145" y="521"/>
                    <a:pt x="146" y="521"/>
                  </a:cubicBezTo>
                  <a:cubicBezTo>
                    <a:pt x="146" y="522"/>
                    <a:pt x="147" y="523"/>
                    <a:pt x="149" y="525"/>
                  </a:cubicBezTo>
                  <a:cubicBezTo>
                    <a:pt x="150" y="525"/>
                    <a:pt x="147" y="522"/>
                    <a:pt x="149" y="523"/>
                  </a:cubicBezTo>
                  <a:cubicBezTo>
                    <a:pt x="150" y="522"/>
                    <a:pt x="150" y="521"/>
                    <a:pt x="149" y="520"/>
                  </a:cubicBezTo>
                  <a:cubicBezTo>
                    <a:pt x="149" y="521"/>
                    <a:pt x="150" y="520"/>
                    <a:pt x="150" y="521"/>
                  </a:cubicBezTo>
                  <a:cubicBezTo>
                    <a:pt x="151" y="521"/>
                    <a:pt x="151" y="520"/>
                    <a:pt x="151" y="520"/>
                  </a:cubicBezTo>
                  <a:cubicBezTo>
                    <a:pt x="150" y="520"/>
                    <a:pt x="150" y="520"/>
                    <a:pt x="150" y="520"/>
                  </a:cubicBezTo>
                  <a:cubicBezTo>
                    <a:pt x="149" y="519"/>
                    <a:pt x="150" y="518"/>
                    <a:pt x="148" y="517"/>
                  </a:cubicBezTo>
                  <a:cubicBezTo>
                    <a:pt x="148" y="517"/>
                    <a:pt x="149" y="518"/>
                    <a:pt x="148" y="518"/>
                  </a:cubicBezTo>
                  <a:cubicBezTo>
                    <a:pt x="147" y="517"/>
                    <a:pt x="148" y="516"/>
                    <a:pt x="149" y="516"/>
                  </a:cubicBezTo>
                  <a:cubicBezTo>
                    <a:pt x="150" y="517"/>
                    <a:pt x="150" y="519"/>
                    <a:pt x="151" y="519"/>
                  </a:cubicBezTo>
                  <a:cubicBezTo>
                    <a:pt x="150" y="515"/>
                    <a:pt x="150" y="515"/>
                    <a:pt x="150" y="515"/>
                  </a:cubicBezTo>
                  <a:cubicBezTo>
                    <a:pt x="150" y="516"/>
                    <a:pt x="149" y="516"/>
                    <a:pt x="148" y="515"/>
                  </a:cubicBezTo>
                  <a:cubicBezTo>
                    <a:pt x="148" y="516"/>
                    <a:pt x="148" y="516"/>
                    <a:pt x="148" y="516"/>
                  </a:cubicBezTo>
                  <a:cubicBezTo>
                    <a:pt x="147" y="515"/>
                    <a:pt x="147" y="515"/>
                    <a:pt x="147" y="515"/>
                  </a:cubicBezTo>
                  <a:cubicBezTo>
                    <a:pt x="147" y="516"/>
                    <a:pt x="145" y="516"/>
                    <a:pt x="145" y="517"/>
                  </a:cubicBezTo>
                  <a:cubicBezTo>
                    <a:pt x="147" y="518"/>
                    <a:pt x="147" y="518"/>
                    <a:pt x="147" y="518"/>
                  </a:cubicBezTo>
                  <a:cubicBezTo>
                    <a:pt x="146" y="519"/>
                    <a:pt x="147" y="521"/>
                    <a:pt x="146" y="520"/>
                  </a:cubicBezTo>
                  <a:cubicBezTo>
                    <a:pt x="145" y="519"/>
                    <a:pt x="145" y="519"/>
                    <a:pt x="144" y="519"/>
                  </a:cubicBezTo>
                  <a:cubicBezTo>
                    <a:pt x="144" y="519"/>
                    <a:pt x="144" y="519"/>
                    <a:pt x="144" y="519"/>
                  </a:cubicBezTo>
                  <a:cubicBezTo>
                    <a:pt x="142" y="518"/>
                    <a:pt x="142" y="518"/>
                    <a:pt x="142" y="518"/>
                  </a:cubicBezTo>
                  <a:cubicBezTo>
                    <a:pt x="145" y="520"/>
                    <a:pt x="142" y="520"/>
                    <a:pt x="142" y="521"/>
                  </a:cubicBezTo>
                  <a:cubicBezTo>
                    <a:pt x="142" y="520"/>
                    <a:pt x="142" y="520"/>
                    <a:pt x="142" y="520"/>
                  </a:cubicBezTo>
                  <a:cubicBezTo>
                    <a:pt x="140" y="521"/>
                    <a:pt x="143" y="521"/>
                    <a:pt x="143" y="522"/>
                  </a:cubicBezTo>
                  <a:cubicBezTo>
                    <a:pt x="142" y="522"/>
                    <a:pt x="140" y="520"/>
                    <a:pt x="139" y="520"/>
                  </a:cubicBezTo>
                  <a:cubicBezTo>
                    <a:pt x="138" y="521"/>
                    <a:pt x="139" y="524"/>
                    <a:pt x="137" y="524"/>
                  </a:cubicBezTo>
                  <a:cubicBezTo>
                    <a:pt x="136" y="525"/>
                    <a:pt x="137" y="526"/>
                    <a:pt x="137" y="528"/>
                  </a:cubicBezTo>
                  <a:cubicBezTo>
                    <a:pt x="137" y="529"/>
                    <a:pt x="135" y="527"/>
                    <a:pt x="136" y="528"/>
                  </a:cubicBezTo>
                  <a:cubicBezTo>
                    <a:pt x="135" y="527"/>
                    <a:pt x="134" y="527"/>
                    <a:pt x="133" y="527"/>
                  </a:cubicBezTo>
                  <a:cubicBezTo>
                    <a:pt x="134" y="527"/>
                    <a:pt x="132" y="528"/>
                    <a:pt x="135" y="529"/>
                  </a:cubicBezTo>
                  <a:cubicBezTo>
                    <a:pt x="133" y="529"/>
                    <a:pt x="132" y="532"/>
                    <a:pt x="133" y="533"/>
                  </a:cubicBezTo>
                  <a:cubicBezTo>
                    <a:pt x="133" y="533"/>
                    <a:pt x="131" y="532"/>
                    <a:pt x="130" y="532"/>
                  </a:cubicBezTo>
                  <a:cubicBezTo>
                    <a:pt x="131" y="534"/>
                    <a:pt x="132" y="535"/>
                    <a:pt x="131" y="536"/>
                  </a:cubicBezTo>
                  <a:cubicBezTo>
                    <a:pt x="133" y="537"/>
                    <a:pt x="133" y="536"/>
                    <a:pt x="135" y="537"/>
                  </a:cubicBezTo>
                  <a:cubicBezTo>
                    <a:pt x="135" y="537"/>
                    <a:pt x="136" y="537"/>
                    <a:pt x="136" y="537"/>
                  </a:cubicBezTo>
                  <a:cubicBezTo>
                    <a:pt x="134" y="537"/>
                    <a:pt x="131" y="537"/>
                    <a:pt x="131" y="538"/>
                  </a:cubicBezTo>
                  <a:cubicBezTo>
                    <a:pt x="128" y="538"/>
                    <a:pt x="132" y="536"/>
                    <a:pt x="129" y="536"/>
                  </a:cubicBezTo>
                  <a:cubicBezTo>
                    <a:pt x="126" y="535"/>
                    <a:pt x="127" y="533"/>
                    <a:pt x="128" y="533"/>
                  </a:cubicBezTo>
                  <a:cubicBezTo>
                    <a:pt x="126" y="531"/>
                    <a:pt x="128" y="533"/>
                    <a:pt x="126" y="533"/>
                  </a:cubicBezTo>
                  <a:cubicBezTo>
                    <a:pt x="126" y="534"/>
                    <a:pt x="127" y="535"/>
                    <a:pt x="127" y="536"/>
                  </a:cubicBezTo>
                  <a:cubicBezTo>
                    <a:pt x="128" y="537"/>
                    <a:pt x="128" y="536"/>
                    <a:pt x="129" y="537"/>
                  </a:cubicBezTo>
                  <a:cubicBezTo>
                    <a:pt x="131" y="539"/>
                    <a:pt x="127" y="539"/>
                    <a:pt x="127" y="539"/>
                  </a:cubicBezTo>
                  <a:cubicBezTo>
                    <a:pt x="126" y="538"/>
                    <a:pt x="126" y="538"/>
                    <a:pt x="126" y="538"/>
                  </a:cubicBezTo>
                  <a:cubicBezTo>
                    <a:pt x="125" y="539"/>
                    <a:pt x="127" y="540"/>
                    <a:pt x="127" y="541"/>
                  </a:cubicBezTo>
                  <a:cubicBezTo>
                    <a:pt x="124" y="541"/>
                    <a:pt x="126" y="539"/>
                    <a:pt x="124" y="538"/>
                  </a:cubicBezTo>
                  <a:cubicBezTo>
                    <a:pt x="122" y="539"/>
                    <a:pt x="122" y="539"/>
                    <a:pt x="122" y="539"/>
                  </a:cubicBezTo>
                  <a:cubicBezTo>
                    <a:pt x="122" y="542"/>
                    <a:pt x="125" y="540"/>
                    <a:pt x="124" y="542"/>
                  </a:cubicBezTo>
                  <a:cubicBezTo>
                    <a:pt x="123" y="542"/>
                    <a:pt x="123" y="542"/>
                    <a:pt x="123" y="542"/>
                  </a:cubicBezTo>
                  <a:cubicBezTo>
                    <a:pt x="124" y="543"/>
                    <a:pt x="124" y="543"/>
                    <a:pt x="124" y="543"/>
                  </a:cubicBezTo>
                  <a:cubicBezTo>
                    <a:pt x="125" y="543"/>
                    <a:pt x="127" y="543"/>
                    <a:pt x="126" y="542"/>
                  </a:cubicBezTo>
                  <a:cubicBezTo>
                    <a:pt x="130" y="542"/>
                    <a:pt x="127" y="543"/>
                    <a:pt x="128" y="544"/>
                  </a:cubicBezTo>
                  <a:cubicBezTo>
                    <a:pt x="130" y="545"/>
                    <a:pt x="127" y="544"/>
                    <a:pt x="129" y="543"/>
                  </a:cubicBezTo>
                  <a:cubicBezTo>
                    <a:pt x="131" y="543"/>
                    <a:pt x="131" y="544"/>
                    <a:pt x="131" y="545"/>
                  </a:cubicBezTo>
                  <a:cubicBezTo>
                    <a:pt x="132" y="546"/>
                    <a:pt x="130" y="546"/>
                    <a:pt x="129" y="547"/>
                  </a:cubicBezTo>
                  <a:cubicBezTo>
                    <a:pt x="128" y="546"/>
                    <a:pt x="128" y="545"/>
                    <a:pt x="129" y="545"/>
                  </a:cubicBezTo>
                  <a:cubicBezTo>
                    <a:pt x="127" y="544"/>
                    <a:pt x="125" y="547"/>
                    <a:pt x="124" y="546"/>
                  </a:cubicBezTo>
                  <a:cubicBezTo>
                    <a:pt x="123" y="548"/>
                    <a:pt x="125" y="547"/>
                    <a:pt x="126" y="548"/>
                  </a:cubicBezTo>
                  <a:cubicBezTo>
                    <a:pt x="126" y="547"/>
                    <a:pt x="128" y="547"/>
                    <a:pt x="128" y="547"/>
                  </a:cubicBezTo>
                  <a:cubicBezTo>
                    <a:pt x="133" y="548"/>
                    <a:pt x="125" y="549"/>
                    <a:pt x="127" y="551"/>
                  </a:cubicBezTo>
                  <a:cubicBezTo>
                    <a:pt x="130" y="550"/>
                    <a:pt x="132" y="552"/>
                    <a:pt x="134" y="549"/>
                  </a:cubicBezTo>
                  <a:cubicBezTo>
                    <a:pt x="135" y="549"/>
                    <a:pt x="136" y="550"/>
                    <a:pt x="136" y="550"/>
                  </a:cubicBezTo>
                  <a:cubicBezTo>
                    <a:pt x="134" y="551"/>
                    <a:pt x="135" y="552"/>
                    <a:pt x="133" y="552"/>
                  </a:cubicBezTo>
                  <a:cubicBezTo>
                    <a:pt x="133" y="553"/>
                    <a:pt x="133" y="553"/>
                    <a:pt x="133" y="553"/>
                  </a:cubicBezTo>
                  <a:cubicBezTo>
                    <a:pt x="130" y="553"/>
                    <a:pt x="130" y="553"/>
                    <a:pt x="130" y="553"/>
                  </a:cubicBezTo>
                  <a:cubicBezTo>
                    <a:pt x="130" y="554"/>
                    <a:pt x="129" y="557"/>
                    <a:pt x="129" y="558"/>
                  </a:cubicBezTo>
                  <a:cubicBezTo>
                    <a:pt x="130" y="558"/>
                    <a:pt x="130" y="556"/>
                    <a:pt x="131" y="557"/>
                  </a:cubicBezTo>
                  <a:cubicBezTo>
                    <a:pt x="130" y="557"/>
                    <a:pt x="130" y="559"/>
                    <a:pt x="131" y="559"/>
                  </a:cubicBezTo>
                  <a:cubicBezTo>
                    <a:pt x="130" y="558"/>
                    <a:pt x="133" y="557"/>
                    <a:pt x="134" y="557"/>
                  </a:cubicBezTo>
                  <a:cubicBezTo>
                    <a:pt x="134" y="558"/>
                    <a:pt x="134" y="560"/>
                    <a:pt x="133" y="560"/>
                  </a:cubicBezTo>
                  <a:cubicBezTo>
                    <a:pt x="131" y="561"/>
                    <a:pt x="131" y="561"/>
                    <a:pt x="131" y="561"/>
                  </a:cubicBezTo>
                  <a:cubicBezTo>
                    <a:pt x="133" y="560"/>
                    <a:pt x="131" y="562"/>
                    <a:pt x="132" y="562"/>
                  </a:cubicBezTo>
                  <a:cubicBezTo>
                    <a:pt x="133" y="561"/>
                    <a:pt x="135" y="560"/>
                    <a:pt x="136" y="559"/>
                  </a:cubicBezTo>
                  <a:cubicBezTo>
                    <a:pt x="137" y="559"/>
                    <a:pt x="136" y="561"/>
                    <a:pt x="137" y="561"/>
                  </a:cubicBezTo>
                  <a:cubicBezTo>
                    <a:pt x="135" y="561"/>
                    <a:pt x="135" y="561"/>
                    <a:pt x="135" y="561"/>
                  </a:cubicBezTo>
                  <a:cubicBezTo>
                    <a:pt x="136" y="562"/>
                    <a:pt x="133" y="564"/>
                    <a:pt x="135" y="564"/>
                  </a:cubicBezTo>
                  <a:cubicBezTo>
                    <a:pt x="136" y="563"/>
                    <a:pt x="136" y="563"/>
                    <a:pt x="136" y="563"/>
                  </a:cubicBezTo>
                  <a:cubicBezTo>
                    <a:pt x="136" y="564"/>
                    <a:pt x="136" y="564"/>
                    <a:pt x="135" y="564"/>
                  </a:cubicBezTo>
                  <a:close/>
                  <a:moveTo>
                    <a:pt x="181" y="303"/>
                  </a:moveTo>
                  <a:cubicBezTo>
                    <a:pt x="181" y="303"/>
                    <a:pt x="181" y="303"/>
                    <a:pt x="181" y="303"/>
                  </a:cubicBezTo>
                  <a:cubicBezTo>
                    <a:pt x="181" y="303"/>
                    <a:pt x="181" y="303"/>
                    <a:pt x="181" y="303"/>
                  </a:cubicBezTo>
                  <a:cubicBezTo>
                    <a:pt x="181" y="303"/>
                    <a:pt x="181" y="303"/>
                    <a:pt x="181" y="303"/>
                  </a:cubicBezTo>
                  <a:close/>
                  <a:moveTo>
                    <a:pt x="191" y="308"/>
                  </a:moveTo>
                  <a:cubicBezTo>
                    <a:pt x="190" y="307"/>
                    <a:pt x="190" y="306"/>
                    <a:pt x="190" y="306"/>
                  </a:cubicBezTo>
                  <a:cubicBezTo>
                    <a:pt x="191" y="308"/>
                    <a:pt x="191" y="308"/>
                    <a:pt x="191" y="308"/>
                  </a:cubicBezTo>
                  <a:cubicBezTo>
                    <a:pt x="191" y="308"/>
                    <a:pt x="191" y="308"/>
                    <a:pt x="191" y="308"/>
                  </a:cubicBezTo>
                  <a:close/>
                  <a:moveTo>
                    <a:pt x="199" y="323"/>
                  </a:moveTo>
                  <a:cubicBezTo>
                    <a:pt x="199" y="323"/>
                    <a:pt x="199" y="323"/>
                    <a:pt x="199" y="324"/>
                  </a:cubicBezTo>
                  <a:cubicBezTo>
                    <a:pt x="199" y="324"/>
                    <a:pt x="199" y="324"/>
                    <a:pt x="199" y="324"/>
                  </a:cubicBezTo>
                  <a:cubicBezTo>
                    <a:pt x="199" y="324"/>
                    <a:pt x="199" y="324"/>
                    <a:pt x="199" y="324"/>
                  </a:cubicBezTo>
                  <a:cubicBezTo>
                    <a:pt x="199" y="324"/>
                    <a:pt x="200" y="324"/>
                    <a:pt x="200" y="324"/>
                  </a:cubicBezTo>
                  <a:cubicBezTo>
                    <a:pt x="200" y="324"/>
                    <a:pt x="200" y="324"/>
                    <a:pt x="200" y="324"/>
                  </a:cubicBezTo>
                  <a:cubicBezTo>
                    <a:pt x="198" y="324"/>
                    <a:pt x="198" y="324"/>
                    <a:pt x="199" y="323"/>
                  </a:cubicBezTo>
                  <a:close/>
                  <a:moveTo>
                    <a:pt x="198" y="307"/>
                  </a:moveTo>
                  <a:cubicBezTo>
                    <a:pt x="198" y="307"/>
                    <a:pt x="198" y="307"/>
                    <a:pt x="198" y="307"/>
                  </a:cubicBezTo>
                  <a:cubicBezTo>
                    <a:pt x="198" y="307"/>
                    <a:pt x="198" y="306"/>
                    <a:pt x="198" y="306"/>
                  </a:cubicBezTo>
                  <a:cubicBezTo>
                    <a:pt x="198" y="307"/>
                    <a:pt x="198" y="307"/>
                    <a:pt x="198" y="307"/>
                  </a:cubicBezTo>
                  <a:cubicBezTo>
                    <a:pt x="197" y="308"/>
                    <a:pt x="197" y="304"/>
                    <a:pt x="197" y="307"/>
                  </a:cubicBezTo>
                  <a:cubicBezTo>
                    <a:pt x="197" y="305"/>
                    <a:pt x="197" y="305"/>
                    <a:pt x="197" y="305"/>
                  </a:cubicBezTo>
                  <a:cubicBezTo>
                    <a:pt x="196" y="308"/>
                    <a:pt x="196" y="304"/>
                    <a:pt x="196" y="306"/>
                  </a:cubicBezTo>
                  <a:cubicBezTo>
                    <a:pt x="196" y="306"/>
                    <a:pt x="196" y="306"/>
                    <a:pt x="196" y="306"/>
                  </a:cubicBezTo>
                  <a:cubicBezTo>
                    <a:pt x="195" y="305"/>
                    <a:pt x="194" y="309"/>
                    <a:pt x="194" y="307"/>
                  </a:cubicBezTo>
                  <a:cubicBezTo>
                    <a:pt x="194" y="307"/>
                    <a:pt x="193" y="307"/>
                    <a:pt x="193" y="309"/>
                  </a:cubicBezTo>
                  <a:cubicBezTo>
                    <a:pt x="193" y="307"/>
                    <a:pt x="193" y="307"/>
                    <a:pt x="193" y="307"/>
                  </a:cubicBezTo>
                  <a:cubicBezTo>
                    <a:pt x="192" y="307"/>
                    <a:pt x="192" y="307"/>
                    <a:pt x="191" y="308"/>
                  </a:cubicBezTo>
                  <a:cubicBezTo>
                    <a:pt x="191" y="307"/>
                    <a:pt x="191" y="307"/>
                    <a:pt x="191" y="307"/>
                  </a:cubicBezTo>
                  <a:cubicBezTo>
                    <a:pt x="190" y="306"/>
                    <a:pt x="189" y="304"/>
                    <a:pt x="189" y="304"/>
                  </a:cubicBezTo>
                  <a:cubicBezTo>
                    <a:pt x="188" y="302"/>
                    <a:pt x="189" y="304"/>
                    <a:pt x="189" y="303"/>
                  </a:cubicBezTo>
                  <a:cubicBezTo>
                    <a:pt x="189" y="302"/>
                    <a:pt x="189" y="303"/>
                    <a:pt x="188" y="302"/>
                  </a:cubicBezTo>
                  <a:cubicBezTo>
                    <a:pt x="188" y="300"/>
                    <a:pt x="188" y="300"/>
                    <a:pt x="188" y="300"/>
                  </a:cubicBezTo>
                  <a:cubicBezTo>
                    <a:pt x="188" y="300"/>
                    <a:pt x="189" y="302"/>
                    <a:pt x="190" y="303"/>
                  </a:cubicBezTo>
                  <a:cubicBezTo>
                    <a:pt x="190" y="303"/>
                    <a:pt x="190" y="303"/>
                    <a:pt x="189" y="302"/>
                  </a:cubicBezTo>
                  <a:cubicBezTo>
                    <a:pt x="190" y="304"/>
                    <a:pt x="191" y="305"/>
                    <a:pt x="191" y="307"/>
                  </a:cubicBezTo>
                  <a:cubicBezTo>
                    <a:pt x="192" y="308"/>
                    <a:pt x="190" y="305"/>
                    <a:pt x="191" y="305"/>
                  </a:cubicBezTo>
                  <a:cubicBezTo>
                    <a:pt x="191" y="306"/>
                    <a:pt x="190" y="304"/>
                    <a:pt x="190" y="303"/>
                  </a:cubicBezTo>
                  <a:cubicBezTo>
                    <a:pt x="188" y="298"/>
                    <a:pt x="192" y="306"/>
                    <a:pt x="192" y="305"/>
                  </a:cubicBezTo>
                  <a:cubicBezTo>
                    <a:pt x="190" y="302"/>
                    <a:pt x="191" y="301"/>
                    <a:pt x="189" y="298"/>
                  </a:cubicBezTo>
                  <a:cubicBezTo>
                    <a:pt x="189" y="297"/>
                    <a:pt x="189" y="296"/>
                    <a:pt x="189" y="297"/>
                  </a:cubicBezTo>
                  <a:cubicBezTo>
                    <a:pt x="190" y="299"/>
                    <a:pt x="190" y="298"/>
                    <a:pt x="190" y="300"/>
                  </a:cubicBezTo>
                  <a:cubicBezTo>
                    <a:pt x="191" y="300"/>
                    <a:pt x="191" y="300"/>
                    <a:pt x="191" y="300"/>
                  </a:cubicBezTo>
                  <a:cubicBezTo>
                    <a:pt x="191" y="302"/>
                    <a:pt x="191" y="302"/>
                    <a:pt x="191" y="302"/>
                  </a:cubicBezTo>
                  <a:cubicBezTo>
                    <a:pt x="193" y="306"/>
                    <a:pt x="193" y="306"/>
                    <a:pt x="193" y="306"/>
                  </a:cubicBezTo>
                  <a:cubicBezTo>
                    <a:pt x="193" y="305"/>
                    <a:pt x="192" y="304"/>
                    <a:pt x="193" y="303"/>
                  </a:cubicBezTo>
                  <a:cubicBezTo>
                    <a:pt x="193" y="304"/>
                    <a:pt x="193" y="305"/>
                    <a:pt x="193" y="305"/>
                  </a:cubicBezTo>
                  <a:cubicBezTo>
                    <a:pt x="193" y="304"/>
                    <a:pt x="192" y="302"/>
                    <a:pt x="192" y="302"/>
                  </a:cubicBezTo>
                  <a:cubicBezTo>
                    <a:pt x="193" y="301"/>
                    <a:pt x="194" y="303"/>
                    <a:pt x="194" y="304"/>
                  </a:cubicBezTo>
                  <a:cubicBezTo>
                    <a:pt x="194" y="306"/>
                    <a:pt x="194" y="306"/>
                    <a:pt x="194" y="306"/>
                  </a:cubicBezTo>
                  <a:cubicBezTo>
                    <a:pt x="194" y="304"/>
                    <a:pt x="194" y="306"/>
                    <a:pt x="194" y="306"/>
                  </a:cubicBezTo>
                  <a:cubicBezTo>
                    <a:pt x="194" y="304"/>
                    <a:pt x="194" y="303"/>
                    <a:pt x="193" y="301"/>
                  </a:cubicBezTo>
                  <a:cubicBezTo>
                    <a:pt x="193" y="301"/>
                    <a:pt x="194" y="302"/>
                    <a:pt x="194" y="302"/>
                  </a:cubicBezTo>
                  <a:cubicBezTo>
                    <a:pt x="194" y="303"/>
                    <a:pt x="194" y="303"/>
                    <a:pt x="194" y="303"/>
                  </a:cubicBezTo>
                  <a:cubicBezTo>
                    <a:pt x="194" y="303"/>
                    <a:pt x="195" y="306"/>
                    <a:pt x="195" y="305"/>
                  </a:cubicBezTo>
                  <a:cubicBezTo>
                    <a:pt x="195" y="304"/>
                    <a:pt x="195" y="304"/>
                    <a:pt x="195" y="304"/>
                  </a:cubicBezTo>
                  <a:cubicBezTo>
                    <a:pt x="195" y="304"/>
                    <a:pt x="195" y="305"/>
                    <a:pt x="195" y="305"/>
                  </a:cubicBezTo>
                  <a:cubicBezTo>
                    <a:pt x="195" y="304"/>
                    <a:pt x="195" y="304"/>
                    <a:pt x="195" y="304"/>
                  </a:cubicBezTo>
                  <a:cubicBezTo>
                    <a:pt x="196" y="305"/>
                    <a:pt x="196" y="305"/>
                    <a:pt x="196" y="305"/>
                  </a:cubicBezTo>
                  <a:cubicBezTo>
                    <a:pt x="196" y="304"/>
                    <a:pt x="195" y="302"/>
                    <a:pt x="196" y="304"/>
                  </a:cubicBezTo>
                  <a:cubicBezTo>
                    <a:pt x="195" y="301"/>
                    <a:pt x="196" y="304"/>
                    <a:pt x="195" y="303"/>
                  </a:cubicBezTo>
                  <a:cubicBezTo>
                    <a:pt x="194" y="301"/>
                    <a:pt x="195" y="301"/>
                    <a:pt x="195" y="301"/>
                  </a:cubicBezTo>
                  <a:cubicBezTo>
                    <a:pt x="196" y="303"/>
                    <a:pt x="195" y="301"/>
                    <a:pt x="196" y="301"/>
                  </a:cubicBezTo>
                  <a:cubicBezTo>
                    <a:pt x="196" y="302"/>
                    <a:pt x="196" y="302"/>
                    <a:pt x="196" y="303"/>
                  </a:cubicBezTo>
                  <a:cubicBezTo>
                    <a:pt x="196" y="301"/>
                    <a:pt x="196" y="301"/>
                    <a:pt x="196" y="301"/>
                  </a:cubicBezTo>
                  <a:cubicBezTo>
                    <a:pt x="197" y="304"/>
                    <a:pt x="196" y="300"/>
                    <a:pt x="197" y="301"/>
                  </a:cubicBezTo>
                  <a:cubicBezTo>
                    <a:pt x="197" y="302"/>
                    <a:pt x="197" y="303"/>
                    <a:pt x="198" y="304"/>
                  </a:cubicBezTo>
                  <a:cubicBezTo>
                    <a:pt x="197" y="301"/>
                    <a:pt x="197" y="301"/>
                    <a:pt x="196" y="299"/>
                  </a:cubicBezTo>
                  <a:cubicBezTo>
                    <a:pt x="197" y="300"/>
                    <a:pt x="197" y="302"/>
                    <a:pt x="198" y="304"/>
                  </a:cubicBezTo>
                  <a:cubicBezTo>
                    <a:pt x="198" y="302"/>
                    <a:pt x="199" y="305"/>
                    <a:pt x="198" y="302"/>
                  </a:cubicBezTo>
                  <a:cubicBezTo>
                    <a:pt x="198" y="302"/>
                    <a:pt x="198" y="301"/>
                    <a:pt x="197" y="300"/>
                  </a:cubicBezTo>
                  <a:cubicBezTo>
                    <a:pt x="198" y="300"/>
                    <a:pt x="198" y="301"/>
                    <a:pt x="198" y="302"/>
                  </a:cubicBezTo>
                  <a:cubicBezTo>
                    <a:pt x="198" y="301"/>
                    <a:pt x="198" y="299"/>
                    <a:pt x="198" y="299"/>
                  </a:cubicBezTo>
                  <a:cubicBezTo>
                    <a:pt x="198" y="299"/>
                    <a:pt x="198" y="296"/>
                    <a:pt x="198" y="298"/>
                  </a:cubicBezTo>
                  <a:cubicBezTo>
                    <a:pt x="199" y="300"/>
                    <a:pt x="198" y="299"/>
                    <a:pt x="198" y="300"/>
                  </a:cubicBezTo>
                  <a:cubicBezTo>
                    <a:pt x="199" y="300"/>
                    <a:pt x="198" y="296"/>
                    <a:pt x="198" y="295"/>
                  </a:cubicBezTo>
                  <a:cubicBezTo>
                    <a:pt x="198" y="294"/>
                    <a:pt x="197" y="291"/>
                    <a:pt x="197" y="290"/>
                  </a:cubicBezTo>
                  <a:cubicBezTo>
                    <a:pt x="198" y="291"/>
                    <a:pt x="197" y="291"/>
                    <a:pt x="198" y="293"/>
                  </a:cubicBezTo>
                  <a:cubicBezTo>
                    <a:pt x="198" y="293"/>
                    <a:pt x="198" y="293"/>
                    <a:pt x="198" y="293"/>
                  </a:cubicBezTo>
                  <a:cubicBezTo>
                    <a:pt x="199" y="296"/>
                    <a:pt x="198" y="298"/>
                    <a:pt x="199" y="300"/>
                  </a:cubicBezTo>
                  <a:cubicBezTo>
                    <a:pt x="199" y="299"/>
                    <a:pt x="199" y="299"/>
                    <a:pt x="199" y="299"/>
                  </a:cubicBezTo>
                  <a:cubicBezTo>
                    <a:pt x="200" y="302"/>
                    <a:pt x="200" y="302"/>
                    <a:pt x="200" y="302"/>
                  </a:cubicBezTo>
                  <a:cubicBezTo>
                    <a:pt x="200" y="300"/>
                    <a:pt x="200" y="301"/>
                    <a:pt x="200" y="301"/>
                  </a:cubicBezTo>
                  <a:cubicBezTo>
                    <a:pt x="200" y="299"/>
                    <a:pt x="200" y="302"/>
                    <a:pt x="200" y="300"/>
                  </a:cubicBezTo>
                  <a:cubicBezTo>
                    <a:pt x="200" y="300"/>
                    <a:pt x="200" y="297"/>
                    <a:pt x="200" y="298"/>
                  </a:cubicBezTo>
                  <a:cubicBezTo>
                    <a:pt x="201" y="301"/>
                    <a:pt x="201" y="301"/>
                    <a:pt x="201" y="301"/>
                  </a:cubicBezTo>
                  <a:cubicBezTo>
                    <a:pt x="201" y="302"/>
                    <a:pt x="201" y="299"/>
                    <a:pt x="201" y="300"/>
                  </a:cubicBezTo>
                  <a:cubicBezTo>
                    <a:pt x="201" y="301"/>
                    <a:pt x="201" y="301"/>
                    <a:pt x="201" y="301"/>
                  </a:cubicBezTo>
                  <a:cubicBezTo>
                    <a:pt x="202" y="301"/>
                    <a:pt x="203" y="301"/>
                    <a:pt x="204" y="297"/>
                  </a:cubicBezTo>
                  <a:cubicBezTo>
                    <a:pt x="204" y="298"/>
                    <a:pt x="204" y="299"/>
                    <a:pt x="205" y="300"/>
                  </a:cubicBezTo>
                  <a:cubicBezTo>
                    <a:pt x="205" y="299"/>
                    <a:pt x="205" y="298"/>
                    <a:pt x="205" y="298"/>
                  </a:cubicBezTo>
                  <a:cubicBezTo>
                    <a:pt x="205" y="300"/>
                    <a:pt x="205" y="300"/>
                    <a:pt x="205" y="300"/>
                  </a:cubicBezTo>
                  <a:cubicBezTo>
                    <a:pt x="206" y="301"/>
                    <a:pt x="206" y="299"/>
                    <a:pt x="206" y="298"/>
                  </a:cubicBezTo>
                  <a:cubicBezTo>
                    <a:pt x="206" y="299"/>
                    <a:pt x="206" y="299"/>
                    <a:pt x="206" y="299"/>
                  </a:cubicBezTo>
                  <a:cubicBezTo>
                    <a:pt x="207" y="300"/>
                    <a:pt x="207" y="298"/>
                    <a:pt x="207" y="298"/>
                  </a:cubicBezTo>
                  <a:cubicBezTo>
                    <a:pt x="207" y="299"/>
                    <a:pt x="207" y="299"/>
                    <a:pt x="207" y="299"/>
                  </a:cubicBezTo>
                  <a:cubicBezTo>
                    <a:pt x="207" y="298"/>
                    <a:pt x="207" y="298"/>
                    <a:pt x="207" y="298"/>
                  </a:cubicBezTo>
                  <a:cubicBezTo>
                    <a:pt x="207" y="297"/>
                    <a:pt x="207" y="297"/>
                    <a:pt x="207" y="299"/>
                  </a:cubicBezTo>
                  <a:cubicBezTo>
                    <a:pt x="208" y="298"/>
                    <a:pt x="208" y="298"/>
                    <a:pt x="208" y="298"/>
                  </a:cubicBezTo>
                  <a:cubicBezTo>
                    <a:pt x="208" y="299"/>
                    <a:pt x="208" y="299"/>
                    <a:pt x="209" y="298"/>
                  </a:cubicBezTo>
                  <a:cubicBezTo>
                    <a:pt x="209" y="298"/>
                    <a:pt x="209" y="297"/>
                    <a:pt x="209" y="296"/>
                  </a:cubicBezTo>
                  <a:cubicBezTo>
                    <a:pt x="209" y="293"/>
                    <a:pt x="209" y="296"/>
                    <a:pt x="209" y="295"/>
                  </a:cubicBezTo>
                  <a:cubicBezTo>
                    <a:pt x="209" y="297"/>
                    <a:pt x="209" y="297"/>
                    <a:pt x="209" y="297"/>
                  </a:cubicBezTo>
                  <a:cubicBezTo>
                    <a:pt x="209" y="300"/>
                    <a:pt x="210" y="298"/>
                    <a:pt x="211" y="299"/>
                  </a:cubicBezTo>
                  <a:cubicBezTo>
                    <a:pt x="211" y="297"/>
                    <a:pt x="211" y="297"/>
                    <a:pt x="211" y="297"/>
                  </a:cubicBezTo>
                  <a:cubicBezTo>
                    <a:pt x="211" y="300"/>
                    <a:pt x="212" y="297"/>
                    <a:pt x="212" y="299"/>
                  </a:cubicBezTo>
                  <a:cubicBezTo>
                    <a:pt x="213" y="298"/>
                    <a:pt x="213" y="295"/>
                    <a:pt x="214" y="295"/>
                  </a:cubicBezTo>
                  <a:cubicBezTo>
                    <a:pt x="214" y="293"/>
                    <a:pt x="213" y="298"/>
                    <a:pt x="213" y="299"/>
                  </a:cubicBezTo>
                  <a:cubicBezTo>
                    <a:pt x="213" y="298"/>
                    <a:pt x="214" y="298"/>
                    <a:pt x="214" y="298"/>
                  </a:cubicBezTo>
                  <a:cubicBezTo>
                    <a:pt x="214" y="298"/>
                    <a:pt x="214" y="298"/>
                    <a:pt x="214" y="298"/>
                  </a:cubicBezTo>
                  <a:cubicBezTo>
                    <a:pt x="214" y="297"/>
                    <a:pt x="215" y="296"/>
                    <a:pt x="215" y="297"/>
                  </a:cubicBezTo>
                  <a:cubicBezTo>
                    <a:pt x="214" y="298"/>
                    <a:pt x="214" y="298"/>
                    <a:pt x="214" y="298"/>
                  </a:cubicBezTo>
                  <a:cubicBezTo>
                    <a:pt x="215" y="298"/>
                    <a:pt x="214" y="299"/>
                    <a:pt x="215" y="299"/>
                  </a:cubicBezTo>
                  <a:cubicBezTo>
                    <a:pt x="215" y="297"/>
                    <a:pt x="215" y="298"/>
                    <a:pt x="216" y="297"/>
                  </a:cubicBezTo>
                  <a:cubicBezTo>
                    <a:pt x="215" y="298"/>
                    <a:pt x="215" y="298"/>
                    <a:pt x="215" y="298"/>
                  </a:cubicBezTo>
                  <a:cubicBezTo>
                    <a:pt x="216" y="296"/>
                    <a:pt x="216" y="296"/>
                    <a:pt x="216" y="296"/>
                  </a:cubicBezTo>
                  <a:cubicBezTo>
                    <a:pt x="216" y="297"/>
                    <a:pt x="216" y="297"/>
                    <a:pt x="216" y="297"/>
                  </a:cubicBezTo>
                  <a:cubicBezTo>
                    <a:pt x="215" y="299"/>
                    <a:pt x="215" y="299"/>
                    <a:pt x="215" y="299"/>
                  </a:cubicBezTo>
                  <a:cubicBezTo>
                    <a:pt x="215" y="300"/>
                    <a:pt x="216" y="297"/>
                    <a:pt x="216" y="297"/>
                  </a:cubicBezTo>
                  <a:cubicBezTo>
                    <a:pt x="217" y="296"/>
                    <a:pt x="216" y="297"/>
                    <a:pt x="216" y="298"/>
                  </a:cubicBezTo>
                  <a:cubicBezTo>
                    <a:pt x="216" y="298"/>
                    <a:pt x="216" y="297"/>
                    <a:pt x="216" y="298"/>
                  </a:cubicBezTo>
                  <a:cubicBezTo>
                    <a:pt x="215" y="299"/>
                    <a:pt x="216" y="298"/>
                    <a:pt x="215" y="299"/>
                  </a:cubicBezTo>
                  <a:cubicBezTo>
                    <a:pt x="215" y="299"/>
                    <a:pt x="216" y="297"/>
                    <a:pt x="216" y="298"/>
                  </a:cubicBezTo>
                  <a:cubicBezTo>
                    <a:pt x="216" y="298"/>
                    <a:pt x="217" y="298"/>
                    <a:pt x="216" y="299"/>
                  </a:cubicBezTo>
                  <a:cubicBezTo>
                    <a:pt x="216" y="298"/>
                    <a:pt x="216" y="299"/>
                    <a:pt x="217" y="298"/>
                  </a:cubicBezTo>
                  <a:cubicBezTo>
                    <a:pt x="217" y="298"/>
                    <a:pt x="217" y="297"/>
                    <a:pt x="217" y="296"/>
                  </a:cubicBezTo>
                  <a:cubicBezTo>
                    <a:pt x="218" y="296"/>
                    <a:pt x="218" y="296"/>
                    <a:pt x="218" y="296"/>
                  </a:cubicBezTo>
                  <a:cubicBezTo>
                    <a:pt x="217" y="297"/>
                    <a:pt x="217" y="297"/>
                    <a:pt x="217" y="297"/>
                  </a:cubicBezTo>
                  <a:cubicBezTo>
                    <a:pt x="218" y="296"/>
                    <a:pt x="218" y="297"/>
                    <a:pt x="218" y="296"/>
                  </a:cubicBezTo>
                  <a:cubicBezTo>
                    <a:pt x="217" y="298"/>
                    <a:pt x="217" y="298"/>
                    <a:pt x="217" y="298"/>
                  </a:cubicBezTo>
                  <a:cubicBezTo>
                    <a:pt x="218" y="297"/>
                    <a:pt x="218" y="297"/>
                    <a:pt x="219" y="297"/>
                  </a:cubicBezTo>
                  <a:cubicBezTo>
                    <a:pt x="218" y="298"/>
                    <a:pt x="216" y="300"/>
                    <a:pt x="216" y="300"/>
                  </a:cubicBezTo>
                  <a:cubicBezTo>
                    <a:pt x="218" y="299"/>
                    <a:pt x="218" y="299"/>
                    <a:pt x="218" y="299"/>
                  </a:cubicBezTo>
                  <a:cubicBezTo>
                    <a:pt x="218" y="299"/>
                    <a:pt x="218" y="299"/>
                    <a:pt x="217" y="300"/>
                  </a:cubicBezTo>
                  <a:cubicBezTo>
                    <a:pt x="217" y="301"/>
                    <a:pt x="220" y="296"/>
                    <a:pt x="220" y="298"/>
                  </a:cubicBezTo>
                  <a:cubicBezTo>
                    <a:pt x="218" y="299"/>
                    <a:pt x="218" y="299"/>
                    <a:pt x="218" y="300"/>
                  </a:cubicBezTo>
                  <a:cubicBezTo>
                    <a:pt x="219" y="299"/>
                    <a:pt x="219" y="299"/>
                    <a:pt x="219" y="299"/>
                  </a:cubicBezTo>
                  <a:cubicBezTo>
                    <a:pt x="219" y="298"/>
                    <a:pt x="218" y="300"/>
                    <a:pt x="219" y="299"/>
                  </a:cubicBezTo>
                  <a:cubicBezTo>
                    <a:pt x="219" y="298"/>
                    <a:pt x="219" y="298"/>
                    <a:pt x="220" y="298"/>
                  </a:cubicBezTo>
                  <a:cubicBezTo>
                    <a:pt x="217" y="301"/>
                    <a:pt x="219" y="300"/>
                    <a:pt x="218" y="301"/>
                  </a:cubicBezTo>
                  <a:cubicBezTo>
                    <a:pt x="220" y="300"/>
                    <a:pt x="219" y="301"/>
                    <a:pt x="219" y="301"/>
                  </a:cubicBezTo>
                  <a:cubicBezTo>
                    <a:pt x="217" y="302"/>
                    <a:pt x="220" y="301"/>
                    <a:pt x="218" y="302"/>
                  </a:cubicBezTo>
                  <a:cubicBezTo>
                    <a:pt x="221" y="300"/>
                    <a:pt x="221" y="300"/>
                    <a:pt x="221" y="300"/>
                  </a:cubicBezTo>
                  <a:cubicBezTo>
                    <a:pt x="219" y="301"/>
                    <a:pt x="224" y="299"/>
                    <a:pt x="222" y="300"/>
                  </a:cubicBezTo>
                  <a:cubicBezTo>
                    <a:pt x="221" y="301"/>
                    <a:pt x="220" y="301"/>
                    <a:pt x="220" y="301"/>
                  </a:cubicBezTo>
                  <a:cubicBezTo>
                    <a:pt x="217" y="303"/>
                    <a:pt x="222" y="301"/>
                    <a:pt x="219" y="302"/>
                  </a:cubicBezTo>
                  <a:cubicBezTo>
                    <a:pt x="223" y="301"/>
                    <a:pt x="223" y="301"/>
                    <a:pt x="223" y="301"/>
                  </a:cubicBezTo>
                  <a:cubicBezTo>
                    <a:pt x="222" y="302"/>
                    <a:pt x="221" y="302"/>
                    <a:pt x="220" y="303"/>
                  </a:cubicBezTo>
                  <a:cubicBezTo>
                    <a:pt x="221" y="302"/>
                    <a:pt x="221" y="302"/>
                    <a:pt x="221" y="303"/>
                  </a:cubicBezTo>
                  <a:cubicBezTo>
                    <a:pt x="220" y="303"/>
                    <a:pt x="220" y="303"/>
                    <a:pt x="220" y="303"/>
                  </a:cubicBezTo>
                  <a:cubicBezTo>
                    <a:pt x="219" y="303"/>
                    <a:pt x="220" y="303"/>
                    <a:pt x="221" y="303"/>
                  </a:cubicBezTo>
                  <a:cubicBezTo>
                    <a:pt x="219" y="303"/>
                    <a:pt x="221" y="304"/>
                    <a:pt x="219" y="304"/>
                  </a:cubicBezTo>
                  <a:cubicBezTo>
                    <a:pt x="222" y="304"/>
                    <a:pt x="218" y="304"/>
                    <a:pt x="222" y="304"/>
                  </a:cubicBezTo>
                  <a:cubicBezTo>
                    <a:pt x="221" y="304"/>
                    <a:pt x="221" y="304"/>
                    <a:pt x="221" y="304"/>
                  </a:cubicBezTo>
                  <a:cubicBezTo>
                    <a:pt x="222" y="304"/>
                    <a:pt x="223" y="304"/>
                    <a:pt x="224" y="305"/>
                  </a:cubicBezTo>
                  <a:cubicBezTo>
                    <a:pt x="222" y="305"/>
                    <a:pt x="222" y="305"/>
                    <a:pt x="222" y="305"/>
                  </a:cubicBezTo>
                  <a:cubicBezTo>
                    <a:pt x="221" y="305"/>
                    <a:pt x="221" y="305"/>
                    <a:pt x="221" y="305"/>
                  </a:cubicBezTo>
                  <a:cubicBezTo>
                    <a:pt x="221" y="305"/>
                    <a:pt x="221" y="304"/>
                    <a:pt x="221" y="304"/>
                  </a:cubicBezTo>
                  <a:cubicBezTo>
                    <a:pt x="221" y="304"/>
                    <a:pt x="221" y="305"/>
                    <a:pt x="221" y="305"/>
                  </a:cubicBezTo>
                  <a:cubicBezTo>
                    <a:pt x="219" y="305"/>
                    <a:pt x="221" y="305"/>
                    <a:pt x="220" y="305"/>
                  </a:cubicBezTo>
                  <a:cubicBezTo>
                    <a:pt x="222" y="305"/>
                    <a:pt x="220" y="305"/>
                    <a:pt x="221" y="305"/>
                  </a:cubicBezTo>
                  <a:cubicBezTo>
                    <a:pt x="221" y="305"/>
                    <a:pt x="221" y="305"/>
                    <a:pt x="221" y="305"/>
                  </a:cubicBezTo>
                  <a:cubicBezTo>
                    <a:pt x="221" y="306"/>
                    <a:pt x="222" y="306"/>
                    <a:pt x="222" y="306"/>
                  </a:cubicBezTo>
                  <a:cubicBezTo>
                    <a:pt x="222" y="306"/>
                    <a:pt x="221" y="305"/>
                    <a:pt x="221" y="305"/>
                  </a:cubicBezTo>
                  <a:cubicBezTo>
                    <a:pt x="222" y="305"/>
                    <a:pt x="222" y="305"/>
                    <a:pt x="222" y="305"/>
                  </a:cubicBezTo>
                  <a:cubicBezTo>
                    <a:pt x="223" y="306"/>
                    <a:pt x="223" y="306"/>
                    <a:pt x="223" y="306"/>
                  </a:cubicBezTo>
                  <a:cubicBezTo>
                    <a:pt x="223" y="306"/>
                    <a:pt x="222" y="306"/>
                    <a:pt x="222" y="306"/>
                  </a:cubicBezTo>
                  <a:cubicBezTo>
                    <a:pt x="222" y="306"/>
                    <a:pt x="221" y="306"/>
                    <a:pt x="222" y="306"/>
                  </a:cubicBezTo>
                  <a:cubicBezTo>
                    <a:pt x="221" y="306"/>
                    <a:pt x="221" y="306"/>
                    <a:pt x="221" y="306"/>
                  </a:cubicBezTo>
                  <a:cubicBezTo>
                    <a:pt x="220" y="306"/>
                    <a:pt x="221" y="306"/>
                    <a:pt x="221" y="306"/>
                  </a:cubicBezTo>
                  <a:cubicBezTo>
                    <a:pt x="221" y="306"/>
                    <a:pt x="221" y="306"/>
                    <a:pt x="221" y="306"/>
                  </a:cubicBezTo>
                  <a:cubicBezTo>
                    <a:pt x="221" y="306"/>
                    <a:pt x="221" y="306"/>
                    <a:pt x="221" y="306"/>
                  </a:cubicBezTo>
                  <a:cubicBezTo>
                    <a:pt x="221" y="306"/>
                    <a:pt x="221" y="306"/>
                    <a:pt x="221" y="306"/>
                  </a:cubicBezTo>
                  <a:cubicBezTo>
                    <a:pt x="221" y="306"/>
                    <a:pt x="221" y="306"/>
                    <a:pt x="221" y="306"/>
                  </a:cubicBezTo>
                  <a:cubicBezTo>
                    <a:pt x="221" y="306"/>
                    <a:pt x="221" y="306"/>
                    <a:pt x="221" y="306"/>
                  </a:cubicBezTo>
                  <a:cubicBezTo>
                    <a:pt x="221" y="306"/>
                    <a:pt x="221" y="306"/>
                    <a:pt x="221" y="306"/>
                  </a:cubicBezTo>
                  <a:cubicBezTo>
                    <a:pt x="221" y="307"/>
                    <a:pt x="221" y="307"/>
                    <a:pt x="222" y="307"/>
                  </a:cubicBezTo>
                  <a:cubicBezTo>
                    <a:pt x="222" y="307"/>
                    <a:pt x="221" y="307"/>
                    <a:pt x="221" y="307"/>
                  </a:cubicBezTo>
                  <a:cubicBezTo>
                    <a:pt x="221" y="307"/>
                    <a:pt x="221" y="307"/>
                    <a:pt x="221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8"/>
                    <a:pt x="222" y="308"/>
                    <a:pt x="222" y="309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8"/>
                    <a:pt x="222" y="308"/>
                    <a:pt x="222" y="309"/>
                  </a:cubicBezTo>
                  <a:cubicBezTo>
                    <a:pt x="222" y="310"/>
                    <a:pt x="222" y="309"/>
                    <a:pt x="222" y="309"/>
                  </a:cubicBezTo>
                  <a:cubicBezTo>
                    <a:pt x="222" y="310"/>
                    <a:pt x="222" y="312"/>
                    <a:pt x="222" y="311"/>
                  </a:cubicBezTo>
                  <a:cubicBezTo>
                    <a:pt x="222" y="311"/>
                    <a:pt x="222" y="311"/>
                    <a:pt x="222" y="311"/>
                  </a:cubicBezTo>
                  <a:cubicBezTo>
                    <a:pt x="222" y="311"/>
                    <a:pt x="222" y="312"/>
                    <a:pt x="221" y="312"/>
                  </a:cubicBezTo>
                  <a:cubicBezTo>
                    <a:pt x="221" y="311"/>
                    <a:pt x="221" y="311"/>
                    <a:pt x="221" y="310"/>
                  </a:cubicBezTo>
                  <a:cubicBezTo>
                    <a:pt x="221" y="308"/>
                    <a:pt x="221" y="309"/>
                    <a:pt x="220" y="309"/>
                  </a:cubicBezTo>
                  <a:cubicBezTo>
                    <a:pt x="220" y="310"/>
                    <a:pt x="220" y="310"/>
                    <a:pt x="220" y="310"/>
                  </a:cubicBezTo>
                  <a:cubicBezTo>
                    <a:pt x="220" y="311"/>
                    <a:pt x="220" y="309"/>
                    <a:pt x="220" y="309"/>
                  </a:cubicBezTo>
                  <a:cubicBezTo>
                    <a:pt x="219" y="314"/>
                    <a:pt x="219" y="314"/>
                    <a:pt x="219" y="314"/>
                  </a:cubicBezTo>
                  <a:cubicBezTo>
                    <a:pt x="219" y="313"/>
                    <a:pt x="219" y="311"/>
                    <a:pt x="219" y="310"/>
                  </a:cubicBezTo>
                  <a:cubicBezTo>
                    <a:pt x="219" y="311"/>
                    <a:pt x="218" y="314"/>
                    <a:pt x="217" y="315"/>
                  </a:cubicBezTo>
                  <a:cubicBezTo>
                    <a:pt x="217" y="315"/>
                    <a:pt x="216" y="316"/>
                    <a:pt x="216" y="316"/>
                  </a:cubicBezTo>
                  <a:cubicBezTo>
                    <a:pt x="216" y="314"/>
                    <a:pt x="216" y="316"/>
                    <a:pt x="216" y="315"/>
                  </a:cubicBezTo>
                  <a:cubicBezTo>
                    <a:pt x="216" y="313"/>
                    <a:pt x="216" y="313"/>
                    <a:pt x="216" y="313"/>
                  </a:cubicBezTo>
                  <a:cubicBezTo>
                    <a:pt x="217" y="313"/>
                    <a:pt x="217" y="311"/>
                    <a:pt x="217" y="310"/>
                  </a:cubicBezTo>
                  <a:cubicBezTo>
                    <a:pt x="217" y="311"/>
                    <a:pt x="216" y="309"/>
                    <a:pt x="216" y="309"/>
                  </a:cubicBezTo>
                  <a:cubicBezTo>
                    <a:pt x="215" y="312"/>
                    <a:pt x="215" y="310"/>
                    <a:pt x="214" y="313"/>
                  </a:cubicBezTo>
                  <a:cubicBezTo>
                    <a:pt x="214" y="313"/>
                    <a:pt x="214" y="311"/>
                    <a:pt x="214" y="310"/>
                  </a:cubicBezTo>
                  <a:cubicBezTo>
                    <a:pt x="213" y="311"/>
                    <a:pt x="213" y="310"/>
                    <a:pt x="212" y="310"/>
                  </a:cubicBezTo>
                  <a:cubicBezTo>
                    <a:pt x="213" y="310"/>
                    <a:pt x="213" y="310"/>
                    <a:pt x="213" y="310"/>
                  </a:cubicBezTo>
                  <a:cubicBezTo>
                    <a:pt x="212" y="310"/>
                    <a:pt x="211" y="309"/>
                    <a:pt x="210" y="312"/>
                  </a:cubicBezTo>
                  <a:cubicBezTo>
                    <a:pt x="211" y="310"/>
                    <a:pt x="211" y="310"/>
                    <a:pt x="211" y="310"/>
                  </a:cubicBezTo>
                  <a:cubicBezTo>
                    <a:pt x="210" y="309"/>
                    <a:pt x="210" y="313"/>
                    <a:pt x="209" y="312"/>
                  </a:cubicBezTo>
                  <a:cubicBezTo>
                    <a:pt x="210" y="310"/>
                    <a:pt x="210" y="310"/>
                    <a:pt x="210" y="310"/>
                  </a:cubicBezTo>
                  <a:cubicBezTo>
                    <a:pt x="209" y="312"/>
                    <a:pt x="209" y="309"/>
                    <a:pt x="208" y="311"/>
                  </a:cubicBezTo>
                  <a:cubicBezTo>
                    <a:pt x="209" y="310"/>
                    <a:pt x="209" y="310"/>
                    <a:pt x="209" y="310"/>
                  </a:cubicBezTo>
                  <a:cubicBezTo>
                    <a:pt x="208" y="310"/>
                    <a:pt x="208" y="310"/>
                    <a:pt x="207" y="311"/>
                  </a:cubicBezTo>
                  <a:cubicBezTo>
                    <a:pt x="208" y="309"/>
                    <a:pt x="208" y="309"/>
                    <a:pt x="208" y="309"/>
                  </a:cubicBezTo>
                  <a:cubicBezTo>
                    <a:pt x="208" y="308"/>
                    <a:pt x="207" y="311"/>
                    <a:pt x="207" y="311"/>
                  </a:cubicBezTo>
                  <a:cubicBezTo>
                    <a:pt x="207" y="310"/>
                    <a:pt x="207" y="309"/>
                    <a:pt x="207" y="309"/>
                  </a:cubicBezTo>
                  <a:cubicBezTo>
                    <a:pt x="206" y="310"/>
                    <a:pt x="206" y="310"/>
                    <a:pt x="205" y="311"/>
                  </a:cubicBezTo>
                  <a:cubicBezTo>
                    <a:pt x="206" y="309"/>
                    <a:pt x="206" y="309"/>
                    <a:pt x="206" y="309"/>
                  </a:cubicBezTo>
                  <a:cubicBezTo>
                    <a:pt x="203" y="308"/>
                    <a:pt x="201" y="307"/>
                    <a:pt x="199" y="309"/>
                  </a:cubicBezTo>
                  <a:cubicBezTo>
                    <a:pt x="199" y="306"/>
                    <a:pt x="199" y="308"/>
                    <a:pt x="199" y="306"/>
                  </a:cubicBezTo>
                  <a:cubicBezTo>
                    <a:pt x="199" y="308"/>
                    <a:pt x="199" y="306"/>
                    <a:pt x="198" y="307"/>
                  </a:cubicBezTo>
                  <a:close/>
                  <a:moveTo>
                    <a:pt x="221" y="306"/>
                  </a:moveTo>
                  <a:cubicBezTo>
                    <a:pt x="221" y="306"/>
                    <a:pt x="222" y="306"/>
                    <a:pt x="222" y="306"/>
                  </a:cubicBezTo>
                  <a:cubicBezTo>
                    <a:pt x="222" y="306"/>
                    <a:pt x="222" y="306"/>
                    <a:pt x="222" y="306"/>
                  </a:cubicBezTo>
                  <a:cubicBezTo>
                    <a:pt x="222" y="306"/>
                    <a:pt x="222" y="306"/>
                    <a:pt x="222" y="306"/>
                  </a:cubicBezTo>
                  <a:cubicBezTo>
                    <a:pt x="222" y="306"/>
                    <a:pt x="222" y="306"/>
                    <a:pt x="222" y="306"/>
                  </a:cubicBezTo>
                  <a:cubicBezTo>
                    <a:pt x="222" y="306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6"/>
                    <a:pt x="222" y="306"/>
                  </a:cubicBezTo>
                  <a:cubicBezTo>
                    <a:pt x="222" y="306"/>
                    <a:pt x="221" y="306"/>
                    <a:pt x="221" y="306"/>
                  </a:cubicBezTo>
                  <a:close/>
                  <a:moveTo>
                    <a:pt x="222" y="306"/>
                  </a:moveTo>
                  <a:cubicBezTo>
                    <a:pt x="222" y="306"/>
                    <a:pt x="222" y="306"/>
                    <a:pt x="222" y="306"/>
                  </a:cubicBezTo>
                  <a:cubicBezTo>
                    <a:pt x="221" y="306"/>
                    <a:pt x="221" y="306"/>
                    <a:pt x="221" y="306"/>
                  </a:cubicBezTo>
                  <a:cubicBezTo>
                    <a:pt x="222" y="306"/>
                    <a:pt x="222" y="306"/>
                    <a:pt x="222" y="306"/>
                  </a:cubicBezTo>
                  <a:close/>
                  <a:moveTo>
                    <a:pt x="222" y="307"/>
                  </a:move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lose/>
                  <a:moveTo>
                    <a:pt x="222" y="307"/>
                  </a:move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lose/>
                  <a:moveTo>
                    <a:pt x="222" y="307"/>
                  </a:moveTo>
                  <a:cubicBezTo>
                    <a:pt x="222" y="307"/>
                    <a:pt x="222" y="307"/>
                    <a:pt x="222" y="307"/>
                  </a:cubicBezTo>
                  <a:cubicBezTo>
                    <a:pt x="222" y="306"/>
                    <a:pt x="222" y="307"/>
                    <a:pt x="222" y="307"/>
                  </a:cubicBezTo>
                  <a:close/>
                  <a:moveTo>
                    <a:pt x="382" y="181"/>
                  </a:moveTo>
                  <a:cubicBezTo>
                    <a:pt x="383" y="179"/>
                    <a:pt x="383" y="179"/>
                    <a:pt x="383" y="179"/>
                  </a:cubicBezTo>
                  <a:cubicBezTo>
                    <a:pt x="384" y="180"/>
                    <a:pt x="384" y="181"/>
                    <a:pt x="384" y="182"/>
                  </a:cubicBezTo>
                  <a:cubicBezTo>
                    <a:pt x="385" y="180"/>
                    <a:pt x="387" y="181"/>
                    <a:pt x="387" y="180"/>
                  </a:cubicBezTo>
                  <a:cubicBezTo>
                    <a:pt x="388" y="180"/>
                    <a:pt x="387" y="181"/>
                    <a:pt x="387" y="181"/>
                  </a:cubicBezTo>
                  <a:cubicBezTo>
                    <a:pt x="388" y="181"/>
                    <a:pt x="391" y="180"/>
                    <a:pt x="392" y="181"/>
                  </a:cubicBezTo>
                  <a:cubicBezTo>
                    <a:pt x="391" y="182"/>
                    <a:pt x="391" y="182"/>
                    <a:pt x="391" y="182"/>
                  </a:cubicBezTo>
                  <a:cubicBezTo>
                    <a:pt x="393" y="184"/>
                    <a:pt x="393" y="186"/>
                    <a:pt x="393" y="188"/>
                  </a:cubicBezTo>
                  <a:cubicBezTo>
                    <a:pt x="389" y="186"/>
                    <a:pt x="384" y="185"/>
                    <a:pt x="380" y="183"/>
                  </a:cubicBezTo>
                  <a:cubicBezTo>
                    <a:pt x="381" y="183"/>
                    <a:pt x="382" y="183"/>
                    <a:pt x="382" y="181"/>
                  </a:cubicBezTo>
                  <a:close/>
                  <a:moveTo>
                    <a:pt x="262" y="151"/>
                  </a:moveTo>
                  <a:cubicBezTo>
                    <a:pt x="262" y="150"/>
                    <a:pt x="262" y="150"/>
                    <a:pt x="262" y="150"/>
                  </a:cubicBezTo>
                  <a:cubicBezTo>
                    <a:pt x="262" y="150"/>
                    <a:pt x="262" y="150"/>
                    <a:pt x="262" y="150"/>
                  </a:cubicBezTo>
                  <a:cubicBezTo>
                    <a:pt x="263" y="148"/>
                    <a:pt x="264" y="146"/>
                    <a:pt x="264" y="144"/>
                  </a:cubicBezTo>
                  <a:cubicBezTo>
                    <a:pt x="265" y="144"/>
                    <a:pt x="265" y="145"/>
                    <a:pt x="265" y="146"/>
                  </a:cubicBezTo>
                  <a:cubicBezTo>
                    <a:pt x="267" y="141"/>
                    <a:pt x="267" y="135"/>
                    <a:pt x="267" y="130"/>
                  </a:cubicBezTo>
                  <a:cubicBezTo>
                    <a:pt x="268" y="130"/>
                    <a:pt x="268" y="131"/>
                    <a:pt x="269" y="133"/>
                  </a:cubicBezTo>
                  <a:cubicBezTo>
                    <a:pt x="271" y="128"/>
                    <a:pt x="267" y="127"/>
                    <a:pt x="269" y="122"/>
                  </a:cubicBezTo>
                  <a:cubicBezTo>
                    <a:pt x="270" y="121"/>
                    <a:pt x="271" y="118"/>
                    <a:pt x="271" y="119"/>
                  </a:cubicBezTo>
                  <a:cubicBezTo>
                    <a:pt x="271" y="117"/>
                    <a:pt x="272" y="109"/>
                    <a:pt x="271" y="107"/>
                  </a:cubicBezTo>
                  <a:cubicBezTo>
                    <a:pt x="272" y="106"/>
                    <a:pt x="272" y="105"/>
                    <a:pt x="273" y="103"/>
                  </a:cubicBezTo>
                  <a:cubicBezTo>
                    <a:pt x="274" y="104"/>
                    <a:pt x="274" y="105"/>
                    <a:pt x="275" y="107"/>
                  </a:cubicBezTo>
                  <a:cubicBezTo>
                    <a:pt x="274" y="107"/>
                    <a:pt x="273" y="107"/>
                    <a:pt x="272" y="107"/>
                  </a:cubicBezTo>
                  <a:cubicBezTo>
                    <a:pt x="272" y="107"/>
                    <a:pt x="272" y="107"/>
                    <a:pt x="272" y="107"/>
                  </a:cubicBezTo>
                  <a:cubicBezTo>
                    <a:pt x="272" y="107"/>
                    <a:pt x="272" y="107"/>
                    <a:pt x="272" y="107"/>
                  </a:cubicBezTo>
                  <a:cubicBezTo>
                    <a:pt x="272" y="108"/>
                    <a:pt x="272" y="108"/>
                    <a:pt x="272" y="108"/>
                  </a:cubicBezTo>
                  <a:cubicBezTo>
                    <a:pt x="272" y="111"/>
                    <a:pt x="272" y="111"/>
                    <a:pt x="272" y="111"/>
                  </a:cubicBezTo>
                  <a:cubicBezTo>
                    <a:pt x="272" y="120"/>
                    <a:pt x="272" y="120"/>
                    <a:pt x="272" y="120"/>
                  </a:cubicBezTo>
                  <a:cubicBezTo>
                    <a:pt x="272" y="133"/>
                    <a:pt x="272" y="145"/>
                    <a:pt x="271" y="156"/>
                  </a:cubicBezTo>
                  <a:cubicBezTo>
                    <a:pt x="271" y="160"/>
                    <a:pt x="271" y="162"/>
                    <a:pt x="270" y="164"/>
                  </a:cubicBezTo>
                  <a:cubicBezTo>
                    <a:pt x="268" y="161"/>
                    <a:pt x="265" y="157"/>
                    <a:pt x="265" y="152"/>
                  </a:cubicBezTo>
                  <a:cubicBezTo>
                    <a:pt x="265" y="155"/>
                    <a:pt x="263" y="153"/>
                    <a:pt x="262" y="151"/>
                  </a:cubicBezTo>
                  <a:cubicBezTo>
                    <a:pt x="262" y="151"/>
                    <a:pt x="262" y="151"/>
                    <a:pt x="262" y="151"/>
                  </a:cubicBezTo>
                  <a:close/>
                  <a:moveTo>
                    <a:pt x="212" y="121"/>
                  </a:moveTo>
                  <a:cubicBezTo>
                    <a:pt x="212" y="118"/>
                    <a:pt x="212" y="116"/>
                    <a:pt x="213" y="114"/>
                  </a:cubicBezTo>
                  <a:cubicBezTo>
                    <a:pt x="215" y="119"/>
                    <a:pt x="215" y="127"/>
                    <a:pt x="213" y="134"/>
                  </a:cubicBezTo>
                  <a:cubicBezTo>
                    <a:pt x="212" y="129"/>
                    <a:pt x="211" y="125"/>
                    <a:pt x="212" y="121"/>
                  </a:cubicBezTo>
                  <a:close/>
                  <a:moveTo>
                    <a:pt x="191" y="185"/>
                  </a:moveTo>
                  <a:cubicBezTo>
                    <a:pt x="191" y="185"/>
                    <a:pt x="191" y="184"/>
                    <a:pt x="191" y="185"/>
                  </a:cubicBezTo>
                  <a:cubicBezTo>
                    <a:pt x="190" y="185"/>
                    <a:pt x="190" y="184"/>
                    <a:pt x="190" y="184"/>
                  </a:cubicBezTo>
                  <a:cubicBezTo>
                    <a:pt x="190" y="184"/>
                    <a:pt x="191" y="184"/>
                    <a:pt x="191" y="185"/>
                  </a:cubicBezTo>
                  <a:close/>
                  <a:moveTo>
                    <a:pt x="148" y="192"/>
                  </a:moveTo>
                  <a:cubicBezTo>
                    <a:pt x="148" y="191"/>
                    <a:pt x="148" y="192"/>
                    <a:pt x="148" y="192"/>
                  </a:cubicBezTo>
                  <a:cubicBezTo>
                    <a:pt x="148" y="192"/>
                    <a:pt x="148" y="192"/>
                    <a:pt x="148" y="191"/>
                  </a:cubicBezTo>
                  <a:cubicBezTo>
                    <a:pt x="148" y="191"/>
                    <a:pt x="148" y="192"/>
                    <a:pt x="148" y="192"/>
                  </a:cubicBezTo>
                  <a:close/>
                  <a:moveTo>
                    <a:pt x="134" y="148"/>
                  </a:moveTo>
                  <a:cubicBezTo>
                    <a:pt x="136" y="149"/>
                    <a:pt x="136" y="149"/>
                    <a:pt x="136" y="149"/>
                  </a:cubicBezTo>
                  <a:cubicBezTo>
                    <a:pt x="135" y="142"/>
                    <a:pt x="136" y="133"/>
                    <a:pt x="139" y="125"/>
                  </a:cubicBezTo>
                  <a:cubicBezTo>
                    <a:pt x="140" y="124"/>
                    <a:pt x="140" y="124"/>
                    <a:pt x="140" y="124"/>
                  </a:cubicBezTo>
                  <a:cubicBezTo>
                    <a:pt x="140" y="124"/>
                    <a:pt x="140" y="124"/>
                    <a:pt x="139" y="124"/>
                  </a:cubicBezTo>
                  <a:cubicBezTo>
                    <a:pt x="140" y="123"/>
                    <a:pt x="140" y="123"/>
                    <a:pt x="140" y="122"/>
                  </a:cubicBezTo>
                  <a:cubicBezTo>
                    <a:pt x="140" y="121"/>
                    <a:pt x="141" y="120"/>
                    <a:pt x="141" y="120"/>
                  </a:cubicBezTo>
                  <a:cubicBezTo>
                    <a:pt x="142" y="120"/>
                    <a:pt x="142" y="121"/>
                    <a:pt x="142" y="120"/>
                  </a:cubicBezTo>
                  <a:cubicBezTo>
                    <a:pt x="142" y="119"/>
                    <a:pt x="144" y="118"/>
                    <a:pt x="145" y="117"/>
                  </a:cubicBezTo>
                  <a:cubicBezTo>
                    <a:pt x="146" y="117"/>
                    <a:pt x="147" y="118"/>
                    <a:pt x="149" y="118"/>
                  </a:cubicBezTo>
                  <a:cubicBezTo>
                    <a:pt x="142" y="122"/>
                    <a:pt x="144" y="121"/>
                    <a:pt x="149" y="118"/>
                  </a:cubicBezTo>
                  <a:cubicBezTo>
                    <a:pt x="149" y="118"/>
                    <a:pt x="150" y="119"/>
                    <a:pt x="151" y="119"/>
                  </a:cubicBezTo>
                  <a:cubicBezTo>
                    <a:pt x="151" y="121"/>
                    <a:pt x="151" y="121"/>
                    <a:pt x="151" y="121"/>
                  </a:cubicBezTo>
                  <a:cubicBezTo>
                    <a:pt x="152" y="121"/>
                    <a:pt x="154" y="120"/>
                    <a:pt x="155" y="120"/>
                  </a:cubicBezTo>
                  <a:cubicBezTo>
                    <a:pt x="155" y="123"/>
                    <a:pt x="154" y="119"/>
                    <a:pt x="153" y="121"/>
                  </a:cubicBezTo>
                  <a:cubicBezTo>
                    <a:pt x="155" y="129"/>
                    <a:pt x="153" y="139"/>
                    <a:pt x="153" y="149"/>
                  </a:cubicBezTo>
                  <a:cubicBezTo>
                    <a:pt x="154" y="151"/>
                    <a:pt x="154" y="153"/>
                    <a:pt x="155" y="153"/>
                  </a:cubicBezTo>
                  <a:cubicBezTo>
                    <a:pt x="152" y="164"/>
                    <a:pt x="154" y="178"/>
                    <a:pt x="149" y="185"/>
                  </a:cubicBezTo>
                  <a:cubicBezTo>
                    <a:pt x="153" y="184"/>
                    <a:pt x="150" y="189"/>
                    <a:pt x="149" y="191"/>
                  </a:cubicBezTo>
                  <a:cubicBezTo>
                    <a:pt x="148" y="189"/>
                    <a:pt x="146" y="186"/>
                    <a:pt x="144" y="183"/>
                  </a:cubicBezTo>
                  <a:cubicBezTo>
                    <a:pt x="143" y="180"/>
                    <a:pt x="140" y="179"/>
                    <a:pt x="140" y="174"/>
                  </a:cubicBezTo>
                  <a:cubicBezTo>
                    <a:pt x="141" y="170"/>
                    <a:pt x="137" y="163"/>
                    <a:pt x="137" y="158"/>
                  </a:cubicBezTo>
                  <a:cubicBezTo>
                    <a:pt x="136" y="160"/>
                    <a:pt x="133" y="153"/>
                    <a:pt x="134" y="148"/>
                  </a:cubicBezTo>
                  <a:close/>
                  <a:moveTo>
                    <a:pt x="65" y="183"/>
                  </a:moveTo>
                  <a:cubicBezTo>
                    <a:pt x="65" y="185"/>
                    <a:pt x="63" y="186"/>
                    <a:pt x="63" y="187"/>
                  </a:cubicBezTo>
                  <a:cubicBezTo>
                    <a:pt x="63" y="187"/>
                    <a:pt x="63" y="187"/>
                    <a:pt x="63" y="187"/>
                  </a:cubicBezTo>
                  <a:cubicBezTo>
                    <a:pt x="64" y="186"/>
                    <a:pt x="64" y="186"/>
                    <a:pt x="63" y="186"/>
                  </a:cubicBezTo>
                  <a:cubicBezTo>
                    <a:pt x="63" y="184"/>
                    <a:pt x="63" y="184"/>
                    <a:pt x="63" y="184"/>
                  </a:cubicBezTo>
                  <a:cubicBezTo>
                    <a:pt x="64" y="183"/>
                    <a:pt x="65" y="183"/>
                    <a:pt x="65" y="183"/>
                  </a:cubicBezTo>
                  <a:close/>
                  <a:moveTo>
                    <a:pt x="63" y="185"/>
                  </a:moveTo>
                  <a:cubicBezTo>
                    <a:pt x="63" y="185"/>
                    <a:pt x="63" y="186"/>
                    <a:pt x="63" y="186"/>
                  </a:cubicBezTo>
                  <a:cubicBezTo>
                    <a:pt x="62" y="186"/>
                    <a:pt x="62" y="186"/>
                    <a:pt x="63" y="185"/>
                  </a:cubicBezTo>
                  <a:close/>
                  <a:moveTo>
                    <a:pt x="62" y="188"/>
                  </a:moveTo>
                  <a:cubicBezTo>
                    <a:pt x="62" y="188"/>
                    <a:pt x="62" y="188"/>
                    <a:pt x="63" y="187"/>
                  </a:cubicBezTo>
                  <a:cubicBezTo>
                    <a:pt x="63" y="190"/>
                    <a:pt x="64" y="192"/>
                    <a:pt x="64" y="196"/>
                  </a:cubicBezTo>
                  <a:cubicBezTo>
                    <a:pt x="62" y="197"/>
                    <a:pt x="62" y="192"/>
                    <a:pt x="62" y="188"/>
                  </a:cubicBezTo>
                  <a:close/>
                  <a:moveTo>
                    <a:pt x="16" y="210"/>
                  </a:moveTo>
                  <a:cubicBezTo>
                    <a:pt x="16" y="210"/>
                    <a:pt x="16" y="210"/>
                    <a:pt x="16" y="210"/>
                  </a:cubicBezTo>
                  <a:cubicBezTo>
                    <a:pt x="16" y="210"/>
                    <a:pt x="16" y="210"/>
                    <a:pt x="16" y="210"/>
                  </a:cubicBezTo>
                  <a:cubicBezTo>
                    <a:pt x="16" y="210"/>
                    <a:pt x="16" y="210"/>
                    <a:pt x="16" y="210"/>
                  </a:cubicBezTo>
                  <a:close/>
                  <a:moveTo>
                    <a:pt x="17" y="208"/>
                  </a:moveTo>
                  <a:cubicBezTo>
                    <a:pt x="17" y="208"/>
                    <a:pt x="17" y="208"/>
                    <a:pt x="17" y="207"/>
                  </a:cubicBezTo>
                  <a:cubicBezTo>
                    <a:pt x="17" y="207"/>
                    <a:pt x="17" y="206"/>
                    <a:pt x="18" y="206"/>
                  </a:cubicBezTo>
                  <a:cubicBezTo>
                    <a:pt x="18" y="207"/>
                    <a:pt x="18" y="207"/>
                    <a:pt x="18" y="208"/>
                  </a:cubicBezTo>
                  <a:cubicBezTo>
                    <a:pt x="18" y="208"/>
                    <a:pt x="18" y="208"/>
                    <a:pt x="17" y="208"/>
                  </a:cubicBezTo>
                  <a:close/>
                  <a:moveTo>
                    <a:pt x="18" y="212"/>
                  </a:move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lose/>
                  <a:moveTo>
                    <a:pt x="19" y="213"/>
                  </a:moveTo>
                  <a:cubicBezTo>
                    <a:pt x="19" y="213"/>
                    <a:pt x="19" y="213"/>
                    <a:pt x="19" y="213"/>
                  </a:cubicBezTo>
                  <a:cubicBezTo>
                    <a:pt x="19" y="213"/>
                    <a:pt x="19" y="213"/>
                    <a:pt x="19" y="213"/>
                  </a:cubicBezTo>
                  <a:cubicBezTo>
                    <a:pt x="19" y="213"/>
                    <a:pt x="19" y="213"/>
                    <a:pt x="19" y="213"/>
                  </a:cubicBezTo>
                  <a:close/>
                  <a:moveTo>
                    <a:pt x="20" y="214"/>
                  </a:moveTo>
                  <a:cubicBezTo>
                    <a:pt x="20" y="214"/>
                    <a:pt x="20" y="214"/>
                    <a:pt x="20" y="214"/>
                  </a:cubicBezTo>
                  <a:cubicBezTo>
                    <a:pt x="20" y="214"/>
                    <a:pt x="20" y="214"/>
                    <a:pt x="20" y="214"/>
                  </a:cubicBezTo>
                  <a:cubicBezTo>
                    <a:pt x="20" y="214"/>
                    <a:pt x="20" y="214"/>
                    <a:pt x="21" y="214"/>
                  </a:cubicBezTo>
                  <a:cubicBezTo>
                    <a:pt x="21" y="214"/>
                    <a:pt x="20" y="214"/>
                    <a:pt x="20" y="214"/>
                  </a:cubicBezTo>
                  <a:close/>
                  <a:moveTo>
                    <a:pt x="21" y="217"/>
                  </a:moveTo>
                  <a:cubicBezTo>
                    <a:pt x="21" y="216"/>
                    <a:pt x="21" y="216"/>
                    <a:pt x="21" y="216"/>
                  </a:cubicBezTo>
                  <a:cubicBezTo>
                    <a:pt x="22" y="216"/>
                    <a:pt x="22" y="216"/>
                    <a:pt x="22" y="216"/>
                  </a:cubicBezTo>
                  <a:cubicBezTo>
                    <a:pt x="22" y="216"/>
                    <a:pt x="21" y="216"/>
                    <a:pt x="21" y="217"/>
                  </a:cubicBezTo>
                  <a:close/>
                  <a:moveTo>
                    <a:pt x="21" y="214"/>
                  </a:moveTo>
                  <a:cubicBezTo>
                    <a:pt x="21" y="214"/>
                    <a:pt x="21" y="214"/>
                    <a:pt x="21" y="214"/>
                  </a:cubicBezTo>
                  <a:cubicBezTo>
                    <a:pt x="21" y="214"/>
                    <a:pt x="21" y="214"/>
                    <a:pt x="21" y="214"/>
                  </a:cubicBezTo>
                  <a:cubicBezTo>
                    <a:pt x="21" y="214"/>
                    <a:pt x="21" y="214"/>
                    <a:pt x="21" y="214"/>
                  </a:cubicBezTo>
                  <a:cubicBezTo>
                    <a:pt x="21" y="214"/>
                    <a:pt x="20" y="214"/>
                    <a:pt x="20" y="214"/>
                  </a:cubicBezTo>
                  <a:cubicBezTo>
                    <a:pt x="21" y="214"/>
                    <a:pt x="21" y="214"/>
                    <a:pt x="21" y="214"/>
                  </a:cubicBezTo>
                  <a:cubicBezTo>
                    <a:pt x="21" y="214"/>
                    <a:pt x="21" y="214"/>
                    <a:pt x="21" y="214"/>
                  </a:cubicBezTo>
                  <a:cubicBezTo>
                    <a:pt x="22" y="214"/>
                    <a:pt x="22" y="214"/>
                    <a:pt x="22" y="214"/>
                  </a:cubicBezTo>
                  <a:lnTo>
                    <a:pt x="21" y="214"/>
                  </a:lnTo>
                  <a:close/>
                  <a:moveTo>
                    <a:pt x="122" y="297"/>
                  </a:moveTo>
                  <a:cubicBezTo>
                    <a:pt x="122" y="297"/>
                    <a:pt x="122" y="297"/>
                    <a:pt x="122" y="297"/>
                  </a:cubicBezTo>
                  <a:cubicBezTo>
                    <a:pt x="122" y="297"/>
                    <a:pt x="122" y="297"/>
                    <a:pt x="122" y="297"/>
                  </a:cubicBezTo>
                  <a:close/>
                  <a:moveTo>
                    <a:pt x="123" y="297"/>
                  </a:moveTo>
                  <a:cubicBezTo>
                    <a:pt x="122" y="298"/>
                    <a:pt x="122" y="297"/>
                    <a:pt x="122" y="297"/>
                  </a:cubicBezTo>
                  <a:cubicBezTo>
                    <a:pt x="122" y="297"/>
                    <a:pt x="122" y="297"/>
                    <a:pt x="123" y="297"/>
                  </a:cubicBezTo>
                  <a:cubicBezTo>
                    <a:pt x="123" y="297"/>
                    <a:pt x="123" y="297"/>
                    <a:pt x="123" y="297"/>
                  </a:cubicBezTo>
                  <a:close/>
                  <a:moveTo>
                    <a:pt x="213" y="429"/>
                  </a:moveTo>
                  <a:cubicBezTo>
                    <a:pt x="213" y="429"/>
                    <a:pt x="213" y="429"/>
                    <a:pt x="213" y="429"/>
                  </a:cubicBezTo>
                  <a:cubicBezTo>
                    <a:pt x="213" y="429"/>
                    <a:pt x="213" y="429"/>
                    <a:pt x="213" y="429"/>
                  </a:cubicBezTo>
                  <a:cubicBezTo>
                    <a:pt x="213" y="429"/>
                    <a:pt x="213" y="429"/>
                    <a:pt x="213" y="429"/>
                  </a:cubicBezTo>
                  <a:cubicBezTo>
                    <a:pt x="213" y="429"/>
                    <a:pt x="213" y="429"/>
                    <a:pt x="213" y="42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8" name="Google Shape;1738;p106"/>
            <p:cNvSpPr/>
            <p:nvPr/>
          </p:nvSpPr>
          <p:spPr>
            <a:xfrm>
              <a:off x="3695" y="2760"/>
              <a:ext cx="4" cy="2"/>
            </a:xfrm>
            <a:custGeom>
              <a:rect b="b" l="l" r="r" t="t"/>
              <a:pathLst>
                <a:path extrusionOk="0" h="1" w="2">
                  <a:moveTo>
                    <a:pt x="1" y="0"/>
                  </a:moveTo>
                  <a:cubicBezTo>
                    <a:pt x="0" y="0"/>
                    <a:pt x="1" y="1"/>
                    <a:pt x="2" y="0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9" name="Google Shape;1739;p106"/>
            <p:cNvSpPr/>
            <p:nvPr/>
          </p:nvSpPr>
          <p:spPr>
            <a:xfrm>
              <a:off x="3699" y="2760"/>
              <a:ext cx="5" cy="4"/>
            </a:xfrm>
            <a:custGeom>
              <a:rect b="b" l="l" r="r" t="t"/>
              <a:pathLst>
                <a:path extrusionOk="0" h="2" w="2">
                  <a:moveTo>
                    <a:pt x="1" y="2"/>
                  </a:moveTo>
                  <a:cubicBezTo>
                    <a:pt x="1" y="2"/>
                    <a:pt x="2" y="1"/>
                    <a:pt x="2" y="1"/>
                  </a:cubicBezTo>
                  <a:cubicBezTo>
                    <a:pt x="0" y="0"/>
                    <a:pt x="2" y="2"/>
                    <a:pt x="1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0" name="Google Shape;1740;p106"/>
            <p:cNvSpPr/>
            <p:nvPr/>
          </p:nvSpPr>
          <p:spPr>
            <a:xfrm>
              <a:off x="3916" y="2586"/>
              <a:ext cx="4" cy="2"/>
            </a:xfrm>
            <a:custGeom>
              <a:rect b="b" l="l" r="r" t="t"/>
              <a:pathLst>
                <a:path extrusionOk="0" h="1" w="2">
                  <a:moveTo>
                    <a:pt x="0" y="1"/>
                  </a:moveTo>
                  <a:cubicBezTo>
                    <a:pt x="0" y="0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1" name="Google Shape;1741;p106"/>
            <p:cNvSpPr/>
            <p:nvPr/>
          </p:nvSpPr>
          <p:spPr>
            <a:xfrm>
              <a:off x="3941" y="2610"/>
              <a:ext cx="5" cy="0"/>
            </a:xfrm>
            <a:custGeom>
              <a:rect b="b" l="l" r="r" t="t"/>
              <a:pathLst>
                <a:path extrusionOk="0" h="120000" w="5">
                  <a:moveTo>
                    <a:pt x="0" y="0"/>
                  </a:moveTo>
                  <a:lnTo>
                    <a:pt x="0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2" name="Google Shape;1742;p106"/>
            <p:cNvSpPr/>
            <p:nvPr/>
          </p:nvSpPr>
          <p:spPr>
            <a:xfrm>
              <a:off x="3729" y="2272"/>
              <a:ext cx="2" cy="5"/>
            </a:xfrm>
            <a:custGeom>
              <a:rect b="b" l="l" r="r" t="t"/>
              <a:pathLst>
                <a:path extrusionOk="0" h="2" w="1">
                  <a:moveTo>
                    <a:pt x="0" y="2"/>
                  </a:moveTo>
                  <a:cubicBezTo>
                    <a:pt x="0" y="1"/>
                    <a:pt x="1" y="0"/>
                    <a:pt x="1" y="1"/>
                  </a:cubicBezTo>
                  <a:cubicBezTo>
                    <a:pt x="1" y="1"/>
                    <a:pt x="0" y="1"/>
                    <a:pt x="0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3" name="Google Shape;1743;p106"/>
            <p:cNvSpPr/>
            <p:nvPr/>
          </p:nvSpPr>
          <p:spPr>
            <a:xfrm>
              <a:off x="3852" y="2714"/>
              <a:ext cx="2" cy="0"/>
            </a:xfrm>
            <a:custGeom>
              <a:rect b="b" l="l" r="r" t="t"/>
              <a:pathLst>
                <a:path extrusionOk="0" h="120000" w="1">
                  <a:moveTo>
                    <a:pt x="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4" name="Google Shape;1744;p106"/>
            <p:cNvSpPr/>
            <p:nvPr/>
          </p:nvSpPr>
          <p:spPr>
            <a:xfrm>
              <a:off x="3850" y="2692"/>
              <a:ext cx="4" cy="2"/>
            </a:xfrm>
            <a:custGeom>
              <a:rect b="b" l="l" r="r" t="t"/>
              <a:pathLst>
                <a:path extrusionOk="0" h="1" w="2">
                  <a:moveTo>
                    <a:pt x="1" y="1"/>
                  </a:moveTo>
                  <a:cubicBezTo>
                    <a:pt x="2" y="1"/>
                    <a:pt x="0" y="1"/>
                    <a:pt x="1" y="0"/>
                  </a:cubicBezTo>
                  <a:cubicBezTo>
                    <a:pt x="0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5" name="Google Shape;1745;p106"/>
            <p:cNvSpPr/>
            <p:nvPr/>
          </p:nvSpPr>
          <p:spPr>
            <a:xfrm>
              <a:off x="3848" y="2686"/>
              <a:ext cx="2" cy="2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6" name="Google Shape;1746;p106"/>
            <p:cNvSpPr/>
            <p:nvPr/>
          </p:nvSpPr>
          <p:spPr>
            <a:xfrm>
              <a:off x="3846" y="2711"/>
              <a:ext cx="4" cy="3"/>
            </a:xfrm>
            <a:custGeom>
              <a:rect b="b" l="l" r="r" t="t"/>
              <a:pathLst>
                <a:path extrusionOk="0" h="1" w="2">
                  <a:moveTo>
                    <a:pt x="0" y="1"/>
                  </a:moveTo>
                  <a:cubicBezTo>
                    <a:pt x="2" y="1"/>
                    <a:pt x="1" y="0"/>
                    <a:pt x="2" y="0"/>
                  </a:cubicBezTo>
                  <a:cubicBezTo>
                    <a:pt x="1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7" name="Google Shape;1747;p106"/>
            <p:cNvSpPr/>
            <p:nvPr/>
          </p:nvSpPr>
          <p:spPr>
            <a:xfrm>
              <a:off x="3822" y="2773"/>
              <a:ext cx="5" cy="2"/>
            </a:xfrm>
            <a:custGeom>
              <a:rect b="b" l="l" r="r" t="t"/>
              <a:pathLst>
                <a:path extrusionOk="0" h="1" w="2">
                  <a:moveTo>
                    <a:pt x="1" y="1"/>
                  </a:moveTo>
                  <a:cubicBezTo>
                    <a:pt x="2" y="0"/>
                    <a:pt x="1" y="1"/>
                    <a:pt x="0" y="0"/>
                  </a:cubicBezTo>
                  <a:cubicBezTo>
                    <a:pt x="0" y="1"/>
                    <a:pt x="0" y="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8" name="Google Shape;1748;p106"/>
            <p:cNvSpPr/>
            <p:nvPr/>
          </p:nvSpPr>
          <p:spPr>
            <a:xfrm>
              <a:off x="3765" y="2315"/>
              <a:ext cx="4" cy="0"/>
            </a:xfrm>
            <a:custGeom>
              <a:rect b="b" l="l" r="r" t="t"/>
              <a:pathLst>
                <a:path extrusionOk="0" h="120000" w="4">
                  <a:moveTo>
                    <a:pt x="0" y="0"/>
                  </a:moveTo>
                  <a:lnTo>
                    <a:pt x="0" y="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9" name="Google Shape;1749;p106"/>
            <p:cNvSpPr/>
            <p:nvPr/>
          </p:nvSpPr>
          <p:spPr>
            <a:xfrm>
              <a:off x="3842" y="2733"/>
              <a:ext cx="4" cy="0"/>
            </a:xfrm>
            <a:custGeom>
              <a:rect b="b" l="l" r="r" t="t"/>
              <a:pathLst>
                <a:path extrusionOk="0" h="120000" w="2">
                  <a:moveTo>
                    <a:pt x="1" y="0"/>
                  </a:moveTo>
                  <a:cubicBezTo>
                    <a:pt x="1" y="0"/>
                    <a:pt x="2" y="0"/>
                    <a:pt x="2" y="0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1" y="0"/>
                    <a:pt x="0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0" name="Google Shape;1750;p106"/>
            <p:cNvSpPr/>
            <p:nvPr/>
          </p:nvSpPr>
          <p:spPr>
            <a:xfrm>
              <a:off x="3822" y="2769"/>
              <a:ext cx="7" cy="2"/>
            </a:xfrm>
            <a:custGeom>
              <a:rect b="b" l="l" r="r" t="t"/>
              <a:pathLst>
                <a:path extrusionOk="0" h="1" w="3">
                  <a:moveTo>
                    <a:pt x="0" y="1"/>
                  </a:moveTo>
                  <a:cubicBezTo>
                    <a:pt x="3" y="1"/>
                    <a:pt x="3" y="1"/>
                    <a:pt x="3" y="1"/>
                  </a:cubicBezTo>
                  <a:cubicBezTo>
                    <a:pt x="2" y="0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1" name="Google Shape;1751;p106"/>
            <p:cNvSpPr/>
            <p:nvPr/>
          </p:nvSpPr>
          <p:spPr>
            <a:xfrm>
              <a:off x="3846" y="2731"/>
              <a:ext cx="2" cy="0"/>
            </a:xfrm>
            <a:custGeom>
              <a:rect b="b" l="l" r="r" t="t"/>
              <a:pathLst>
                <a:path extrusionOk="0" h="120000" w="1">
                  <a:moveTo>
                    <a:pt x="1" y="0"/>
                  </a:move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2" name="Google Shape;1752;p106"/>
            <p:cNvSpPr/>
            <p:nvPr/>
          </p:nvSpPr>
          <p:spPr>
            <a:xfrm>
              <a:off x="3844" y="2724"/>
              <a:ext cx="4" cy="2"/>
            </a:xfrm>
            <a:custGeom>
              <a:rect b="b" l="l" r="r" t="t"/>
              <a:pathLst>
                <a:path extrusionOk="0" h="1" w="2">
                  <a:moveTo>
                    <a:pt x="0" y="0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3" name="Google Shape;1753;p106"/>
            <p:cNvSpPr/>
            <p:nvPr/>
          </p:nvSpPr>
          <p:spPr>
            <a:xfrm>
              <a:off x="3844" y="2728"/>
              <a:ext cx="8" cy="3"/>
            </a:xfrm>
            <a:custGeom>
              <a:rect b="b" l="l" r="r" t="t"/>
              <a:pathLst>
                <a:path extrusionOk="0" h="1" w="4">
                  <a:moveTo>
                    <a:pt x="0" y="1"/>
                  </a:moveTo>
                  <a:cubicBezTo>
                    <a:pt x="0" y="1"/>
                    <a:pt x="1" y="1"/>
                    <a:pt x="1" y="1"/>
                  </a:cubicBezTo>
                  <a:cubicBezTo>
                    <a:pt x="2" y="1"/>
                    <a:pt x="3" y="0"/>
                    <a:pt x="2" y="0"/>
                  </a:cubicBezTo>
                  <a:cubicBezTo>
                    <a:pt x="3" y="0"/>
                    <a:pt x="4" y="0"/>
                    <a:pt x="4" y="0"/>
                  </a:cubicBezTo>
                  <a:cubicBezTo>
                    <a:pt x="3" y="0"/>
                    <a:pt x="1" y="0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8" name="Shape 1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9" name="Google Shape;1759;p10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98877" y="1761823"/>
            <a:ext cx="8912646" cy="368343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60" name="Google Shape;1760;p107"/>
          <p:cNvGrpSpPr/>
          <p:nvPr/>
        </p:nvGrpSpPr>
        <p:grpSpPr>
          <a:xfrm rot="8869377">
            <a:off x="3591527" y="1043678"/>
            <a:ext cx="2238171" cy="941762"/>
            <a:chOff x="4105117" y="764592"/>
            <a:chExt cx="2984251" cy="1255692"/>
          </a:xfrm>
        </p:grpSpPr>
        <p:sp>
          <p:nvSpPr>
            <p:cNvPr id="1761" name="Google Shape;1761;p107"/>
            <p:cNvSpPr/>
            <p:nvPr/>
          </p:nvSpPr>
          <p:spPr>
            <a:xfrm flipH="1">
              <a:off x="4105117" y="764592"/>
              <a:ext cx="686851" cy="445337"/>
            </a:xfrm>
            <a:custGeom>
              <a:rect b="b" l="l" r="r" t="t"/>
              <a:pathLst>
                <a:path extrusionOk="0" h="63" w="97">
                  <a:moveTo>
                    <a:pt x="97" y="16"/>
                  </a:moveTo>
                  <a:cubicBezTo>
                    <a:pt x="96" y="20"/>
                    <a:pt x="92" y="19"/>
                    <a:pt x="90" y="22"/>
                  </a:cubicBezTo>
                  <a:cubicBezTo>
                    <a:pt x="85" y="24"/>
                    <a:pt x="80" y="29"/>
                    <a:pt x="75" y="33"/>
                  </a:cubicBezTo>
                  <a:cubicBezTo>
                    <a:pt x="65" y="38"/>
                    <a:pt x="56" y="45"/>
                    <a:pt x="46" y="51"/>
                  </a:cubicBezTo>
                  <a:cubicBezTo>
                    <a:pt x="40" y="54"/>
                    <a:pt x="35" y="58"/>
                    <a:pt x="29" y="63"/>
                  </a:cubicBezTo>
                  <a:cubicBezTo>
                    <a:pt x="28" y="62"/>
                    <a:pt x="27" y="62"/>
                    <a:pt x="26" y="62"/>
                  </a:cubicBezTo>
                  <a:cubicBezTo>
                    <a:pt x="22" y="57"/>
                    <a:pt x="20" y="52"/>
                    <a:pt x="16" y="47"/>
                  </a:cubicBezTo>
                  <a:cubicBezTo>
                    <a:pt x="12" y="47"/>
                    <a:pt x="6" y="49"/>
                    <a:pt x="2" y="48"/>
                  </a:cubicBezTo>
                  <a:cubicBezTo>
                    <a:pt x="0" y="42"/>
                    <a:pt x="7" y="35"/>
                    <a:pt x="10" y="28"/>
                  </a:cubicBezTo>
                  <a:cubicBezTo>
                    <a:pt x="10" y="27"/>
                    <a:pt x="10" y="26"/>
                    <a:pt x="10" y="26"/>
                  </a:cubicBezTo>
                  <a:cubicBezTo>
                    <a:pt x="13" y="17"/>
                    <a:pt x="15" y="8"/>
                    <a:pt x="18" y="0"/>
                  </a:cubicBezTo>
                  <a:cubicBezTo>
                    <a:pt x="25" y="0"/>
                    <a:pt x="33" y="4"/>
                    <a:pt x="40" y="5"/>
                  </a:cubicBezTo>
                  <a:cubicBezTo>
                    <a:pt x="51" y="8"/>
                    <a:pt x="63" y="10"/>
                    <a:pt x="75" y="13"/>
                  </a:cubicBezTo>
                  <a:cubicBezTo>
                    <a:pt x="81" y="13"/>
                    <a:pt x="88" y="15"/>
                    <a:pt x="94" y="15"/>
                  </a:cubicBezTo>
                  <a:cubicBezTo>
                    <a:pt x="95" y="15"/>
                    <a:pt x="96" y="14"/>
                    <a:pt x="97" y="16"/>
                  </a:cubicBezTo>
                  <a:close/>
                  <a:moveTo>
                    <a:pt x="20" y="3"/>
                  </a:moveTo>
                  <a:cubicBezTo>
                    <a:pt x="18" y="8"/>
                    <a:pt x="16" y="13"/>
                    <a:pt x="16" y="18"/>
                  </a:cubicBezTo>
                  <a:cubicBezTo>
                    <a:pt x="15" y="21"/>
                    <a:pt x="13" y="23"/>
                    <a:pt x="14" y="26"/>
                  </a:cubicBezTo>
                  <a:cubicBezTo>
                    <a:pt x="31" y="24"/>
                    <a:pt x="48" y="21"/>
                    <a:pt x="65" y="20"/>
                  </a:cubicBezTo>
                  <a:cubicBezTo>
                    <a:pt x="72" y="18"/>
                    <a:pt x="80" y="19"/>
                    <a:pt x="86" y="17"/>
                  </a:cubicBezTo>
                  <a:cubicBezTo>
                    <a:pt x="64" y="14"/>
                    <a:pt x="41" y="7"/>
                    <a:pt x="20" y="3"/>
                  </a:cubicBezTo>
                  <a:close/>
                  <a:moveTo>
                    <a:pt x="14" y="38"/>
                  </a:moveTo>
                  <a:cubicBezTo>
                    <a:pt x="19" y="45"/>
                    <a:pt x="22" y="53"/>
                    <a:pt x="28" y="60"/>
                  </a:cubicBezTo>
                  <a:cubicBezTo>
                    <a:pt x="46" y="48"/>
                    <a:pt x="64" y="37"/>
                    <a:pt x="82" y="24"/>
                  </a:cubicBezTo>
                  <a:cubicBezTo>
                    <a:pt x="82" y="23"/>
                    <a:pt x="82" y="23"/>
                    <a:pt x="82" y="23"/>
                  </a:cubicBezTo>
                  <a:cubicBezTo>
                    <a:pt x="59" y="29"/>
                    <a:pt x="37" y="35"/>
                    <a:pt x="14" y="38"/>
                  </a:cubicBezTo>
                  <a:close/>
                  <a:moveTo>
                    <a:pt x="13" y="29"/>
                  </a:moveTo>
                  <a:cubicBezTo>
                    <a:pt x="11" y="33"/>
                    <a:pt x="8" y="37"/>
                    <a:pt x="7" y="40"/>
                  </a:cubicBezTo>
                  <a:cubicBezTo>
                    <a:pt x="9" y="39"/>
                    <a:pt x="9" y="36"/>
                    <a:pt x="12" y="35"/>
                  </a:cubicBezTo>
                  <a:cubicBezTo>
                    <a:pt x="13" y="35"/>
                    <a:pt x="14" y="35"/>
                    <a:pt x="15" y="36"/>
                  </a:cubicBezTo>
                  <a:cubicBezTo>
                    <a:pt x="29" y="33"/>
                    <a:pt x="43" y="30"/>
                    <a:pt x="57" y="27"/>
                  </a:cubicBezTo>
                  <a:cubicBezTo>
                    <a:pt x="64" y="24"/>
                    <a:pt x="70" y="23"/>
                    <a:pt x="77" y="21"/>
                  </a:cubicBezTo>
                  <a:cubicBezTo>
                    <a:pt x="55" y="23"/>
                    <a:pt x="34" y="25"/>
                    <a:pt x="13" y="29"/>
                  </a:cubicBezTo>
                  <a:close/>
                  <a:moveTo>
                    <a:pt x="6" y="45"/>
                  </a:moveTo>
                  <a:cubicBezTo>
                    <a:pt x="9" y="46"/>
                    <a:pt x="12" y="44"/>
                    <a:pt x="14" y="44"/>
                  </a:cubicBezTo>
                  <a:cubicBezTo>
                    <a:pt x="13" y="42"/>
                    <a:pt x="13" y="41"/>
                    <a:pt x="11" y="39"/>
                  </a:cubicBezTo>
                  <a:cubicBezTo>
                    <a:pt x="10" y="41"/>
                    <a:pt x="8" y="43"/>
                    <a:pt x="6" y="4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2" name="Google Shape;1762;p107"/>
            <p:cNvSpPr/>
            <p:nvPr/>
          </p:nvSpPr>
          <p:spPr>
            <a:xfrm>
              <a:off x="4859515" y="1043962"/>
              <a:ext cx="2229853" cy="976322"/>
            </a:xfrm>
            <a:custGeom>
              <a:rect b="b" l="l" r="r" t="t"/>
              <a:pathLst>
                <a:path extrusionOk="0" h="1090863" w="2229853">
                  <a:moveTo>
                    <a:pt x="0" y="0"/>
                  </a:moveTo>
                  <a:cubicBezTo>
                    <a:pt x="370305" y="49463"/>
                    <a:pt x="740611" y="98927"/>
                    <a:pt x="914400" y="240632"/>
                  </a:cubicBezTo>
                  <a:cubicBezTo>
                    <a:pt x="1088189" y="382337"/>
                    <a:pt x="823495" y="708527"/>
                    <a:pt x="1042737" y="850232"/>
                  </a:cubicBezTo>
                  <a:cubicBezTo>
                    <a:pt x="1261979" y="991937"/>
                    <a:pt x="1745916" y="1041400"/>
                    <a:pt x="2229853" y="1090863"/>
                  </a:cubicBez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lgDash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63" name="Google Shape;1763;p107"/>
          <p:cNvSpPr txBox="1"/>
          <p:nvPr/>
        </p:nvSpPr>
        <p:spPr>
          <a:xfrm>
            <a:off x="2344750" y="2198140"/>
            <a:ext cx="4445400" cy="6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下課</a:t>
            </a:r>
            <a:endParaRPr sz="4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3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4" name="Google Shape;884;p67"/>
          <p:cNvPicPr preferRelativeResize="0"/>
          <p:nvPr/>
        </p:nvPicPr>
        <p:blipFill rotWithShape="1">
          <a:blip r:embed="rId3">
            <a:alphaModFix/>
          </a:blip>
          <a:srcRect b="19391" l="12192" r="14665" t="4562"/>
          <a:stretch/>
        </p:blipFill>
        <p:spPr>
          <a:xfrm>
            <a:off x="180472" y="32658"/>
            <a:ext cx="719120" cy="996281"/>
          </a:xfrm>
          <a:prstGeom prst="rect">
            <a:avLst/>
          </a:prstGeom>
          <a:noFill/>
          <a:ln>
            <a:noFill/>
          </a:ln>
        </p:spPr>
      </p:pic>
      <p:sp>
        <p:nvSpPr>
          <p:cNvPr id="885" name="Google Shape;885;p67"/>
          <p:cNvSpPr txBox="1"/>
          <p:nvPr/>
        </p:nvSpPr>
        <p:spPr>
          <a:xfrm>
            <a:off x="1180975" y="311507"/>
            <a:ext cx="21957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40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撰寫程式</a:t>
            </a:r>
            <a:endParaRPr b="1" sz="2400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886" name="Google Shape;886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93669" y="1188745"/>
            <a:ext cx="2514600" cy="3121819"/>
          </a:xfrm>
          <a:prstGeom prst="rect">
            <a:avLst/>
          </a:prstGeom>
          <a:noFill/>
          <a:ln>
            <a:noFill/>
          </a:ln>
        </p:spPr>
      </p:pic>
      <p:sp>
        <p:nvSpPr>
          <p:cNvPr id="887" name="Google Shape;887;p67"/>
          <p:cNvSpPr txBox="1"/>
          <p:nvPr/>
        </p:nvSpPr>
        <p:spPr>
          <a:xfrm>
            <a:off x="5792138" y="2071050"/>
            <a:ext cx="2890200" cy="16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700">
                <a:solidFill>
                  <a:srgbClr val="FFFFFF"/>
                </a:solidFill>
              </a:rPr>
              <a:t>點擊兩下Aruino打開程式 </a:t>
            </a:r>
            <a:endParaRPr b="1" sz="27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2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3" name="Google Shape;893;p68"/>
          <p:cNvPicPr preferRelativeResize="0"/>
          <p:nvPr/>
        </p:nvPicPr>
        <p:blipFill rotWithShape="1">
          <a:blip r:embed="rId3">
            <a:alphaModFix/>
          </a:blip>
          <a:srcRect b="19391" l="12192" r="14665" t="4562"/>
          <a:stretch/>
        </p:blipFill>
        <p:spPr>
          <a:xfrm>
            <a:off x="180472" y="32658"/>
            <a:ext cx="719120" cy="996281"/>
          </a:xfrm>
          <a:prstGeom prst="rect">
            <a:avLst/>
          </a:prstGeom>
          <a:noFill/>
          <a:ln>
            <a:noFill/>
          </a:ln>
        </p:spPr>
      </p:pic>
      <p:sp>
        <p:nvSpPr>
          <p:cNvPr id="894" name="Google Shape;894;p68"/>
          <p:cNvSpPr txBox="1"/>
          <p:nvPr/>
        </p:nvSpPr>
        <p:spPr>
          <a:xfrm>
            <a:off x="1180975" y="311507"/>
            <a:ext cx="21957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40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撰寫程式</a:t>
            </a:r>
            <a:endParaRPr b="1" sz="2400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895" name="Google Shape;895;p68"/>
          <p:cNvSpPr txBox="1"/>
          <p:nvPr/>
        </p:nvSpPr>
        <p:spPr>
          <a:xfrm>
            <a:off x="5792138" y="2071050"/>
            <a:ext cx="2890200" cy="16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700">
                <a:solidFill>
                  <a:srgbClr val="FFFFFF"/>
                </a:solidFill>
              </a:rPr>
              <a:t>找到工具點擊滑鼠左鍵一下</a:t>
            </a:r>
            <a:endParaRPr b="1" sz="2700">
              <a:solidFill>
                <a:srgbClr val="FFFFFF"/>
              </a:solidFill>
            </a:endParaRPr>
          </a:p>
        </p:txBody>
      </p:sp>
      <p:pic>
        <p:nvPicPr>
          <p:cNvPr id="896" name="Google Shape;896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07431" y="1028935"/>
            <a:ext cx="3470017" cy="4289568"/>
          </a:xfrm>
          <a:prstGeom prst="rect">
            <a:avLst/>
          </a:prstGeom>
          <a:noFill/>
          <a:ln>
            <a:noFill/>
          </a:ln>
        </p:spPr>
      </p:pic>
      <p:sp>
        <p:nvSpPr>
          <p:cNvPr id="897" name="Google Shape;897;p68"/>
          <p:cNvSpPr/>
          <p:nvPr/>
        </p:nvSpPr>
        <p:spPr>
          <a:xfrm>
            <a:off x="2768794" y="1251731"/>
            <a:ext cx="398100" cy="3756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3" name="Google Shape;903;p69"/>
          <p:cNvPicPr preferRelativeResize="0"/>
          <p:nvPr/>
        </p:nvPicPr>
        <p:blipFill rotWithShape="1">
          <a:blip r:embed="rId3">
            <a:alphaModFix/>
          </a:blip>
          <a:srcRect b="19391" l="12192" r="14665" t="4562"/>
          <a:stretch/>
        </p:blipFill>
        <p:spPr>
          <a:xfrm>
            <a:off x="180472" y="32658"/>
            <a:ext cx="719120" cy="996281"/>
          </a:xfrm>
          <a:prstGeom prst="rect">
            <a:avLst/>
          </a:prstGeom>
          <a:noFill/>
          <a:ln>
            <a:noFill/>
          </a:ln>
        </p:spPr>
      </p:pic>
      <p:sp>
        <p:nvSpPr>
          <p:cNvPr id="904" name="Google Shape;904;p69"/>
          <p:cNvSpPr txBox="1"/>
          <p:nvPr/>
        </p:nvSpPr>
        <p:spPr>
          <a:xfrm>
            <a:off x="1180975" y="311507"/>
            <a:ext cx="21957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40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撰寫程式</a:t>
            </a:r>
            <a:endParaRPr b="1" sz="2400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905" name="Google Shape;905;p69"/>
          <p:cNvSpPr txBox="1"/>
          <p:nvPr/>
        </p:nvSpPr>
        <p:spPr>
          <a:xfrm>
            <a:off x="6417994" y="2366925"/>
            <a:ext cx="2890200" cy="16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700">
                <a:solidFill>
                  <a:srgbClr val="FFFFFF"/>
                </a:solidFill>
              </a:rPr>
              <a:t>點選序列埠</a:t>
            </a:r>
            <a:endParaRPr b="1" sz="2700">
              <a:solidFill>
                <a:srgbClr val="FFFFFF"/>
              </a:solidFill>
            </a:endParaRPr>
          </a:p>
        </p:txBody>
      </p:sp>
      <p:pic>
        <p:nvPicPr>
          <p:cNvPr id="906" name="Google Shape;906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9825" y="1074957"/>
            <a:ext cx="4972313" cy="3858431"/>
          </a:xfrm>
          <a:prstGeom prst="rect">
            <a:avLst/>
          </a:prstGeom>
          <a:noFill/>
          <a:ln>
            <a:noFill/>
          </a:ln>
        </p:spPr>
      </p:pic>
      <p:sp>
        <p:nvSpPr>
          <p:cNvPr id="907" name="Google Shape;907;p69"/>
          <p:cNvSpPr/>
          <p:nvPr/>
        </p:nvSpPr>
        <p:spPr>
          <a:xfrm>
            <a:off x="2378306" y="3709725"/>
            <a:ext cx="3504900" cy="3756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2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3" name="Google Shape;913;p70"/>
          <p:cNvPicPr preferRelativeResize="0"/>
          <p:nvPr/>
        </p:nvPicPr>
        <p:blipFill rotWithShape="1">
          <a:blip r:embed="rId3">
            <a:alphaModFix/>
          </a:blip>
          <a:srcRect b="19391" l="12192" r="14665" t="4562"/>
          <a:stretch/>
        </p:blipFill>
        <p:spPr>
          <a:xfrm>
            <a:off x="180472" y="32658"/>
            <a:ext cx="719120" cy="996281"/>
          </a:xfrm>
          <a:prstGeom prst="rect">
            <a:avLst/>
          </a:prstGeom>
          <a:noFill/>
          <a:ln>
            <a:noFill/>
          </a:ln>
        </p:spPr>
      </p:pic>
      <p:sp>
        <p:nvSpPr>
          <p:cNvPr id="914" name="Google Shape;914;p70"/>
          <p:cNvSpPr txBox="1"/>
          <p:nvPr/>
        </p:nvSpPr>
        <p:spPr>
          <a:xfrm>
            <a:off x="1180975" y="311507"/>
            <a:ext cx="21957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40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撰寫程式</a:t>
            </a:r>
            <a:endParaRPr b="1" sz="2400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915" name="Google Shape;915;p70"/>
          <p:cNvSpPr txBox="1"/>
          <p:nvPr/>
        </p:nvSpPr>
        <p:spPr>
          <a:xfrm>
            <a:off x="6417994" y="2366925"/>
            <a:ext cx="2890200" cy="16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700">
                <a:solidFill>
                  <a:srgbClr val="FFFFFF"/>
                </a:solidFill>
              </a:rPr>
              <a:t>點選序列埠</a:t>
            </a:r>
            <a:endParaRPr b="1" sz="2700">
              <a:solidFill>
                <a:srgbClr val="FFFFFF"/>
              </a:solidFill>
            </a:endParaRPr>
          </a:p>
        </p:txBody>
      </p:sp>
      <p:pic>
        <p:nvPicPr>
          <p:cNvPr id="916" name="Google Shape;916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9825" y="1074957"/>
            <a:ext cx="4972313" cy="3858431"/>
          </a:xfrm>
          <a:prstGeom prst="rect">
            <a:avLst/>
          </a:prstGeom>
          <a:noFill/>
          <a:ln>
            <a:noFill/>
          </a:ln>
        </p:spPr>
      </p:pic>
      <p:sp>
        <p:nvSpPr>
          <p:cNvPr id="917" name="Google Shape;917;p70"/>
          <p:cNvSpPr/>
          <p:nvPr/>
        </p:nvSpPr>
        <p:spPr>
          <a:xfrm>
            <a:off x="2378306" y="3709725"/>
            <a:ext cx="3504900" cy="3756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3" name="Google Shape;923;p71"/>
          <p:cNvPicPr preferRelativeResize="0"/>
          <p:nvPr/>
        </p:nvPicPr>
        <p:blipFill rotWithShape="1">
          <a:blip r:embed="rId3">
            <a:alphaModFix/>
          </a:blip>
          <a:srcRect b="19391" l="12192" r="14665" t="4562"/>
          <a:stretch/>
        </p:blipFill>
        <p:spPr>
          <a:xfrm>
            <a:off x="180472" y="32658"/>
            <a:ext cx="719120" cy="996281"/>
          </a:xfrm>
          <a:prstGeom prst="rect">
            <a:avLst/>
          </a:prstGeom>
          <a:noFill/>
          <a:ln>
            <a:noFill/>
          </a:ln>
        </p:spPr>
      </p:pic>
      <p:sp>
        <p:nvSpPr>
          <p:cNvPr id="924" name="Google Shape;924;p71"/>
          <p:cNvSpPr txBox="1"/>
          <p:nvPr/>
        </p:nvSpPr>
        <p:spPr>
          <a:xfrm>
            <a:off x="1180975" y="311507"/>
            <a:ext cx="21957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40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撰寫程式</a:t>
            </a:r>
            <a:endParaRPr b="1" sz="2400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925" name="Google Shape;925;p71"/>
          <p:cNvSpPr txBox="1"/>
          <p:nvPr/>
        </p:nvSpPr>
        <p:spPr>
          <a:xfrm>
            <a:off x="6565913" y="2389688"/>
            <a:ext cx="2890200" cy="16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700">
                <a:solidFill>
                  <a:srgbClr val="FFFFFF"/>
                </a:solidFill>
              </a:rPr>
              <a:t>若有COM出現</a:t>
            </a:r>
            <a:endParaRPr b="1" sz="27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700">
                <a:solidFill>
                  <a:srgbClr val="FFFFFF"/>
                </a:solidFill>
              </a:rPr>
              <a:t>請記起他的數字</a:t>
            </a:r>
            <a:endParaRPr b="1" sz="2700">
              <a:solidFill>
                <a:srgbClr val="FFFFFF"/>
              </a:solidFill>
            </a:endParaRPr>
          </a:p>
        </p:txBody>
      </p:sp>
      <p:pic>
        <p:nvPicPr>
          <p:cNvPr id="926" name="Google Shape;926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962" y="1124550"/>
            <a:ext cx="5998557" cy="3802744"/>
          </a:xfrm>
          <a:prstGeom prst="rect">
            <a:avLst/>
          </a:prstGeom>
          <a:noFill/>
          <a:ln>
            <a:noFill/>
          </a:ln>
        </p:spPr>
      </p:pic>
      <p:sp>
        <p:nvSpPr>
          <p:cNvPr id="927" name="Google Shape;927;p71"/>
          <p:cNvSpPr/>
          <p:nvPr/>
        </p:nvSpPr>
        <p:spPr>
          <a:xfrm>
            <a:off x="5223150" y="3732469"/>
            <a:ext cx="1103700" cy="5691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主题">
  <a:themeElements>
    <a:clrScheme name="自定义 406">
      <a:dk1>
        <a:srgbClr val="FFFFFF"/>
      </a:dk1>
      <a:lt1>
        <a:srgbClr val="FFFFFF"/>
      </a:lt1>
      <a:dk2>
        <a:srgbClr val="FFFFFF"/>
      </a:dk2>
      <a:lt2>
        <a:srgbClr val="E7E6E6"/>
      </a:lt2>
      <a:accent1>
        <a:srgbClr val="FFC000"/>
      </a:accent1>
      <a:accent2>
        <a:srgbClr val="FFC000"/>
      </a:accent2>
      <a:accent3>
        <a:srgbClr val="FFC000"/>
      </a:accent3>
      <a:accent4>
        <a:srgbClr val="FFC000"/>
      </a:accent4>
      <a:accent5>
        <a:srgbClr val="FFC000"/>
      </a:accent5>
      <a:accent6>
        <a:srgbClr val="FFC000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主题">
  <a:themeElements>
    <a:clrScheme name="自定义 406">
      <a:dk1>
        <a:srgbClr val="FFFFFF"/>
      </a:dk1>
      <a:lt1>
        <a:srgbClr val="FFFFFF"/>
      </a:lt1>
      <a:dk2>
        <a:srgbClr val="FFFFFF"/>
      </a:dk2>
      <a:lt2>
        <a:srgbClr val="E7E6E6"/>
      </a:lt2>
      <a:accent1>
        <a:srgbClr val="FFC000"/>
      </a:accent1>
      <a:accent2>
        <a:srgbClr val="FFC000"/>
      </a:accent2>
      <a:accent3>
        <a:srgbClr val="FFC000"/>
      </a:accent3>
      <a:accent4>
        <a:srgbClr val="FFC000"/>
      </a:accent4>
      <a:accent5>
        <a:srgbClr val="FFC000"/>
      </a:accent5>
      <a:accent6>
        <a:srgbClr val="FFC000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